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836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455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8040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5481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265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629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8452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69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881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53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752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30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352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651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95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909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96AC-FD5D-4DE1-9DE8-5760BD8A1DA4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5FFC9F-E02F-4BD3-9760-E52377F571F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239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STS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833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985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005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872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39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506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893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195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8706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STS</vt:lpstr>
      <vt:lpstr>Правоъгълник</vt:lpstr>
      <vt:lpstr>Квадрат</vt:lpstr>
      <vt:lpstr>Триъгълник</vt:lpstr>
      <vt:lpstr>Слоеве</vt:lpstr>
      <vt:lpstr>Гума</vt:lpstr>
      <vt:lpstr>Елипса</vt:lpstr>
      <vt:lpstr>Селектиране</vt:lpstr>
      <vt:lpstr>Завъртане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Toshe</cp:lastModifiedBy>
  <cp:revision>2</cp:revision>
  <dcterms:created xsi:type="dcterms:W3CDTF">2015-05-21T15:27:22Z</dcterms:created>
  <dcterms:modified xsi:type="dcterms:W3CDTF">2015-05-21T15:46:23Z</dcterms:modified>
</cp:coreProperties>
</file>