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0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5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6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9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Симона Янакиева</a:t>
            </a:r>
          </a:p>
          <a:p>
            <a:r>
              <a:rPr lang="bg-BG" dirty="0" smtClean="0"/>
              <a:t>Цветина Георгиева</a:t>
            </a:r>
          </a:p>
          <a:p>
            <a:r>
              <a:rPr lang="bg-BG" dirty="0" smtClean="0"/>
              <a:t>Тодор Желев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26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При </a:t>
            </a:r>
            <a:r>
              <a:rPr lang="en-US" dirty="0" smtClean="0"/>
              <a:t>mouse move </a:t>
            </a:r>
            <a:r>
              <a:rPr lang="bg-BG" dirty="0" smtClean="0"/>
              <a:t>и </a:t>
            </a:r>
            <a:r>
              <a:rPr lang="en-US" dirty="0" smtClean="0"/>
              <a:t>mouse down </a:t>
            </a:r>
            <a:r>
              <a:rPr lang="bg-BG" dirty="0" smtClean="0"/>
              <a:t>на потребител се запазват точките, през които е </a:t>
            </a:r>
            <a:r>
              <a:rPr lang="bg-BG" dirty="0" smtClean="0"/>
              <a:t>минал</a:t>
            </a:r>
          </a:p>
          <a:p>
            <a:r>
              <a:rPr lang="bg-BG" dirty="0" smtClean="0"/>
              <a:t>Запазените точки се свързват последователно с линии</a:t>
            </a:r>
            <a:endParaRPr lang="bg-BG" dirty="0" smtClean="0"/>
          </a:p>
          <a:p>
            <a:r>
              <a:rPr lang="bg-BG" dirty="0" smtClean="0"/>
              <a:t>При </a:t>
            </a:r>
            <a:r>
              <a:rPr lang="en-US" dirty="0" smtClean="0"/>
              <a:t>mouse up </a:t>
            </a:r>
            <a:r>
              <a:rPr lang="bg-BG" dirty="0"/>
              <a:t>ц</a:t>
            </a:r>
            <a:r>
              <a:rPr lang="bg-BG" dirty="0" smtClean="0"/>
              <a:t>вета на тези </a:t>
            </a:r>
            <a:r>
              <a:rPr lang="bg-BG" dirty="0" smtClean="0"/>
              <a:t>точки и точките, генерирани от линиите, </a:t>
            </a:r>
            <a:r>
              <a:rPr lang="bg-BG" dirty="0" smtClean="0"/>
              <a:t>става бял, което симулира изтриване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4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bg-BG" dirty="0" smtClean="0"/>
                  <a:t>За изчертване на елипса се използва уравнението на елипса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dirty="0" smtClean="0"/>
                  <a:t> е главн</a:t>
                </a:r>
                <a:r>
                  <a:rPr lang="bg-BG" dirty="0" smtClean="0"/>
                  <a:t>ата полуос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</a:t>
                </a:r>
                <a:r>
                  <a:rPr lang="bg-BG" dirty="0" smtClean="0"/>
                  <a:t>малката полуос</a:t>
                </a:r>
                <a:endParaRPr lang="bg-BG" dirty="0" smtClean="0"/>
              </a:p>
              <a:p>
                <a:endParaRPr lang="bg-BG" dirty="0" smtClean="0"/>
              </a:p>
              <a:p>
                <a:r>
                  <a:rPr lang="bg-BG" dirty="0" smtClean="0"/>
                  <a:t>Първо се изчертава горната част на елипсата, след това </a:t>
                </a:r>
                <a:r>
                  <a:rPr lang="bg-BG" dirty="0" smtClean="0"/>
                  <a:t>долната</a:t>
                </a:r>
              </a:p>
              <a:p>
                <a:r>
                  <a:rPr lang="bg-BG" dirty="0" smtClean="0"/>
                  <a:t>Получените точки се свързват последователно с линии</a:t>
                </a:r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43" y="2491086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</a:t>
            </a:r>
            <a:r>
              <a:rPr lang="en-US" dirty="0" smtClean="0"/>
              <a:t>mouse down </a:t>
            </a:r>
            <a:r>
              <a:rPr lang="bg-BG" dirty="0" smtClean="0"/>
              <a:t>и </a:t>
            </a:r>
            <a:r>
              <a:rPr lang="en-US" dirty="0" smtClean="0"/>
              <a:t>mouse up </a:t>
            </a:r>
            <a:r>
              <a:rPr lang="bg-BG" dirty="0" smtClean="0"/>
              <a:t>се запазват две </a:t>
            </a:r>
            <a:r>
              <a:rPr lang="bg-BG" dirty="0" smtClean="0"/>
              <a:t>точки (</a:t>
            </a:r>
            <a:r>
              <a:rPr lang="en-US" dirty="0" smtClean="0"/>
              <a:t>P1,P2)</a:t>
            </a:r>
            <a:r>
              <a:rPr lang="bg-BG" dirty="0" smtClean="0"/>
              <a:t>, </a:t>
            </a:r>
            <a:r>
              <a:rPr lang="bg-BG" dirty="0" smtClean="0"/>
              <a:t>които дефинират правоъгълна </a:t>
            </a:r>
            <a:r>
              <a:rPr lang="bg-BG" dirty="0" smtClean="0"/>
              <a:t>област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Тази правоъгълна област от точки се запазва и се използва в другите </a:t>
            </a:r>
            <a:r>
              <a:rPr lang="bg-BG" dirty="0" smtClean="0"/>
              <a:t>инструменти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</p:spPr>
            <p:txBody>
              <a:bodyPr>
                <a:normAutofit/>
              </a:bodyPr>
              <a:lstStyle/>
              <a:p>
                <a:r>
                  <a:rPr lang="bg-BG" dirty="0" smtClean="0"/>
                  <a:t>Взимаме селектирана област от точки с даден център</a:t>
                </a:r>
              </a:p>
              <a:p>
                <a:r>
                  <a:rPr lang="bg-BG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bg-BG" dirty="0" smtClean="0"/>
              </a:p>
              <a:p>
                <a:r>
                  <a:rPr lang="bg-BG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следният алгоритъм:</a:t>
                </a:r>
              </a:p>
              <a:p>
                <a:pPr lvl="1"/>
                <a:r>
                  <a:rPr lang="bg-BG" dirty="0" smtClean="0"/>
                  <a:t>Транслираме всяка избрана точка </a:t>
                </a:r>
                <a:r>
                  <a:rPr lang="bg-BG" dirty="0" smtClean="0"/>
                  <a:t>на базата на центъра на областта до началото на координатната система</a:t>
                </a:r>
                <a:endParaRPr lang="bg-BG" dirty="0" smtClean="0"/>
              </a:p>
              <a:p>
                <a:pPr lvl="1"/>
                <a:r>
                  <a:rPr lang="bg-BG" dirty="0" smtClean="0"/>
                  <a:t>Прилагаме матрицата за </a:t>
                </a:r>
                <a:r>
                  <a:rPr lang="bg-BG" dirty="0" smtClean="0"/>
                  <a:t>завъртане върху всяка селектирана точка</a:t>
                </a:r>
                <a:endParaRPr lang="bg-BG" dirty="0" smtClean="0"/>
              </a:p>
              <a:p>
                <a:pPr lvl="1"/>
                <a:r>
                  <a:rPr lang="bg-BG" dirty="0" smtClean="0"/>
                  <a:t>Транслираме обратно точките</a:t>
                </a:r>
              </a:p>
              <a:p>
                <a:endParaRPr lang="bg-B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  <a:blipFill rotWithShape="0">
                <a:blip r:embed="rId2"/>
                <a:stretch>
                  <a:fillRect l="-142" t="-8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1674965"/>
            <a:ext cx="2597019" cy="21490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62821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1)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1562821"/>
            <a:ext cx="2708926" cy="215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2538" y="1562821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2)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2" y="4070327"/>
            <a:ext cx="2695168" cy="2209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070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3)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3950478"/>
            <a:ext cx="2730043" cy="2226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9598" y="4070327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4)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</a:t>
            </a:r>
            <a:r>
              <a:rPr lang="bg-BG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608141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9926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0" y="1761538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4636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– </a:t>
            </a:r>
            <a:r>
              <a:rPr lang="bg-BG" dirty="0" smtClean="0"/>
              <a:t>начална точка</a:t>
            </a:r>
          </a:p>
          <a:p>
            <a:r>
              <a:rPr lang="en-US" dirty="0" smtClean="0"/>
              <a:t>P2 –</a:t>
            </a:r>
            <a:r>
              <a:rPr lang="bg-BG" dirty="0" smtClean="0"/>
              <a:t> крайна точка</a:t>
            </a:r>
          </a:p>
          <a:p>
            <a:r>
              <a:rPr lang="en-US" dirty="0" smtClean="0"/>
              <a:t>Diff e </a:t>
            </a:r>
            <a:r>
              <a:rPr lang="bg-BG" dirty="0" smtClean="0"/>
              <a:t>абсолютната стойност от разликата</a:t>
            </a:r>
          </a:p>
          <a:p>
            <a:r>
              <a:rPr lang="bg-BG" dirty="0"/>
              <a:t>н</a:t>
            </a:r>
            <a:r>
              <a:rPr lang="bg-BG" dirty="0" smtClean="0"/>
              <a:t>а крайната и началната точка,</a:t>
            </a:r>
          </a:p>
          <a:p>
            <a:r>
              <a:rPr lang="bg-BG" dirty="0" smtClean="0"/>
              <a:t>измерена по </a:t>
            </a:r>
            <a:r>
              <a:rPr lang="bg-BG" dirty="0"/>
              <a:t>У</a:t>
            </a:r>
            <a:r>
              <a:rPr lang="en-US" dirty="0" smtClean="0"/>
              <a:t> </a:t>
            </a:r>
            <a:r>
              <a:rPr lang="bg-BG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81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9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точка</a:t>
            </a:r>
            <a:endParaRPr lang="bg-BG" dirty="0"/>
          </a:p>
          <a:p>
            <a:r>
              <a:rPr lang="bg-BG" dirty="0" smtClean="0"/>
              <a:t>Върхът на самия триъгълник се намира от разделения сбор на Х координатите на началната и крайната точка и взимаме У координата на началната точка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3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642269"/>
            <a:ext cx="8856165" cy="576262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3" y="2218531"/>
            <a:ext cx="4627716" cy="330551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63" y="2211212"/>
            <a:ext cx="3907584" cy="3830814"/>
          </a:xfrm>
        </p:spPr>
      </p:pic>
    </p:spTree>
    <p:extLst>
      <p:ext uri="{BB962C8B-B14F-4D97-AF65-F5344CB8AC3E}">
        <p14:creationId xmlns:p14="http://schemas.microsoft.com/office/powerpoint/2010/main" val="2259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Renderer</a:t>
            </a:r>
            <a:r>
              <a:rPr lang="bg-BG" dirty="0" smtClean="0"/>
              <a:t>, който отговаря за рисуването по полето, пази няколко слоя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Field – </a:t>
            </a:r>
            <a:r>
              <a:rPr lang="bg-BG" dirty="0" smtClean="0"/>
              <a:t>съдържа слоя, който е трайно нарисуван</a:t>
            </a:r>
            <a:endParaRPr lang="en-US" dirty="0" smtClean="0"/>
          </a:p>
          <a:p>
            <a:pPr lvl="1"/>
            <a:r>
              <a:rPr lang="en-US" dirty="0" smtClean="0"/>
              <a:t>Past</a:t>
            </a:r>
            <a:r>
              <a:rPr lang="bg-BG" dirty="0" smtClean="0"/>
              <a:t> – съдържа слоя, който може да бъде изтрит</a:t>
            </a:r>
            <a:endParaRPr lang="en-US" dirty="0" smtClean="0"/>
          </a:p>
          <a:p>
            <a:pPr lvl="1"/>
            <a:r>
              <a:rPr lang="en-US" dirty="0" smtClean="0"/>
              <a:t>Current</a:t>
            </a:r>
            <a:r>
              <a:rPr lang="bg-BG" dirty="0" smtClean="0"/>
              <a:t> – съдържа последно нарисуваното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70209"/>
            <a:ext cx="8596312" cy="2662194"/>
          </a:xfrm>
        </p:spPr>
      </p:pic>
    </p:spTree>
    <p:extLst>
      <p:ext uri="{BB962C8B-B14F-4D97-AF65-F5344CB8AC3E}">
        <p14:creationId xmlns:p14="http://schemas.microsoft.com/office/powerpoint/2010/main" val="3837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57327"/>
            <a:ext cx="8596312" cy="2687958"/>
          </a:xfrm>
        </p:spPr>
      </p:pic>
    </p:spTree>
    <p:extLst>
      <p:ext uri="{BB962C8B-B14F-4D97-AF65-F5344CB8AC3E}">
        <p14:creationId xmlns:p14="http://schemas.microsoft.com/office/powerpoint/2010/main" val="17691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87910"/>
            <a:ext cx="8596312" cy="3226792"/>
          </a:xfrm>
        </p:spPr>
      </p:pic>
    </p:spTree>
    <p:extLst>
      <p:ext uri="{BB962C8B-B14F-4D97-AF65-F5344CB8AC3E}">
        <p14:creationId xmlns:p14="http://schemas.microsoft.com/office/powerpoint/2010/main" val="4092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242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Times New Roman</vt:lpstr>
      <vt:lpstr>Trebuchet MS</vt:lpstr>
      <vt:lpstr>Wingdings 3</vt:lpstr>
      <vt:lpstr>Facet</vt:lpstr>
      <vt:lpstr>STS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5</cp:revision>
  <dcterms:created xsi:type="dcterms:W3CDTF">2015-05-23T17:02:36Z</dcterms:created>
  <dcterms:modified xsi:type="dcterms:W3CDTF">2015-05-23T17:53:18Z</dcterms:modified>
</cp:coreProperties>
</file>