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34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449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28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87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43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46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199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83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5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72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0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3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99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99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4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6600" dirty="0" smtClean="0"/>
              <a:t>STS</a:t>
            </a:r>
            <a:endParaRPr lang="bg-BG" sz="1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7512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dirty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dirty="0">
                <a:solidFill>
                  <a:schemeClr val="tx1"/>
                </a:solidFill>
              </a:rPr>
              <a:t>Тодор Желев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Взимаме селектирана област от точки с даден център </a:t>
                </a:r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dirty="0" smtClean="0"/>
              </a:p>
              <a:p>
                <a:r>
                  <a:rPr lang="bg-BG" dirty="0" smtClean="0"/>
                  <a:t>Тъй като стандартната матрица за завъртане завърта само около началото на координатната система, а не около произволен център трябва да приложим и транслиране</a:t>
                </a:r>
              </a:p>
              <a:p>
                <a:r>
                  <a:rPr lang="bg-BG" dirty="0" smtClean="0"/>
                  <a:t>Точките от селектираната област се транслират до началото на координатната система, завъртат се на 90 градуса по часовниковата стрелка и след това се транслират обратно до началния център 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78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smtClean="0"/>
                  <a:t>За да получим координатите на новата точка правим следното умножение,</a:t>
                </a:r>
                <a:r>
                  <a:rPr lang="bg-BG" dirty="0"/>
                  <a:t> </a:t>
                </a:r>
                <a:r>
                  <a:rPr lang="bg-BG" dirty="0" smtClean="0"/>
                  <a:t>като </a:t>
                </a:r>
                <a:r>
                  <a:rPr lang="bg-BG" dirty="0"/>
                  <a:t>използваме матрица, която комбинира ротация и </a:t>
                </a:r>
                <a:r>
                  <a:rPr lang="bg-BG" dirty="0" smtClean="0"/>
                  <a:t>транслация</a:t>
                </a:r>
              </a:p>
              <a:p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𝑜𝑙𝑑𝑋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𝑜𝑙𝑑𝑌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dirty="0" smtClean="0"/>
                  <a:t>Така </a:t>
                </a:r>
                <a:r>
                  <a:rPr lang="en-US" dirty="0" smtClean="0"/>
                  <a:t>x </a:t>
                </a:r>
                <a:r>
                  <a:rPr lang="bg-BG" dirty="0" smtClean="0"/>
                  <a:t>координата на новата точка ще бъде</a:t>
                </a:r>
                <a:endParaRPr lang="en-US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bg-BG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endParaRPr lang="bg-BG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dirty="0" smtClean="0"/>
                  <a:t>а </a:t>
                </a:r>
                <a:r>
                  <a:rPr lang="en-US" dirty="0" smtClean="0"/>
                  <a:t>y </a:t>
                </a:r>
                <a:r>
                  <a:rPr lang="bg-BG" dirty="0" smtClean="0"/>
                  <a:t>координатата ще е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 r="-28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1776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100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Cambria Math</vt:lpstr>
      <vt:lpstr>Trebuchet MS</vt:lpstr>
      <vt:lpstr>Wingdings 3</vt:lpstr>
      <vt:lpstr>Facet</vt:lpstr>
      <vt:lpstr>STS</vt:lpstr>
      <vt:lpstr>Завъртане</vt:lpstr>
      <vt:lpstr>Завъртане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5</cp:revision>
  <dcterms:created xsi:type="dcterms:W3CDTF">2015-07-04T09:21:50Z</dcterms:created>
  <dcterms:modified xsi:type="dcterms:W3CDTF">2015-07-04T09:45:30Z</dcterms:modified>
</cp:coreProperties>
</file>