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4F0B-4FD5-4031-97B9-3B5F097A5B68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1299-F6EB-4BCA-84B5-A0FD6ED9F8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911" y="2154014"/>
            <a:ext cx="7766936" cy="1646302"/>
          </a:xfrm>
        </p:spPr>
        <p:txBody>
          <a:bodyPr/>
          <a:lstStyle/>
          <a:p>
            <a:pPr algn="ctr"/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endParaRPr lang="bg-BG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280" y="4563219"/>
            <a:ext cx="7766936" cy="1241260"/>
          </a:xfrm>
        </p:spPr>
        <p:txBody>
          <a:bodyPr>
            <a:normAutofit fontScale="70000" lnSpcReduction="20000"/>
          </a:bodyPr>
          <a:lstStyle/>
          <a:p>
            <a:r>
              <a:rPr lang="bg-BG" sz="2000" b="1" dirty="0" smtClean="0">
                <a:solidFill>
                  <a:schemeClr val="tx1"/>
                </a:solidFill>
              </a:rPr>
              <a:t>Изготвили</a:t>
            </a:r>
            <a:r>
              <a:rPr lang="bg-BG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bg-BG" sz="2000" b="1" dirty="0">
                <a:solidFill>
                  <a:schemeClr val="tx1"/>
                </a:solidFill>
              </a:rPr>
              <a:t>Симона </a:t>
            </a:r>
            <a:r>
              <a:rPr lang="bg-BG" sz="2000" b="1" dirty="0" smtClean="0">
                <a:solidFill>
                  <a:schemeClr val="tx1"/>
                </a:solidFill>
              </a:rPr>
              <a:t>Янакиева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Цветина </a:t>
            </a:r>
            <a:r>
              <a:rPr lang="bg-BG" sz="2000" b="1" dirty="0" smtClean="0">
                <a:solidFill>
                  <a:schemeClr val="tx1"/>
                </a:solidFill>
              </a:rPr>
              <a:t>Георгиева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89140" y="313151"/>
            <a:ext cx="939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Приложения на математиката за моделиране на реални процеси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002691" y="4136814"/>
            <a:ext cx="228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Графичен редактор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6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 е алгоритъмът на Брезенхам</a:t>
            </a:r>
          </a:p>
          <a:p>
            <a:r>
              <a:rPr lang="bg-BG" dirty="0"/>
              <a:t>Предимство на алгоритъма – използва главно събиране и изваждане</a:t>
            </a:r>
          </a:p>
          <a:p>
            <a:r>
              <a:rPr lang="bg-BG" dirty="0"/>
              <a:t>Недостатък на алгоритъма – ниско качество на линията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Брезенхам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3" y="1270000"/>
            <a:ext cx="6705939" cy="5101242"/>
          </a:xfrm>
        </p:spPr>
      </p:pic>
    </p:spTree>
    <p:extLst>
      <p:ext uri="{BB962C8B-B14F-4D97-AF65-F5344CB8AC3E}">
        <p14:creationId xmlns:p14="http://schemas.microsoft.com/office/powerpoint/2010/main" val="1409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Криви на Безие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 smtClean="0"/>
              <a:t>-сплайн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32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5975" y="494270"/>
            <a:ext cx="607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accent1"/>
                </a:solidFill>
              </a:rPr>
              <a:t>Зареждане</a:t>
            </a:r>
            <a:r>
              <a:rPr lang="bg-BG" sz="3200" b="1" dirty="0" smtClean="0">
                <a:solidFill>
                  <a:schemeClr val="accent1"/>
                </a:solidFill>
              </a:rPr>
              <a:t> на изображение</a:t>
            </a:r>
            <a:endParaRPr lang="bg-BG" sz="3200" b="1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:\Users\simona i radi\Desktop\4628fbb9dc70514d389ed9491243866f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58" y="166853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94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sz="2000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r="-12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За да получим координатите на новата точка правим следното умножение,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като </a:t>
                </a:r>
                <a:r>
                  <a:rPr lang="bg-BG" sz="2000" dirty="0"/>
                  <a:t>използваме матрица, която комбинира ротация и </a:t>
                </a:r>
                <a:r>
                  <a:rPr lang="bg-BG" sz="2000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Така </a:t>
                </a:r>
                <a:r>
                  <a:rPr lang="en-US" sz="2000" dirty="0" smtClean="0"/>
                  <a:t>x </a:t>
                </a:r>
                <a:r>
                  <a:rPr lang="bg-BG" sz="2000" dirty="0" smtClean="0"/>
                  <a:t>координата на новата точка ще бъде</a:t>
                </a:r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а </a:t>
                </a:r>
                <a:r>
                  <a:rPr lang="en-US" sz="2000" dirty="0" smtClean="0"/>
                  <a:t>y </a:t>
                </a:r>
                <a:r>
                  <a:rPr lang="bg-BG" sz="2000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  <a:blipFill rotWithShape="0">
                <a:blip r:embed="rId2"/>
                <a:stretch>
                  <a:fillRect l="-709" t="-845" r="-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5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Молив, гума</a:t>
            </a:r>
          </a:p>
          <a:p>
            <a:r>
              <a:rPr lang="bg-BG" sz="2000" dirty="0" smtClean="0"/>
              <a:t>Рисуване на кръг, правоъгълник, квадрат, триъгълник, елипса, линия</a:t>
            </a:r>
          </a:p>
          <a:p>
            <a:r>
              <a:rPr lang="bg-BG" sz="2000" dirty="0" smtClean="0"/>
              <a:t>Рисуване </a:t>
            </a:r>
            <a:r>
              <a:rPr lang="bg-BG" sz="2000" dirty="0" smtClean="0"/>
              <a:t>на криви на Безие и </a:t>
            </a:r>
            <a:r>
              <a:rPr lang="en-US" sz="2000" dirty="0" smtClean="0"/>
              <a:t>B-</a:t>
            </a:r>
            <a:r>
              <a:rPr lang="bg-BG" sz="2000" dirty="0" smtClean="0"/>
              <a:t>сплайн криви</a:t>
            </a:r>
          </a:p>
          <a:p>
            <a:r>
              <a:rPr lang="bg-BG" sz="2000" dirty="0" smtClean="0"/>
              <a:t>Слоеве</a:t>
            </a:r>
            <a:endParaRPr lang="en-US" sz="2000" dirty="0" smtClean="0"/>
          </a:p>
          <a:p>
            <a:r>
              <a:rPr lang="bg-BG" sz="2000" dirty="0" smtClean="0"/>
              <a:t>Зареждане </a:t>
            </a:r>
            <a:r>
              <a:rPr lang="bg-BG" sz="2000" dirty="0" smtClean="0"/>
              <a:t>на изображение</a:t>
            </a:r>
          </a:p>
          <a:p>
            <a:r>
              <a:rPr lang="bg-BG" sz="2000" dirty="0" smtClean="0"/>
              <a:t>Селектиране </a:t>
            </a:r>
            <a:r>
              <a:rPr lang="bg-BG" sz="2000" dirty="0" smtClean="0"/>
              <a:t>на област</a:t>
            </a:r>
          </a:p>
          <a:p>
            <a:r>
              <a:rPr lang="bg-BG" sz="2000" dirty="0" smtClean="0"/>
              <a:t>Завъртане на </a:t>
            </a:r>
            <a:r>
              <a:rPr lang="bg-BG" sz="2000" dirty="0" smtClean="0"/>
              <a:t>област</a:t>
            </a:r>
            <a:endParaRPr lang="bg-BG" sz="2000" dirty="0" smtClean="0"/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0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mona i radi\AppData\Roaming\Skype\bambi_baby\media_messaging\media_cache\^5229EED7B025DFDD1D1534B1E1BE73243044A1D0C893BA3F48^pimgpsh_fullsize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30" y="1573645"/>
            <a:ext cx="3162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5975" y="494270"/>
            <a:ext cx="607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accent1"/>
                </a:solidFill>
              </a:rPr>
              <a:t>Завъртане</a:t>
            </a:r>
            <a:r>
              <a:rPr lang="bg-BG" sz="3600" b="1" dirty="0" smtClean="0">
                <a:solidFill>
                  <a:schemeClr val="accent1"/>
                </a:solidFill>
              </a:rPr>
              <a:t> </a:t>
            </a:r>
            <a:r>
              <a:rPr lang="bg-BG" sz="3600" dirty="0" smtClean="0">
                <a:solidFill>
                  <a:schemeClr val="accent1"/>
                </a:solidFill>
              </a:rPr>
              <a:t>на</a:t>
            </a:r>
            <a:r>
              <a:rPr lang="bg-BG" sz="3600" b="1" dirty="0" smtClean="0">
                <a:solidFill>
                  <a:schemeClr val="accent1"/>
                </a:solidFill>
              </a:rPr>
              <a:t> </a:t>
            </a:r>
            <a:r>
              <a:rPr lang="bg-BG" sz="3600" dirty="0" smtClean="0">
                <a:solidFill>
                  <a:schemeClr val="accent1"/>
                </a:solidFill>
              </a:rPr>
              <a:t>изображение</a:t>
            </a:r>
            <a:endParaRPr lang="bg-BG" sz="3600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:\Users\simona i radi\Desktop\4628fbb9dc70514d389ed9491243866f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" y="157364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25611" y="2821131"/>
            <a:ext cx="1833419" cy="131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085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8308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Молив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Използваме </a:t>
            </a:r>
            <a:r>
              <a:rPr lang="en-US" sz="2000" dirty="0" smtClean="0"/>
              <a:t>mouse</a:t>
            </a:r>
            <a:r>
              <a:rPr lang="bg-BG" sz="2000" dirty="0" smtClean="0"/>
              <a:t> </a:t>
            </a:r>
            <a:r>
              <a:rPr lang="en-US" sz="2000" dirty="0" smtClean="0"/>
              <a:t>move</a:t>
            </a:r>
            <a:r>
              <a:rPr lang="bg-BG" sz="2000" dirty="0" smtClean="0"/>
              <a:t>, </a:t>
            </a:r>
            <a:r>
              <a:rPr lang="bg-BG" sz="2000" dirty="0"/>
              <a:t>за да генерираме точки</a:t>
            </a:r>
          </a:p>
          <a:p>
            <a:r>
              <a:rPr lang="bg-BG" sz="2000" dirty="0"/>
              <a:t>Свързваме предишната и текущата точка с линия, за да изглежда по-добре графиката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98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07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кръгове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Взимаме центъра на кръга </a:t>
            </a:r>
            <a:r>
              <a:rPr lang="bg-BG" sz="2000" dirty="0" smtClean="0"/>
              <a:t>при натискане на бутона на мишката и изчисляваме радиуса му след като е пуснат бутонът</a:t>
            </a:r>
            <a:endParaRPr lang="bg-BG" sz="2000" dirty="0"/>
          </a:p>
          <a:p>
            <a:r>
              <a:rPr lang="bg-BG" sz="2000" dirty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37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76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8560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558</Words>
  <Application>Microsoft Office PowerPoint</Application>
  <PresentationFormat>Widescreen</PresentationFormat>
  <Paragraphs>99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Функционалност</vt:lpstr>
      <vt:lpstr>Молив</vt:lpstr>
      <vt:lpstr>Гума</vt:lpstr>
      <vt:lpstr>Рисуване на кръгове</vt:lpstr>
      <vt:lpstr>Правоъгълник</vt:lpstr>
      <vt:lpstr>Квадрат</vt:lpstr>
      <vt:lpstr>Триъгълник</vt:lpstr>
      <vt:lpstr>Елипса</vt:lpstr>
      <vt:lpstr>Рисуване на линии</vt:lpstr>
      <vt:lpstr>Алгоритъм на Брезенхам</vt:lpstr>
      <vt:lpstr>Криви на Безие</vt:lpstr>
      <vt:lpstr>Криви на Безие</vt:lpstr>
      <vt:lpstr>B-сплайн криви</vt:lpstr>
      <vt:lpstr>Слоеве</vt:lpstr>
      <vt:lpstr>PowerPoint Presentation</vt:lpstr>
      <vt:lpstr>Селектиране</vt:lpstr>
      <vt:lpstr>Завъртане</vt:lpstr>
      <vt:lpstr>Завъртане</vt:lpstr>
      <vt:lpstr>PowerPoint Presentation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19</cp:revision>
  <dcterms:created xsi:type="dcterms:W3CDTF">2015-07-04T09:21:50Z</dcterms:created>
  <dcterms:modified xsi:type="dcterms:W3CDTF">2015-07-05T07:07:10Z</dcterms:modified>
</cp:coreProperties>
</file>