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5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FD1E-2E55-45DB-BC49-7DC3DD18B3D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B9EE-66C8-402A-8C30-5392F08F0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4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24037" cy="1646302"/>
          </a:xfrm>
        </p:spPr>
        <p:txBody>
          <a:bodyPr/>
          <a:lstStyle/>
          <a:p>
            <a:pPr algn="ctr"/>
            <a:r>
              <a:rPr lang="en-US" sz="16600" b="1" dirty="0" smtClean="0"/>
              <a:t>STS</a:t>
            </a:r>
            <a:endParaRPr lang="bg-BG" sz="1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Autofit/>
          </a:bodyPr>
          <a:lstStyle/>
          <a:p>
            <a:r>
              <a:rPr lang="bg-BG" sz="2800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Тодор Желев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4561"/>
            <a:ext cx="11084724" cy="3466053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559861"/>
            <a:ext cx="11151273" cy="4185846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400" dirty="0" smtClean="0"/>
              <a:t>При </a:t>
            </a:r>
            <a:r>
              <a:rPr lang="en-US" sz="2400" dirty="0" smtClean="0"/>
              <a:t>mouse move </a:t>
            </a:r>
            <a:r>
              <a:rPr lang="bg-BG" sz="2400" dirty="0" smtClean="0"/>
              <a:t>и </a:t>
            </a:r>
            <a:r>
              <a:rPr lang="en-US" sz="2400" dirty="0" smtClean="0"/>
              <a:t>mouse down </a:t>
            </a:r>
            <a:r>
              <a:rPr lang="bg-BG" sz="2400" dirty="0" smtClean="0"/>
              <a:t>на потребител се запазват точките, през които е минал</a:t>
            </a:r>
          </a:p>
          <a:p>
            <a:r>
              <a:rPr lang="bg-BG" sz="2400" dirty="0" smtClean="0"/>
              <a:t>Запазените точки се свързват последователно с линии</a:t>
            </a:r>
          </a:p>
          <a:p>
            <a:r>
              <a:rPr lang="bg-BG" sz="2400" dirty="0" smtClean="0"/>
              <a:t>При </a:t>
            </a:r>
            <a:r>
              <a:rPr lang="en-US" sz="2400" dirty="0" smtClean="0"/>
              <a:t>mouse up </a:t>
            </a:r>
            <a:r>
              <a:rPr lang="bg-BG" sz="24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</a:t>
                </a:r>
              </a:p>
              <a:p>
                <a:r>
                  <a:rPr lang="bg-BG" sz="2000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алгоритъмът показан на следващия слайд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284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Кривите на Безие представляват </a:t>
            </a:r>
            <a:r>
              <a:rPr lang="ru-RU" b="1" dirty="0" smtClean="0"/>
              <a:t>полином</a:t>
            </a:r>
            <a:r>
              <a:rPr lang="bg-BG" b="1" dirty="0" smtClean="0"/>
              <a:t>иал</a:t>
            </a:r>
            <a:r>
              <a:rPr lang="ru-RU" b="1" dirty="0" smtClean="0"/>
              <a:t>ни </a:t>
            </a:r>
            <a:r>
              <a:rPr lang="ru-RU" b="1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b="1" dirty="0" smtClean="0"/>
          </a:p>
          <a:p>
            <a:r>
              <a:rPr lang="ru-RU" b="1" dirty="0"/>
              <a:t>Степента на кривата на Безие се определя от степента на </a:t>
            </a:r>
            <a:r>
              <a:rPr lang="ru-RU" b="1" dirty="0" smtClean="0"/>
              <a:t>полиномите </a:t>
            </a:r>
            <a:r>
              <a:rPr lang="ru-RU" b="1" dirty="0"/>
              <a:t>на </a:t>
            </a:r>
            <a:r>
              <a:rPr lang="ru-RU" b="1" dirty="0" smtClean="0"/>
              <a:t>Бернщайн. </a:t>
            </a: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Всяка </a:t>
            </a:r>
            <a:r>
              <a:rPr lang="ru-RU" b="1" dirty="0"/>
              <a:t>крива на Безие минава през първата и последната си </a:t>
            </a:r>
            <a:r>
              <a:rPr lang="ru-RU" b="1" dirty="0" smtClean="0"/>
              <a:t>контролна точка.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65" y="3753264"/>
            <a:ext cx="5696745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7" y="5144378"/>
            <a:ext cx="2448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b="1" dirty="0" smtClean="0"/>
              <a:t>Сплайн крива е крива от степен </a:t>
            </a:r>
            <a:r>
              <a:rPr lang="en-US" b="1" dirty="0" smtClean="0"/>
              <a:t> </a:t>
            </a:r>
            <a:r>
              <a:rPr lang="bg-BG" b="1" dirty="0" smtClean="0"/>
              <a:t> </a:t>
            </a:r>
            <a:r>
              <a:rPr lang="en-US" b="1" dirty="0" smtClean="0"/>
              <a:t>, </a:t>
            </a:r>
            <a:r>
              <a:rPr lang="bg-BG" b="1" dirty="0" smtClean="0"/>
              <a:t>дефинирана чрез полиноми от степен </a:t>
            </a:r>
            <a:r>
              <a:rPr lang="en-US" b="1" dirty="0" smtClean="0"/>
              <a:t>   </a:t>
            </a:r>
            <a:r>
              <a:rPr lang="bg-BG" b="1" dirty="0" smtClean="0"/>
              <a:t>в дадени интервали</a:t>
            </a:r>
            <a:endParaRPr lang="bg-BG" b="1" dirty="0"/>
          </a:p>
          <a:p>
            <a:endParaRPr lang="bg-BG" dirty="0" smtClean="0"/>
          </a:p>
          <a:p>
            <a:r>
              <a:rPr lang="ru-RU" b="1" dirty="0" smtClean="0"/>
              <a:t>Пример:</a:t>
            </a:r>
          </a:p>
          <a:p>
            <a:endParaRPr lang="ru-RU" dirty="0" smtClean="0"/>
          </a:p>
          <a:p>
            <a:r>
              <a:rPr lang="en-US" b="1" dirty="0"/>
              <a:t>B</a:t>
            </a:r>
            <a:r>
              <a:rPr lang="ru-RU" b="1" dirty="0" smtClean="0"/>
              <a:t>-сплайн идва от </a:t>
            </a:r>
            <a:r>
              <a:rPr lang="en-US" b="1" dirty="0"/>
              <a:t>b</a:t>
            </a:r>
            <a:r>
              <a:rPr lang="en-US" b="1" dirty="0" smtClean="0"/>
              <a:t>asis spline, </a:t>
            </a:r>
            <a:r>
              <a:rPr lang="bg-BG" b="1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56197"/>
              </p:ext>
            </p:extLst>
          </p:nvPr>
        </p:nvGraphicFramePr>
        <p:xfrm>
          <a:off x="2154680" y="2610736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4680" y="2610736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49232"/>
              </p:ext>
            </p:extLst>
          </p:nvPr>
        </p:nvGraphicFramePr>
        <p:xfrm>
          <a:off x="4697852" y="1810384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7852" y="1810384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04148"/>
              </p:ext>
            </p:extLst>
          </p:nvPr>
        </p:nvGraphicFramePr>
        <p:xfrm>
          <a:off x="9365179" y="1821996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65179" y="1821996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8520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– </a:t>
            </a:r>
            <a:r>
              <a:rPr lang="bg-BG" sz="2400" dirty="0"/>
              <a:t>начална точка</a:t>
            </a:r>
          </a:p>
          <a:p>
            <a:r>
              <a:rPr lang="en-US" sz="2400" dirty="0"/>
              <a:t>P2 </a:t>
            </a:r>
            <a:r>
              <a:rPr lang="en-US" sz="2400" dirty="0" smtClean="0"/>
              <a:t>–</a:t>
            </a:r>
            <a:r>
              <a:rPr lang="bg-BG" sz="2400" dirty="0" smtClean="0"/>
              <a:t> крайна </a:t>
            </a:r>
            <a:r>
              <a:rPr lang="bg-BG" sz="24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419367"/>
            <a:ext cx="4304289" cy="799164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2218531"/>
            <a:ext cx="4304290" cy="46766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25" y="945571"/>
            <a:ext cx="4204644" cy="594965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2852"/>
            <a:ext cx="11062263" cy="3425875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352</Words>
  <Application>Microsoft Office PowerPoint</Application>
  <PresentationFormat>Widescreen</PresentationFormat>
  <Paragraphs>74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16</cp:revision>
  <dcterms:created xsi:type="dcterms:W3CDTF">2015-05-23T17:02:36Z</dcterms:created>
  <dcterms:modified xsi:type="dcterms:W3CDTF">2015-05-28T14:43:45Z</dcterms:modified>
</cp:coreProperties>
</file>