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STS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Тодор Желев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down </a:t>
            </a:r>
            <a:r>
              <a:rPr lang="bg-BG" dirty="0" smtClean="0"/>
              <a:t>на потребител се запазват точките, през които е минал</a:t>
            </a:r>
          </a:p>
          <a:p>
            <a:r>
              <a:rPr lang="bg-BG" dirty="0" smtClean="0"/>
              <a:t>Запазените точки се свързват последователно с линии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 smtClean="0"/>
              <a:t>цветът на тези точки и точките, генерирани от линиите, 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dirty="0" smtClean="0"/>
                  <a:t>Получените точки се свързват последователно с линии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точки (</a:t>
            </a:r>
            <a:r>
              <a:rPr lang="en-US" dirty="0" smtClean="0"/>
              <a:t>P1,P2)</a:t>
            </a:r>
            <a:r>
              <a:rPr lang="bg-BG" dirty="0" smtClean="0"/>
              <a:t>, които дефинират правоъгълна област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Тази правоъгълна област от точки се запазва и се използва в другите инструменти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алгоритъмът показан на следващия слайд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142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176" y="3119887"/>
            <a:ext cx="6974296" cy="675736"/>
          </a:xfrm>
        </p:spPr>
        <p:txBody>
          <a:bodyPr/>
          <a:lstStyle/>
          <a:p>
            <a:r>
              <a:rPr lang="bg-BG" b="1" dirty="0" smtClean="0"/>
              <a:t>Благодарим Ви за вниманието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3643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dirty="0" smtClean="0"/>
              <a:t>Сплайн крива е крива от степен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, </a:t>
            </a:r>
            <a:r>
              <a:rPr lang="bg-BG" dirty="0" smtClean="0"/>
              <a:t>дефинирана чрез полиноми от степен </a:t>
            </a:r>
            <a:r>
              <a:rPr lang="en-US" dirty="0" smtClean="0"/>
              <a:t>   </a:t>
            </a:r>
            <a:r>
              <a:rPr lang="bg-BG" dirty="0" smtClean="0"/>
              <a:t>в дадени интервали</a:t>
            </a:r>
            <a:endParaRPr lang="bg-BG" dirty="0"/>
          </a:p>
          <a:p>
            <a:endParaRPr lang="bg-BG" dirty="0" smtClean="0"/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r>
              <a:rPr lang="en-US" dirty="0"/>
              <a:t>B</a:t>
            </a:r>
            <a:r>
              <a:rPr lang="ru-RU" dirty="0" smtClean="0"/>
              <a:t>-сплайн идва от </a:t>
            </a:r>
            <a:r>
              <a:rPr lang="en-US" dirty="0"/>
              <a:t>b</a:t>
            </a:r>
            <a:r>
              <a:rPr lang="en-US" dirty="0" smtClean="0"/>
              <a:t>asis spline, </a:t>
            </a:r>
            <a:r>
              <a:rPr lang="bg-BG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56197"/>
              </p:ext>
            </p:extLst>
          </p:nvPr>
        </p:nvGraphicFramePr>
        <p:xfrm>
          <a:off x="2154680" y="2610736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4680" y="2610736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39871" y="181038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9871" y="181038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90835"/>
              </p:ext>
            </p:extLst>
          </p:nvPr>
        </p:nvGraphicFramePr>
        <p:xfrm>
          <a:off x="8931709" y="181038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31709" y="181038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08" y="2015955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0" y="1761538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419367"/>
            <a:ext cx="4304289" cy="799164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2218531"/>
            <a:ext cx="4304290" cy="4676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25" y="945571"/>
            <a:ext cx="4204644" cy="594965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352</Words>
  <Application>Microsoft Office PowerPoint</Application>
  <PresentationFormat>Widescreen</PresentationFormat>
  <Paragraphs>70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Tsvetina</cp:lastModifiedBy>
  <cp:revision>14</cp:revision>
  <dcterms:created xsi:type="dcterms:W3CDTF">2015-05-23T17:02:36Z</dcterms:created>
  <dcterms:modified xsi:type="dcterms:W3CDTF">2015-05-28T14:32:50Z</dcterms:modified>
</cp:coreProperties>
</file>