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83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455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04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548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26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29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45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69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88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5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3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352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65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9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90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239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83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984069" y="1480457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68" y="633356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57985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81" y="329553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698172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00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87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3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06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93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95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706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74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STS</vt:lpstr>
      <vt:lpstr>Правоъгълник</vt:lpstr>
      <vt:lpstr>Квадрат</vt:lpstr>
      <vt:lpstr>Триъгълник</vt:lpstr>
      <vt:lpstr>Слоеве</vt:lpstr>
      <vt:lpstr>Гума</vt:lpstr>
      <vt:lpstr>Елипса</vt:lpstr>
      <vt:lpstr>Селектиране</vt:lpstr>
      <vt:lpstr>Завъртане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grade</cp:lastModifiedBy>
  <cp:revision>5</cp:revision>
  <dcterms:created xsi:type="dcterms:W3CDTF">2015-05-21T15:27:22Z</dcterms:created>
  <dcterms:modified xsi:type="dcterms:W3CDTF">2015-05-21T17:19:54Z</dcterms:modified>
</cp:coreProperties>
</file>