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796" r:id="rId2"/>
    <p:sldMasterId id="2147483859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241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3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341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65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4739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79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117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2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7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013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3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812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1006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6986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9520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846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007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5407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01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6809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0873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6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55242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8374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342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40314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3165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8078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272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78065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491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248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15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80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51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95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11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1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7AAF5-7683-4A0F-A1DE-7F2085D877F2}" type="datetimeFigureOut">
              <a:rPr lang="bg-BG" smtClean="0"/>
              <a:t>21.5.2015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0E8B45-A427-4F86-85FF-4D971904F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02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133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642269"/>
            <a:ext cx="8856165" cy="576262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3" y="2218531"/>
            <a:ext cx="4627716" cy="3305512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63" y="2211212"/>
            <a:ext cx="3907584" cy="3830814"/>
          </a:xfrm>
        </p:spPr>
      </p:pic>
    </p:spTree>
    <p:extLst>
      <p:ext uri="{BB962C8B-B14F-4D97-AF65-F5344CB8AC3E}">
        <p14:creationId xmlns:p14="http://schemas.microsoft.com/office/powerpoint/2010/main" val="21838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dirty="0" smtClean="0"/>
              <a:t>Renderer</a:t>
            </a:r>
            <a:r>
              <a:rPr lang="bg-BG" dirty="0" smtClean="0"/>
              <a:t>, който отговаря за рисуването по полето, пази няколко слоя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Field – </a:t>
            </a:r>
            <a:r>
              <a:rPr lang="bg-BG" dirty="0" smtClean="0"/>
              <a:t>съдържа слоя, който е трайно нарисуван</a:t>
            </a:r>
            <a:endParaRPr lang="en-US" dirty="0" smtClean="0"/>
          </a:p>
          <a:p>
            <a:pPr lvl="1"/>
            <a:r>
              <a:rPr lang="en-US" dirty="0" smtClean="0"/>
              <a:t>Past</a:t>
            </a:r>
            <a:r>
              <a:rPr lang="bg-BG" dirty="0" smtClean="0"/>
              <a:t> – съдържа слоя, който може да бъде изтрит</a:t>
            </a:r>
            <a:endParaRPr lang="en-US" dirty="0" smtClean="0"/>
          </a:p>
          <a:p>
            <a:pPr lvl="1"/>
            <a:r>
              <a:rPr lang="en-US" dirty="0" smtClean="0"/>
              <a:t>Current</a:t>
            </a:r>
            <a:r>
              <a:rPr lang="bg-BG" dirty="0" smtClean="0"/>
              <a:t> – съдържа последно нарисуваното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93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70209"/>
            <a:ext cx="8596312" cy="2662194"/>
          </a:xfrm>
        </p:spPr>
      </p:pic>
    </p:spTree>
    <p:extLst>
      <p:ext uri="{BB962C8B-B14F-4D97-AF65-F5344CB8AC3E}">
        <p14:creationId xmlns:p14="http://schemas.microsoft.com/office/powerpoint/2010/main" val="6578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57327"/>
            <a:ext cx="8596312" cy="2687958"/>
          </a:xfrm>
        </p:spPr>
      </p:pic>
    </p:spTree>
    <p:extLst>
      <p:ext uri="{BB962C8B-B14F-4D97-AF65-F5344CB8AC3E}">
        <p14:creationId xmlns:p14="http://schemas.microsoft.com/office/powerpoint/2010/main" val="32170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487910"/>
            <a:ext cx="8596312" cy="3226792"/>
          </a:xfrm>
        </p:spPr>
      </p:pic>
    </p:spTree>
    <p:extLst>
      <p:ext uri="{BB962C8B-B14F-4D97-AF65-F5344CB8AC3E}">
        <p14:creationId xmlns:p14="http://schemas.microsoft.com/office/powerpoint/2010/main" val="384791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113</TotalTime>
  <Words>49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1_HDOfficeLightV0</vt:lpstr>
      <vt:lpstr>Facet</vt:lpstr>
      <vt:lpstr>PowerPoint Presentation</vt:lpstr>
      <vt:lpstr>Слоеве</vt:lpstr>
      <vt:lpstr>Слоеве</vt:lpstr>
      <vt:lpstr>Слоеве</vt:lpstr>
      <vt:lpstr>Слоеве</vt:lpstr>
      <vt:lpstr>Слоеве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grade</dc:creator>
  <cp:lastModifiedBy>grade</cp:lastModifiedBy>
  <cp:revision>5</cp:revision>
  <dcterms:created xsi:type="dcterms:W3CDTF">2015-05-21T15:31:42Z</dcterms:created>
  <dcterms:modified xsi:type="dcterms:W3CDTF">2015-05-21T17:25:34Z</dcterms:modified>
</cp:coreProperties>
</file>