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65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2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11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36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374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299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018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988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797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715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64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071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45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767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565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403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83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985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05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872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3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g-BG" dirty="0" smtClean="0"/>
              <a:t>При </a:t>
            </a:r>
            <a:r>
              <a:rPr lang="en-US" dirty="0" smtClean="0"/>
              <a:t>mouse move </a:t>
            </a:r>
            <a:r>
              <a:rPr lang="bg-BG" dirty="0" smtClean="0"/>
              <a:t>и </a:t>
            </a:r>
            <a:r>
              <a:rPr lang="en-US" dirty="0" smtClean="0"/>
              <a:t>mouse </a:t>
            </a:r>
            <a:r>
              <a:rPr lang="en-US" dirty="0" smtClean="0"/>
              <a:t>down </a:t>
            </a:r>
            <a:r>
              <a:rPr lang="bg-BG" dirty="0" smtClean="0"/>
              <a:t>на потребител се запазват точките, през които е минал</a:t>
            </a:r>
          </a:p>
          <a:p>
            <a:r>
              <a:rPr lang="bg-BG" dirty="0" smtClean="0"/>
              <a:t>При </a:t>
            </a:r>
            <a:r>
              <a:rPr lang="en-US" dirty="0" smtClean="0"/>
              <a:t>mouse up </a:t>
            </a:r>
            <a:r>
              <a:rPr lang="bg-BG" dirty="0"/>
              <a:t>ц</a:t>
            </a:r>
            <a:r>
              <a:rPr lang="bg-BG" dirty="0" smtClean="0"/>
              <a:t>вета на тези точки става бял, което симулира изтриване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506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bg-BG" dirty="0" smtClean="0"/>
                  <a:t>За изчертване на елипса се използва уравнението на елипса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dirty="0" smtClean="0"/>
                  <a:t> е главния радиус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втория радиус</a:t>
                </a:r>
              </a:p>
              <a:p>
                <a:endParaRPr lang="bg-BG" dirty="0" smtClean="0"/>
              </a:p>
              <a:p>
                <a:r>
                  <a:rPr lang="bg-BG" dirty="0" smtClean="0"/>
                  <a:t>Първо се изчертава горната част на елипсата, след това долната</a:t>
                </a:r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47" y="2564823"/>
            <a:ext cx="3524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3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</a:t>
            </a:r>
            <a:r>
              <a:rPr lang="en-US" dirty="0" smtClean="0"/>
              <a:t>mouse down </a:t>
            </a:r>
            <a:r>
              <a:rPr lang="bg-BG" dirty="0" smtClean="0"/>
              <a:t>и </a:t>
            </a:r>
            <a:r>
              <a:rPr lang="en-US" dirty="0" smtClean="0"/>
              <a:t>mouse up </a:t>
            </a:r>
            <a:r>
              <a:rPr lang="bg-BG" dirty="0" smtClean="0"/>
              <a:t>се запазват две точки, които дефинират правоъгълна област</a:t>
            </a:r>
          </a:p>
          <a:p>
            <a:r>
              <a:rPr lang="bg-BG" dirty="0" smtClean="0"/>
              <a:t>Тази правоъгълна област от точки се запазва и се използва в другите инструменти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195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Взимаме селектирана област от точки с даден център</a:t>
                </a:r>
              </a:p>
              <a:p>
                <a:r>
                  <a:rPr lang="bg-BG" dirty="0" smtClean="0"/>
                  <a:t>Използваме матрица за завъртане обратно на часовниковата стрелка с ъгъл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bg-BG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bg-BG" dirty="0" smtClean="0"/>
              </a:p>
              <a:p>
                <a:r>
                  <a:rPr lang="bg-BG" dirty="0" smtClean="0"/>
                  <a:t>Тъй като тази матрица работи само ако завъртаме около началото на координатната система, а не около произволен център, то се прилага следният алгоритъм:</a:t>
                </a:r>
              </a:p>
              <a:p>
                <a:pPr lvl="1"/>
                <a:r>
                  <a:rPr lang="bg-BG" dirty="0" smtClean="0"/>
                  <a:t>Транслираме всяка избрана точка до (0,0)</a:t>
                </a:r>
              </a:p>
              <a:p>
                <a:pPr lvl="1"/>
                <a:r>
                  <a:rPr lang="bg-BG" dirty="0" smtClean="0"/>
                  <a:t>Прилагаме матрицата за завъртане</a:t>
                </a:r>
              </a:p>
              <a:p>
                <a:pPr lvl="1"/>
                <a:r>
                  <a:rPr lang="bg-BG" dirty="0" smtClean="0"/>
                  <a:t>Транслираме обратно точките</a:t>
                </a:r>
              </a:p>
              <a:p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706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97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Trebuchet MS</vt:lpstr>
      <vt:lpstr>Wingdings 3</vt:lpstr>
      <vt:lpstr>Facet</vt:lpstr>
      <vt:lpstr>STS</vt:lpstr>
      <vt:lpstr>Правоъгълник</vt:lpstr>
      <vt:lpstr>Квадрат</vt:lpstr>
      <vt:lpstr>Триъгълник</vt:lpstr>
      <vt:lpstr>Слоеве</vt:lpstr>
      <vt:lpstr>Гума</vt:lpstr>
      <vt:lpstr>Елипса</vt:lpstr>
      <vt:lpstr>Селектиране</vt:lpstr>
      <vt:lpstr>Завъртане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8</cp:revision>
  <dcterms:created xsi:type="dcterms:W3CDTF">2015-05-21T15:27:22Z</dcterms:created>
  <dcterms:modified xsi:type="dcterms:W3CDTF">2015-05-21T16:45:28Z</dcterms:modified>
</cp:coreProperties>
</file>