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STS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Тодор Желев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/>
              <a:t>ц</a:t>
            </a:r>
            <a:r>
              <a:rPr lang="bg-BG" dirty="0" smtClean="0"/>
              <a:t>вета на тези точки и точките, генерирани от линиите,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bg-BG" dirty="0" smtClean="0"/>
                  <a:t>За изчертване на елипса се използва уравнението на елипса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малката полуос</a:t>
                </a:r>
              </a:p>
              <a:p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43" y="2491086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 (</a:t>
            </a:r>
            <a:r>
              <a:rPr lang="en-US" dirty="0" smtClean="0"/>
              <a:t>P1,P2)</a:t>
            </a:r>
            <a:r>
              <a:rPr lang="bg-BG" dirty="0" smtClean="0"/>
              <a:t>, които дефинират правоъгълна 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следният алгоритъм:</a:t>
                </a:r>
              </a:p>
              <a:p>
                <a:pPr lvl="1"/>
                <a:r>
                  <a:rPr lang="bg-BG" dirty="0" smtClean="0"/>
                  <a:t>Транслираме всяка избрана точка на базата на центъра на областта до началото на координатната система</a:t>
                </a:r>
              </a:p>
              <a:p>
                <a:pPr lvl="1"/>
                <a:r>
                  <a:rPr lang="bg-BG" dirty="0" smtClean="0"/>
                  <a:t>Прилагаме матрицата за завъртане върху всяка селектирана точка</a:t>
                </a:r>
              </a:p>
              <a:p>
                <a:pPr lvl="1"/>
                <a:r>
                  <a:rPr lang="bg-BG" dirty="0" smtClean="0"/>
                  <a:t>Транслираме обратно точките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176" y="3119887"/>
            <a:ext cx="6974296" cy="675736"/>
          </a:xfrm>
        </p:spPr>
        <p:txBody>
          <a:bodyPr/>
          <a:lstStyle/>
          <a:p>
            <a:r>
              <a:rPr lang="bg-BG" b="1" dirty="0" smtClean="0"/>
              <a:t>Благодарим Ви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608141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246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Times New Roman</vt:lpstr>
      <vt:lpstr>Trebuchet MS</vt:lpstr>
      <vt:lpstr>Wingdings 3</vt:lpstr>
      <vt:lpstr>Facet</vt:lpstr>
      <vt:lpstr>STS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7</cp:revision>
  <dcterms:created xsi:type="dcterms:W3CDTF">2015-05-23T17:02:36Z</dcterms:created>
  <dcterms:modified xsi:type="dcterms:W3CDTF">2015-05-23T18:03:06Z</dcterms:modified>
</cp:coreProperties>
</file>