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FD1E-2E55-45DB-BC49-7DC3DD18B3D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B9EE-66C8-402A-8C30-5392F08F0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4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STS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Тодор Желев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57327"/>
            <a:ext cx="8596312" cy="2687958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7910"/>
            <a:ext cx="8596312" cy="3226792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При </a:t>
            </a:r>
            <a:r>
              <a:rPr lang="en-US" dirty="0" smtClean="0"/>
              <a:t>mouse move </a:t>
            </a:r>
            <a:r>
              <a:rPr lang="bg-BG" dirty="0" smtClean="0"/>
              <a:t>и </a:t>
            </a:r>
            <a:r>
              <a:rPr lang="en-US" dirty="0" smtClean="0"/>
              <a:t>mouse down </a:t>
            </a:r>
            <a:r>
              <a:rPr lang="bg-BG" dirty="0" smtClean="0"/>
              <a:t>на потребител се запазват точките, през които е минал</a:t>
            </a:r>
          </a:p>
          <a:p>
            <a:r>
              <a:rPr lang="bg-BG" dirty="0" smtClean="0"/>
              <a:t>Запазените точки се свързват последователно с линии</a:t>
            </a:r>
          </a:p>
          <a:p>
            <a:r>
              <a:rPr lang="bg-BG" dirty="0" smtClean="0"/>
              <a:t>При </a:t>
            </a:r>
            <a:r>
              <a:rPr lang="en-US" dirty="0" smtClean="0"/>
              <a:t>mouse up </a:t>
            </a:r>
            <a:r>
              <a:rPr lang="bg-BG" dirty="0" smtClean="0"/>
              <a:t>цветът на тези точки и точките, генерирани от линиите, става бял, което симулира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dirty="0" smtClean="0"/>
              </a:p>
              <a:p>
                <a:r>
                  <a:rPr lang="bg-BG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dirty="0" smtClean="0"/>
                  <a:t>Получените точки се свързват последователно с линии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</a:t>
            </a:r>
            <a:r>
              <a:rPr lang="en-US" dirty="0" smtClean="0"/>
              <a:t>mouse down </a:t>
            </a:r>
            <a:r>
              <a:rPr lang="bg-BG" dirty="0" smtClean="0"/>
              <a:t>и </a:t>
            </a:r>
            <a:r>
              <a:rPr lang="en-US" dirty="0" smtClean="0"/>
              <a:t>mouse up </a:t>
            </a:r>
            <a:r>
              <a:rPr lang="bg-BG" dirty="0" smtClean="0"/>
              <a:t>се запазват две точки (</a:t>
            </a:r>
            <a:r>
              <a:rPr lang="en-US" dirty="0" smtClean="0"/>
              <a:t>P1,P2)</a:t>
            </a:r>
            <a:r>
              <a:rPr lang="bg-BG" dirty="0" smtClean="0"/>
              <a:t>, които дефинират правоъгълна област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Тази правоъгълна област от точки се запазва и се използва в другите инструменти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dirty="0" smtClean="0"/>
                  <a:t>Взимаме селектирана област от точки с даден център</a:t>
                </a:r>
              </a:p>
              <a:p>
                <a:r>
                  <a:rPr lang="bg-BG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r>
                  <a:rPr lang="bg-BG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</a:t>
                </a:r>
                <a:r>
                  <a:rPr lang="bg-BG" dirty="0" smtClean="0"/>
                  <a:t>алгоритъмът показан на следващия слайд</a:t>
                </a:r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142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176" y="3119887"/>
            <a:ext cx="6974296" cy="675736"/>
          </a:xfrm>
        </p:spPr>
        <p:txBody>
          <a:bodyPr/>
          <a:lstStyle/>
          <a:p>
            <a:r>
              <a:rPr lang="bg-BG" b="1" dirty="0" smtClean="0"/>
              <a:t>Благодарим Ви за вниманието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</p:spTree>
    <p:extLst>
      <p:ext uri="{BB962C8B-B14F-4D97-AF65-F5344CB8AC3E}">
        <p14:creationId xmlns:p14="http://schemas.microsoft.com/office/powerpoint/2010/main" val="3643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dirty="0" smtClean="0"/>
              <a:t>Сплайн крива е крива от степен 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, </a:t>
            </a:r>
            <a:r>
              <a:rPr lang="bg-BG" dirty="0" smtClean="0"/>
              <a:t>дефинирана чрез полиноми от степен </a:t>
            </a:r>
            <a:r>
              <a:rPr lang="en-US" dirty="0" smtClean="0"/>
              <a:t>   </a:t>
            </a:r>
            <a:r>
              <a:rPr lang="bg-BG" dirty="0" smtClean="0"/>
              <a:t>в дадени интервали</a:t>
            </a:r>
            <a:endParaRPr lang="bg-BG" dirty="0"/>
          </a:p>
          <a:p>
            <a:endParaRPr lang="bg-BG" dirty="0" smtClean="0"/>
          </a:p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r>
              <a:rPr lang="en-US" dirty="0"/>
              <a:t>B</a:t>
            </a:r>
            <a:r>
              <a:rPr lang="ru-RU" dirty="0" smtClean="0"/>
              <a:t>-сплайн идва от </a:t>
            </a:r>
            <a:r>
              <a:rPr lang="en-US" dirty="0"/>
              <a:t>b</a:t>
            </a:r>
            <a:r>
              <a:rPr lang="en-US" dirty="0" smtClean="0"/>
              <a:t>asis spline, </a:t>
            </a:r>
            <a:r>
              <a:rPr lang="bg-BG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56197"/>
              </p:ext>
            </p:extLst>
          </p:nvPr>
        </p:nvGraphicFramePr>
        <p:xfrm>
          <a:off x="2154680" y="2610736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4680" y="2610736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39871" y="1810386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9871" y="1810386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90835"/>
              </p:ext>
            </p:extLst>
          </p:nvPr>
        </p:nvGraphicFramePr>
        <p:xfrm>
          <a:off x="8931709" y="181038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31709" y="181038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</a:t>
            </a:r>
            <a:r>
              <a:rPr lang="bg-BG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08" y="2015955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0" y="1761538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4636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</a:t>
            </a:r>
            <a:r>
              <a:rPr lang="bg-BG" dirty="0" smtClean="0"/>
              <a:t>начална точка</a:t>
            </a:r>
          </a:p>
          <a:p>
            <a:r>
              <a:rPr lang="en-US" dirty="0" smtClean="0"/>
              <a:t>P2 –</a:t>
            </a:r>
            <a:r>
              <a:rPr lang="bg-BG" dirty="0" smtClean="0"/>
              <a:t> крайна точка</a:t>
            </a:r>
          </a:p>
          <a:p>
            <a:r>
              <a:rPr lang="en-US" dirty="0" smtClean="0"/>
              <a:t>Diff e </a:t>
            </a:r>
            <a:r>
              <a:rPr lang="bg-BG" dirty="0" smtClean="0"/>
              <a:t>абсолютната стойност от разликата</a:t>
            </a:r>
          </a:p>
          <a:p>
            <a:r>
              <a:rPr lang="bg-BG" dirty="0"/>
              <a:t>н</a:t>
            </a:r>
            <a:r>
              <a:rPr lang="bg-BG" dirty="0" smtClean="0"/>
              <a:t>а крайната и началната точка,</a:t>
            </a:r>
          </a:p>
          <a:p>
            <a:r>
              <a:rPr lang="bg-BG" dirty="0" smtClean="0"/>
              <a:t>измерена по </a:t>
            </a:r>
            <a:r>
              <a:rPr lang="bg-BG" dirty="0"/>
              <a:t>У</a:t>
            </a:r>
            <a:r>
              <a:rPr lang="en-US" dirty="0" smtClean="0"/>
              <a:t> </a:t>
            </a:r>
            <a:r>
              <a:rPr lang="bg-BG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9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точка</a:t>
            </a:r>
            <a:endParaRPr lang="bg-BG" dirty="0"/>
          </a:p>
          <a:p>
            <a:r>
              <a:rPr lang="bg-BG" dirty="0" smtClean="0"/>
              <a:t>Върхът на самия триъгълник се намира от разделения сбор на Х координатите на началната и крайната точка и взимаме У координата на началната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642269"/>
            <a:ext cx="8856165" cy="576262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3" y="2218531"/>
            <a:ext cx="4627716" cy="330551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3" y="2211212"/>
            <a:ext cx="3907584" cy="383081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Renderer</a:t>
            </a:r>
            <a:r>
              <a:rPr lang="bg-BG" dirty="0" smtClean="0"/>
              <a:t>, който отговаря за рисуването по полето, пази няколко слоя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– </a:t>
            </a:r>
            <a:r>
              <a:rPr lang="bg-BG" dirty="0" smtClean="0"/>
              <a:t>съдържа слоя, който е трайно нарисуван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bg-BG" dirty="0" smtClean="0"/>
              <a:t> – съдържа слоя, който може да бъде изтрит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bg-BG" dirty="0" smtClean="0"/>
              <a:t> – съдържа последно нарисуваното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70209"/>
            <a:ext cx="8596312" cy="2662194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352</Words>
  <Application>Microsoft Office PowerPoint</Application>
  <PresentationFormat>Widescreen</PresentationFormat>
  <Paragraphs>70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13</cp:revision>
  <dcterms:created xsi:type="dcterms:W3CDTF">2015-05-23T17:02:36Z</dcterms:created>
  <dcterms:modified xsi:type="dcterms:W3CDTF">2015-05-28T09:40:28Z</dcterms:modified>
</cp:coreProperties>
</file>