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4"/>
  </p:normalViewPr>
  <p:slideViewPr>
    <p:cSldViewPr snapToGrid="0" snapToObjects="1">
      <p:cViewPr>
        <p:scale>
          <a:sx n="103" d="100"/>
          <a:sy n="103" d="100"/>
        </p:scale>
        <p:origin x="-4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BF8B-CBAB-1C4E-80F0-9F7BB766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FD41F-3499-4E49-9D56-DDC3876B1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7CFED-E76E-634B-B1C1-304A8170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1BC5-9E15-3546-9324-BE29DA54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2A027-0EE8-544B-97E1-EEAD45E0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2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DF28-6A3D-A04B-BEA1-9B8B8B5E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868DD-B389-E143-B48E-024751576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6BDF0-C244-ED4C-85E4-8D0247CF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4D6ED-A24F-DF4E-BE5C-48002389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25A1-9C0A-134A-902B-FE729AA3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93EFD-197A-7444-9B56-2E4E95C15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96068-F8AD-4C40-BE68-59BCC7C27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1A9B-3AAB-424F-A671-D9425836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16F1-A1D6-8B48-99F3-B2DF5B85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4BD92-E1E0-404E-9D31-25201077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8AEB-0D5C-1747-BC11-4FEC83A3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7890-1CF4-E045-9C25-36751954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476F-AFE0-1249-A778-AF7E9F72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67EA-7146-7A4D-A398-5D225272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3FE1-1851-6949-B3EE-BD4720EE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FB09-DCF7-4A4D-9E3F-3D88A657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DD161-F475-2A4B-9CF4-967BEC44F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7A67-57EF-1A45-B010-11B22150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355E-2433-0246-BF9D-33297B7E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6FDF-BCE4-1B48-9912-9A18D41C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3A0F-0559-E24D-8D63-78F73CDF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0641-E7E5-ED4E-9E4F-FDB670ED6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CAD44-53F7-5545-8D21-A286E4DD9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7E81E-3BF2-494C-8C69-2DD92381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CCD4-CA5D-9647-80FD-3B564DDC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ED280-E6C6-1743-80D6-3E5421F1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3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A564-E693-FD4B-9F55-A25BA18F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25017-28B6-6346-BB10-84FE23BE1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9CB54-533B-D549-8B26-0EF2526F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B85D2-EDF4-964B-A2C5-C0779BD89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4DCCE-475F-8D4B-BADA-8E3EBB612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27BDB-5FB2-4F4B-8AD0-7274EF2F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A739C-2E7D-E14F-9E1B-52846D59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58E17-C0C4-BB4D-B5CF-60BFBBDE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A85-0C67-204E-A06B-B67A9043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72D87-EBF1-1940-88D4-F0016E5B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BD97E-AB93-8B47-9BCE-43FE2D9E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2312F-60C6-AA4B-B4E2-FB6856AE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6E8FA-671D-764C-B3F5-F37A6587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86D84-45EA-3E4C-8E80-0FDDBCED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49EB8-0E99-6649-B5BB-F0F7920C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F948-3C03-AE4D-B9B2-C63869D1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19777-2ECB-BC4F-87CE-480DCEA86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73F9C-725A-AC44-8266-B22D923CD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619FC-853B-A843-98CB-4E00484D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642AA-E04F-7947-9B76-33A4E29B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BFDEE-35E4-7A4E-A22A-CE4925F3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F86A-CD29-A145-87C6-9E4F2BD7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9D60B-D94A-A443-A731-5650088B5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81410-D5A2-1241-9EC2-41E32E6EF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2DE0-9030-4D48-BC69-E3DB871E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E285-E77B-0446-9AF6-8F1B1A53B26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FFF06-1CA7-9349-8636-FF6B65C8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04092-5EB7-B549-A20C-E3409386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4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3BC76-62A3-CC4D-81E0-14650EEE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7ECA-3117-B34D-B2E8-DB4D20D8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EB4D-63E4-1542-8723-2718A8523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EE285-E77B-0446-9AF6-8F1B1A53B26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44D7-F386-834D-8B65-7F7E1922A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A238-9D60-E44D-8FBE-AC57C1BAD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519D-FA51-2B4B-ACB4-2441A1498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8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084888-6491-F644-B95E-543E8B5B1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26" y="414337"/>
            <a:ext cx="2565400" cy="57150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18578-4108-8947-AFEF-EB033C3E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792" y="414337"/>
            <a:ext cx="2565400" cy="57150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10B4ECC1-ACB3-504D-8CDC-8FD489184BDD}"/>
              </a:ext>
            </a:extLst>
          </p:cNvPr>
          <p:cNvSpPr/>
          <p:nvPr/>
        </p:nvSpPr>
        <p:spPr>
          <a:xfrm>
            <a:off x="5860054" y="5143500"/>
            <a:ext cx="442912" cy="542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CF876BC-D322-F846-9622-D41B29BECD76}"/>
              </a:ext>
            </a:extLst>
          </p:cNvPr>
          <p:cNvSpPr/>
          <p:nvPr/>
        </p:nvSpPr>
        <p:spPr>
          <a:xfrm>
            <a:off x="4001092" y="5012670"/>
            <a:ext cx="396000" cy="542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81168B3-3457-F944-9DDA-15FFECF117F8}"/>
              </a:ext>
            </a:extLst>
          </p:cNvPr>
          <p:cNvSpPr/>
          <p:nvPr/>
        </p:nvSpPr>
        <p:spPr>
          <a:xfrm>
            <a:off x="3562754" y="5012669"/>
            <a:ext cx="396000" cy="542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08108E0D-240A-C244-AB8D-DC29D78A03E2}"/>
              </a:ext>
            </a:extLst>
          </p:cNvPr>
          <p:cNvSpPr/>
          <p:nvPr/>
        </p:nvSpPr>
        <p:spPr>
          <a:xfrm>
            <a:off x="3118961" y="5012669"/>
            <a:ext cx="396000" cy="542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52B7D10D-2771-214B-9CC0-A34DDE0E342A}"/>
              </a:ext>
            </a:extLst>
          </p:cNvPr>
          <p:cNvSpPr/>
          <p:nvPr/>
        </p:nvSpPr>
        <p:spPr>
          <a:xfrm>
            <a:off x="1936499" y="964070"/>
            <a:ext cx="357188" cy="4429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269D0F7-4DB7-C24D-A288-C8F9733B256F}"/>
              </a:ext>
            </a:extLst>
          </p:cNvPr>
          <p:cNvSpPr/>
          <p:nvPr/>
        </p:nvSpPr>
        <p:spPr>
          <a:xfrm>
            <a:off x="7045917" y="857249"/>
            <a:ext cx="607218" cy="414338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1CC2979-863C-124C-B90C-CC96EE7BC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358" y="414337"/>
            <a:ext cx="2565400" cy="57150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sp>
        <p:nvSpPr>
          <p:cNvPr id="26" name="Left Arrow 25">
            <a:extLst>
              <a:ext uri="{FF2B5EF4-FFF2-40B4-BE49-F238E27FC236}">
                <a16:creationId xmlns:a16="http://schemas.microsoft.com/office/drawing/2014/main" id="{953D192A-08EF-644A-93A4-FAFBA0CD00EF}"/>
              </a:ext>
            </a:extLst>
          </p:cNvPr>
          <p:cNvSpPr/>
          <p:nvPr/>
        </p:nvSpPr>
        <p:spPr>
          <a:xfrm>
            <a:off x="10448144" y="2332144"/>
            <a:ext cx="607218" cy="414338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F6F7CDDA-669F-CC48-91D4-49590CBCBC38}"/>
              </a:ext>
            </a:extLst>
          </p:cNvPr>
          <p:cNvSpPr/>
          <p:nvPr/>
        </p:nvSpPr>
        <p:spPr>
          <a:xfrm>
            <a:off x="10448144" y="3221831"/>
            <a:ext cx="607218" cy="414338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0618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Nguyễn</dc:creator>
  <cp:lastModifiedBy>Trung Nguyễn</cp:lastModifiedBy>
  <cp:revision>2</cp:revision>
  <dcterms:created xsi:type="dcterms:W3CDTF">2021-07-20T02:54:27Z</dcterms:created>
  <dcterms:modified xsi:type="dcterms:W3CDTF">2021-07-20T03:17:41Z</dcterms:modified>
</cp:coreProperties>
</file>