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d7f931823e0863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d7f931823e0863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d7f931823e08636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d7f931823e08636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d7f931823e08636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d7f931823e0863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d7f931823e08636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d7f931823e08636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ef942b62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ef942b62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d7f931823e08636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d7f931823e08636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ef942b62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ef942b62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f942b62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f942b62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ef942b62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ef942b62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d7f931823e0863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d7f931823e0863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d7f931823e0863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d7f931823e0863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d7f931823e0863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d7f931823e0863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d7f931823e0863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d7f931823e0863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Microprocessados	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Monitoria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Modos de Endereçamento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Imediato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MOV #45, R7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Substitui #45 c</a:t>
            </a:r>
            <a:r>
              <a:rPr lang="pt-BR" sz="3000"/>
              <a:t>om @PC+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Imediato é codificado logo após a instrução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Subrotinas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Subrotinas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Objetivo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Reuso de código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Mais legibilidade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Subrotinas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"/>
              <a:buChar char="●"/>
            </a:pPr>
            <a:r>
              <a:rPr lang="pt-BR" sz="3000"/>
              <a:t>Requisito</a:t>
            </a:r>
            <a:endParaRPr sz="3000"/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Preservar o estado dos registradores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Subrotinas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471900" y="1919096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Salvar variáveis temporárias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Carregar argumentos (na pilha ou registradores combinados)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Chamar subrotina (call subrotina)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Salva Contexto (push dos registradores usados)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Executa operações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Salva retorno (manipula a pilha ou combina um registrador para retorno)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Restaura Contexto (pop dos registradores salvos)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Retorna (ret)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Captura retorno (pilha ou registrador combinado)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Restaura variáveis temporárias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</a:t>
            </a:r>
            <a:r>
              <a:rPr lang="pt-BR"/>
              <a:t>s de Endereçamento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Modos de Endereçamento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051982"/>
            <a:ext cx="8222099" cy="2786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Modos de Endereçamento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Modo de Registro</a:t>
            </a:r>
            <a:endParaRPr sz="3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MOV R5, R6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Acessa o registro gravando ou lendo diretamente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Não calcula endereços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Rápido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Modos de Endereçamento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Indexado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MOV R6, 6(R7)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Soma base (R7) com deslocamento (6)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Bom para vetores ou números grandes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Modos de Endereçamento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Simbólico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MOV dado, R7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Acessa endereço relativo a PC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Modos de Endereçamento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Absoluto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MOV &amp;dado, R7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Endereço absoluto na memória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Usa SR ao invés de PC (vale 0 nesse caso)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Modos de Endereçamento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Indireto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MOV @R6, R7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Acessa memória no endereço em R6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Somente funciona no campo src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Modos de Endereçamento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Indireto com auto-incremento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MOV @R6+, R7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Primeiro acessa e depo</a:t>
            </a:r>
            <a:r>
              <a:rPr lang="pt-BR" sz="3000"/>
              <a:t>is soma a R6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Se for instrução de byte, soma 1. Se for de word soma 2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