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f8697fe2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f8697fe2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f8697fe2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f8697fe2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f8697fe2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f8697fe2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f8697fe2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f8697fe2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f8697fe2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f8697fe2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f8697fe2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f8697fe2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f8697fe2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f8697fe2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f8697fe2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f8697fe2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f8697fe2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f8697fe2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f8697fe2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f8697fe2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f8697fe2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f8697fe2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f8697fe2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f8697fe2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f8697fe2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f8697fe2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f8697fe2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f8697fe2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f8697fe2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f8697fe2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f8697fe2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f8697fe2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f8697fe2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f8697fe2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f8697fe2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f8697fe2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f8697fe2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f8697fe2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f8697fe2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f8697fe2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f8697fe2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f8697fe2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Microprocessados	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Monitoria 6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390525" y="4459450"/>
            <a:ext cx="48954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Slides em: </a:t>
            </a: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https://goo.gl/ooGWeJ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Timers - Registradores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TAxCCR0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Geralmente tem uma função especial nos modos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Determina valor de máximo do TAxR no modo UP e UP/DOWN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Tem interrupção separada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Participa da onda gerada em todos os outros comparadores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Timers - Registradores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TAxCCRn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Determina um valor para comparar (geralmente para interrupção)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Determina um valor que muda a forma de onda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Recebe o valor de TAxR quando em modo de captura e sinal gera gatilho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Considere nos exercícios os valores a seguir (padrões da MSP430F5529)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ACLK @ 32768 Hz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SMCLK @ 1 MHz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 Considerando o timer A0 em modo UP, qual é o valor de CCR0 se devemos contar 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a) 1 segundo usando o ACLK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b) 5 segundos usando o ACLK (deve usar o ID)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c) 100 us usando o ACLK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d) 100 us usando o SMCLK (qual é mais preciso?)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 Use a unidade de saída (waveform generator) para gerar um clock de 1Hz com: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a) 50% de duty cycle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b) 10% de duty cycle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c) 75% de duty cycle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 Usando o modo contínuo do contador, calcule a diferença de tempo entre o acionamento do botão S1 e S2. Queremos medir até 10 segundos entre o acionamento de S1 e S2. (Resolver usando pooling dos botões e lendo o valor de TA0R).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</a:rPr>
              <a:t>4. Faça um PWM com uma onda alinhada ao centro cujo </a:t>
            </a:r>
            <a:r>
              <a:rPr i="1" lang="pt-BR">
                <a:highlight>
                  <a:srgbClr val="FFFFFF"/>
                </a:highlight>
              </a:rPr>
              <a:t>duty cycle</a:t>
            </a:r>
            <a:r>
              <a:rPr lang="pt-BR">
                <a:highlight>
                  <a:srgbClr val="FFFFFF"/>
                </a:highlight>
              </a:rPr>
              <a:t> vá de 50% a 75%. (Use modo de contagem UP/DOWN).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/>
        </p:nvSpPr>
        <p:spPr>
          <a:xfrm>
            <a:off x="380550" y="295500"/>
            <a:ext cx="8382900" cy="45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Pera ae… </a:t>
            </a:r>
            <a:endParaRPr sz="7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Mas o que é PWM?</a:t>
            </a:r>
            <a:endParaRPr sz="7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PWM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Configurando um Registrador em C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PWM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PWM, do inglês </a:t>
            </a:r>
            <a:r>
              <a:rPr i="1" lang="pt-BR"/>
              <a:t>Pulse Width Modulation</a:t>
            </a:r>
            <a:r>
              <a:rPr lang="pt-BR"/>
              <a:t> ou em português Modulação de Largura de Pulso, é uma técnica usada no controle de vários equipamentos elétricos. Com ela podemos modificar a potência média entregue ao equipamento em questão e, por exemplo, diminuir ou aumentar a força de um motor elétrico. Esta técnica consiste apenas em mudar o </a:t>
            </a:r>
            <a:r>
              <a:rPr i="1" lang="pt-BR"/>
              <a:t>duty cycle</a:t>
            </a:r>
            <a:r>
              <a:rPr lang="pt-BR"/>
              <a:t> de sua onda mudando a largura do seu pulso (o tempo que fica em 1).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/>
        </p:nvSpPr>
        <p:spPr>
          <a:xfrm>
            <a:off x="309450" y="257100"/>
            <a:ext cx="85251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Continuando...</a:t>
            </a:r>
            <a:endParaRPr sz="9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</a:rPr>
              <a:t>4. Faça um PWM com uma onda alinhada ao centro cujo </a:t>
            </a:r>
            <a:r>
              <a:rPr i="1" lang="pt-BR">
                <a:highlight>
                  <a:srgbClr val="FFFFFF"/>
                </a:highlight>
              </a:rPr>
              <a:t>duty cycle</a:t>
            </a:r>
            <a:r>
              <a:rPr lang="pt-BR">
                <a:highlight>
                  <a:srgbClr val="FFFFFF"/>
                </a:highlight>
              </a:rPr>
              <a:t> vá de 50% a 75%. (Use modo de contagem UP/DOWN).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Configurando um Registrador em C - Bitset</a:t>
            </a:r>
            <a:endParaRPr sz="3000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Registrador |= Máscara;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Ex.: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P1DIR |= BIT0; //Configurei P1.0 como saída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Configurando um Registrador em C - Bitclear</a:t>
            </a:r>
            <a:endParaRPr sz="3000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Registrador &amp;= ~Máscara;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Ex.: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P1DIR &amp;= ~BIT1; //Configurei P1.1 como entrada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Configurando um Registrador em C - Xor</a:t>
            </a:r>
            <a:endParaRPr sz="300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Registrador ^= Máscara;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Ex.: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P1OUT ^= BIT0; //Alternei a saída de P1.0 de 0 para 1 ou 1 para 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Configurando um Registrador em C - “MOV”</a:t>
            </a:r>
            <a:endParaRPr sz="30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Registrador = Valor_Exato;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Ex.: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TA0CTL = TASSEL__ACLK | MC__UP | TACLR; //Apenas esses bits estarão em 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Timers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Timers - Registradores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TAxCTL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Configura o funcionamento do timer x em geral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Modo de contagem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CLK do contador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Limpar TAxR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Timers - Registradores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TAxCCTLn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Configura o funcionamento de cada bloco n do timer 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Modo de comparador, captura ou saída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Interrupções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