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1946-851F-4AA6-AE86-1DA3C61403BA}" type="datetimeFigureOut">
              <a:rPr lang="de-AT" smtClean="0"/>
              <a:t>05.07.2012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135-241D-456F-AF7D-E95DA1A51CF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509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71946-851F-4AA6-AE86-1DA3C61403BA}" type="datetimeFigureOut">
              <a:rPr lang="de-AT" smtClean="0"/>
              <a:t>05.07.2012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5135-241D-456F-AF7D-E95DA1A51CF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39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Praktikum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2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Impulsbasierte Mehrkörperdynamik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9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Textilmodell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Geometrie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1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8-Baum für beliebige Geometrien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Kollisionserkennung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3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Kollisionsbehandlung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Übersicht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Architektur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4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Architektur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4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Architektur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Zusammenspiel der Module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Koordinaten/Kinematik/Dynamik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4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Verbindung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Kräfte und Federn</a:t>
            </a:r>
            <a:endParaRPr lang="de-A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Praktikum</vt:lpstr>
      <vt:lpstr>Übersicht</vt:lpstr>
      <vt:lpstr>Architektur</vt:lpstr>
      <vt:lpstr>Architektur</vt:lpstr>
      <vt:lpstr>Architektur</vt:lpstr>
      <vt:lpstr>Zusammenspiel der Module</vt:lpstr>
      <vt:lpstr>Koordinaten/Kinematik/Dynamik</vt:lpstr>
      <vt:lpstr>Verbindung</vt:lpstr>
      <vt:lpstr>Kräfte und Federn</vt:lpstr>
      <vt:lpstr>Impulsbasierte Mehrkörperdynamik</vt:lpstr>
      <vt:lpstr>Textilmodell</vt:lpstr>
      <vt:lpstr>Geometrie</vt:lpstr>
      <vt:lpstr>8-Baum für beliebige Geometrien</vt:lpstr>
      <vt:lpstr>Kollisionserkennung</vt:lpstr>
      <vt:lpstr>Kollisionsbehandlung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</dc:title>
  <dc:creator>Tobi</dc:creator>
  <cp:lastModifiedBy>Tobi</cp:lastModifiedBy>
  <cp:revision>1</cp:revision>
  <dcterms:created xsi:type="dcterms:W3CDTF">2012-07-05T02:40:06Z</dcterms:created>
  <dcterms:modified xsi:type="dcterms:W3CDTF">2012-07-05T02:40:06Z</dcterms:modified>
</cp:coreProperties>
</file>