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95FF2-A146-DE45-BFF9-6480CA4F97A3}" v="1" dt="2025-07-29T20:30:34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6"/>
  </p:normalViewPr>
  <p:slideViewPr>
    <p:cSldViewPr snapToGrid="0">
      <p:cViewPr varScale="1">
        <p:scale>
          <a:sx n="74" d="100"/>
          <a:sy n="74" d="100"/>
        </p:scale>
        <p:origin x="3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3E41-B613-534E-B0B1-886116B6A58E}" type="datetimeFigureOut">
              <a:rPr lang="en-TH" smtClean="0"/>
              <a:t>2/8/2025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E2B-8229-1343-8294-FFB5B7A4CFD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718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3E41-B613-534E-B0B1-886116B6A58E}" type="datetimeFigureOut">
              <a:rPr lang="en-TH" smtClean="0"/>
              <a:t>2/8/2025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E2B-8229-1343-8294-FFB5B7A4CFD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5978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3E41-B613-534E-B0B1-886116B6A58E}" type="datetimeFigureOut">
              <a:rPr lang="en-TH" smtClean="0"/>
              <a:t>2/8/2025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E2B-8229-1343-8294-FFB5B7A4CFD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2792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3E41-B613-534E-B0B1-886116B6A58E}" type="datetimeFigureOut">
              <a:rPr lang="en-TH" smtClean="0"/>
              <a:t>2/8/2025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E2B-8229-1343-8294-FFB5B7A4CFD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425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3E41-B613-534E-B0B1-886116B6A58E}" type="datetimeFigureOut">
              <a:rPr lang="en-TH" smtClean="0"/>
              <a:t>2/8/2025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E2B-8229-1343-8294-FFB5B7A4CFD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0746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3E41-B613-534E-B0B1-886116B6A58E}" type="datetimeFigureOut">
              <a:rPr lang="en-TH" smtClean="0"/>
              <a:t>2/8/2025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E2B-8229-1343-8294-FFB5B7A4CFD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3010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3E41-B613-534E-B0B1-886116B6A58E}" type="datetimeFigureOut">
              <a:rPr lang="en-TH" smtClean="0"/>
              <a:t>2/8/2025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E2B-8229-1343-8294-FFB5B7A4CFD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0173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3E41-B613-534E-B0B1-886116B6A58E}" type="datetimeFigureOut">
              <a:rPr lang="en-TH" smtClean="0"/>
              <a:t>2/8/2025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E2B-8229-1343-8294-FFB5B7A4CFD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6838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3E41-B613-534E-B0B1-886116B6A58E}" type="datetimeFigureOut">
              <a:rPr lang="en-TH" smtClean="0"/>
              <a:t>2/8/2025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E2B-8229-1343-8294-FFB5B7A4CFD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5686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3E41-B613-534E-B0B1-886116B6A58E}" type="datetimeFigureOut">
              <a:rPr lang="en-TH" smtClean="0"/>
              <a:t>2/8/2025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E2B-8229-1343-8294-FFB5B7A4CFD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8219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3E41-B613-534E-B0B1-886116B6A58E}" type="datetimeFigureOut">
              <a:rPr lang="en-TH" smtClean="0"/>
              <a:t>2/8/2025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CE2B-8229-1343-8294-FFB5B7A4CFD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4477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83E41-B613-534E-B0B1-886116B6A58E}" type="datetimeFigureOut">
              <a:rPr lang="en-TH" smtClean="0"/>
              <a:t>2/8/2025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CCE2B-8229-1343-8294-FFB5B7A4CFD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299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eetaphat.sri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4D30B8B1-1D4A-CEAA-4B22-3ABCB8872FDD}"/>
              </a:ext>
            </a:extLst>
          </p:cNvPr>
          <p:cNvSpPr txBox="1">
            <a:spLocks/>
          </p:cNvSpPr>
          <p:nvPr/>
        </p:nvSpPr>
        <p:spPr>
          <a:xfrm>
            <a:off x="2335838" y="270665"/>
            <a:ext cx="2186320" cy="483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spc="40" dirty="0">
                <a:solidFill>
                  <a:schemeClr val="tx2">
                    <a:lumMod val="90000"/>
                    <a:lumOff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Keetaphat</a:t>
            </a:r>
            <a:r>
              <a:rPr lang="en-US" sz="4000" b="1" spc="40" dirty="0">
                <a:solidFill>
                  <a:schemeClr val="tx2">
                    <a:lumMod val="90000"/>
                    <a:lumOff val="1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Sripinta</a:t>
            </a:r>
            <a:endParaRPr lang="en-US" sz="4400" b="1" dirty="0">
              <a:solidFill>
                <a:schemeClr val="tx2">
                  <a:lumMod val="75000"/>
                  <a:lumOff val="2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EB684B6-FB09-1796-DEEB-8752AD853F75}"/>
              </a:ext>
            </a:extLst>
          </p:cNvPr>
          <p:cNvSpPr txBox="1">
            <a:spLocks/>
          </p:cNvSpPr>
          <p:nvPr/>
        </p:nvSpPr>
        <p:spPr>
          <a:xfrm>
            <a:off x="514350" y="594292"/>
            <a:ext cx="5829300" cy="3653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Tel. 091 - 884 – 4840 | Email: 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  <a:hlinkClick r:id="rId2"/>
              </a:rPr>
              <a:t>Keetaphat.sri@gmail.com</a:t>
            </a:r>
            <a:b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239/69 </a:t>
            </a:r>
            <a:r>
              <a:rPr lang="en-US" sz="1200" spc="4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Noen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200" spc="4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Phayom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Road Rayong 21150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0201761-7E75-D26E-59E6-93009FCA365C}"/>
              </a:ext>
            </a:extLst>
          </p:cNvPr>
          <p:cNvSpPr txBox="1">
            <a:spLocks/>
          </p:cNvSpPr>
          <p:nvPr/>
        </p:nvSpPr>
        <p:spPr>
          <a:xfrm>
            <a:off x="448310" y="1505764"/>
            <a:ext cx="2736850" cy="327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9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EXPERIENCE</a:t>
            </a:r>
          </a:p>
          <a:p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454EEF-D001-1124-1C74-BF76E3721056}"/>
              </a:ext>
            </a:extLst>
          </p:cNvPr>
          <p:cNvCxnSpPr>
            <a:cxnSpLocks/>
          </p:cNvCxnSpPr>
          <p:nvPr/>
        </p:nvCxnSpPr>
        <p:spPr>
          <a:xfrm>
            <a:off x="536575" y="1746700"/>
            <a:ext cx="5784850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113CC727-709E-E4ED-B24F-97ED49776243}"/>
              </a:ext>
            </a:extLst>
          </p:cNvPr>
          <p:cNvSpPr txBox="1">
            <a:spLocks/>
          </p:cNvSpPr>
          <p:nvPr/>
        </p:nvSpPr>
        <p:spPr>
          <a:xfrm>
            <a:off x="448308" y="1752503"/>
            <a:ext cx="6026451" cy="345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Scientist (Internship) | AXONS</a:t>
            </a:r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</a:t>
            </a:r>
            <a:r>
              <a:rPr lang="en-US" sz="1200" spc="-20" dirty="0">
                <a:solidFill>
                  <a:srgbClr val="9DAAB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Aug 2025 – Sep 2025</a:t>
            </a:r>
            <a:endParaRPr lang="th-TH" sz="1200" spc="-20" dirty="0">
              <a:solidFill>
                <a:srgbClr val="9DAAB9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82563"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Worked with the AI/ML Sales Team to support data-driven decisions for Charoen Pokphand Group’s retail businesses.</a:t>
            </a:r>
          </a:p>
          <a:p>
            <a:pPr marL="357188" indent="-87313" algn="l">
              <a:lnSpc>
                <a:spcPct val="75000"/>
              </a:lnSpc>
              <a:buSzPct val="60000"/>
              <a:buFont typeface="Courier New" panose="02070309020205020404" pitchFamily="49" charset="0"/>
              <a:buChar char="o"/>
              <a:tabLst>
                <a:tab pos="5740400" algn="r"/>
              </a:tabLst>
            </a:pPr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Built demand forecasting and inventory optimization models</a:t>
            </a:r>
          </a:p>
          <a:p>
            <a:pPr marL="357188" indent="-87313" algn="l">
              <a:lnSpc>
                <a:spcPct val="75000"/>
              </a:lnSpc>
              <a:buSzPct val="60000"/>
              <a:buFont typeface="Courier New" panose="02070309020205020404" pitchFamily="49" charset="0"/>
              <a:buChar char="o"/>
              <a:tabLst>
                <a:tab pos="5740400" algn="r"/>
              </a:tabLst>
            </a:pPr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Developed a Purchasing Advisor to assist procurement planning</a:t>
            </a:r>
          </a:p>
          <a:p>
            <a:pPr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b="1" spc="-20" dirty="0">
                <a:solidFill>
                  <a:srgbClr val="1D518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Hackathon Participant | Artificial Intelligence Association of Thailand (AIAT) </a:t>
            </a: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</a:t>
            </a:r>
            <a:r>
              <a:rPr lang="en-US" sz="1200" spc="-20" dirty="0">
                <a:solidFill>
                  <a:srgbClr val="9DAAB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May 2025 – Present</a:t>
            </a:r>
            <a:endParaRPr lang="th-TH" sz="1200" spc="-20" dirty="0">
              <a:solidFill>
                <a:srgbClr val="9DAAB9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marR="0" lvl="0" indent="182563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20" normalizeH="0" baseline="0" noProof="0" dirty="0">
                <a:ln>
                  <a:noFill/>
                </a:ln>
                <a:solidFill>
                  <a:srgbClr val="215D93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Super AI Engineer Development program Season 5 Hackathon (Team)</a:t>
            </a:r>
          </a:p>
          <a:p>
            <a:pPr marL="263525" marR="0" lvl="1" indent="98425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1" i="0" u="none" strike="noStrike" kern="1200" cap="none" spc="-2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Winner</a:t>
            </a:r>
            <a:r>
              <a:rPr kumimoji="0" lang="en-US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– Dominant wave analysis Hackathon (Signal Processing &amp; IOT) </a:t>
            </a:r>
          </a:p>
          <a:p>
            <a:pPr marL="263525" marR="0" lvl="1" indent="98425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1" i="0" u="none" strike="noStrike" kern="1200" cap="none" spc="-2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Winner</a:t>
            </a:r>
            <a:r>
              <a:rPr kumimoji="0" lang="en-US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– Bias Correction </a:t>
            </a:r>
            <a:r>
              <a:rPr kumimoji="0" lang="en-US" sz="1200" b="0" i="0" u="none" strike="noStrike" kern="1200" cap="none" spc="-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GSMaP</a:t>
            </a:r>
            <a:r>
              <a:rPr kumimoji="0" lang="en-US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Hackathon (Data Science) </a:t>
            </a:r>
          </a:p>
          <a:p>
            <a:pPr marL="263525" marR="0" lvl="1" indent="98425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1" i="0" u="none" strike="noStrike" kern="1200" cap="none" spc="-2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First Runner-up </a:t>
            </a:r>
            <a:r>
              <a:rPr kumimoji="0" lang="en-US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– Demand Forecasting Hackathon (Time Series) </a:t>
            </a:r>
          </a:p>
          <a:p>
            <a:pPr marL="263525" marR="0" lvl="1" indent="98425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1" i="0" u="none" strike="noStrike" kern="1200" cap="none" spc="-2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Second Runner-up </a:t>
            </a:r>
            <a:r>
              <a:rPr kumimoji="0" lang="en-US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– Sales and Demand Forecasting Hackathon (Data Science) </a:t>
            </a:r>
          </a:p>
          <a:p>
            <a:pPr marL="263525" marR="0" lvl="1" indent="98425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1" i="0" u="none" strike="noStrike" kern="1200" cap="none" spc="-2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Second Runner-up </a:t>
            </a:r>
            <a:r>
              <a:rPr kumimoji="0" lang="en-US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– Audio Understanding Hackathon (Signal Processing &amp; NLP)</a:t>
            </a:r>
          </a:p>
          <a:p>
            <a:pPr marL="263525" marR="0" lvl="1" indent="98425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1" i="0" u="none" strike="noStrike" kern="1200" cap="none" spc="-2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Second Runner-up </a:t>
            </a:r>
            <a:r>
              <a:rPr kumimoji="0" lang="en-US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– Liver Fibrosis Severity Prediction Hackathon (Image Processing) </a:t>
            </a:r>
          </a:p>
          <a:p>
            <a:pPr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AI Teaching Assistant Chatbot | Senior Project (IT, KMITL)</a:t>
            </a: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</a:t>
            </a:r>
            <a:r>
              <a:rPr lang="en-US" sz="1200" spc="-20" dirty="0">
                <a:solidFill>
                  <a:srgbClr val="9DAAB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Nov 2024 – Present</a:t>
            </a:r>
            <a:endParaRPr lang="th-TH" sz="1200" spc="-20" dirty="0">
              <a:solidFill>
                <a:srgbClr val="9DAAB9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82563"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Built an AI teaching assistant using LLMs (Agentic RAG, Router LLM) with real-time Q&amp;A and adaptive responses. </a:t>
            </a:r>
            <a:endParaRPr lang="th-TH" sz="1200" spc="-2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82563"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Integrated multimodal inputs (text, images, videos) from PDFs, OCR, and ASR. Indexed content with Gemini, </a:t>
            </a:r>
            <a:r>
              <a:rPr lang="en-US" sz="1200" spc="-2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Qwen</a:t>
            </a: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endParaRPr lang="th-TH" sz="1200" spc="-2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82563"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 stored in a vector DB using hybrid search (BM25 + semantic). Deployed on cloud. </a:t>
            </a:r>
          </a:p>
          <a:p>
            <a:pPr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Machine Learning Projects</a:t>
            </a: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</a:t>
            </a:r>
            <a:r>
              <a:rPr lang="en-US" sz="1200" spc="-20" dirty="0">
                <a:solidFill>
                  <a:srgbClr val="9DAAB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Feb 2024 – Oct 2024</a:t>
            </a:r>
            <a:endParaRPr lang="th-TH" sz="1200" spc="-20" dirty="0">
              <a:solidFill>
                <a:srgbClr val="9DAAB9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82563"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Worked on classification, behavior prediction, and computer vision projects,</a:t>
            </a:r>
          </a:p>
          <a:p>
            <a:pPr marL="182563"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including a credit scoring model, a customer purchase predictor, </a:t>
            </a:r>
          </a:p>
          <a:p>
            <a:pPr marL="182563"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 a cloud-deployed CNN system for milk yield prediction.</a:t>
            </a:r>
          </a:p>
          <a:p>
            <a:pPr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Warehousing Project </a:t>
            </a: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</a:t>
            </a:r>
            <a:r>
              <a:rPr lang="en-US" sz="1200" spc="-20" dirty="0">
                <a:solidFill>
                  <a:srgbClr val="9DAAB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Oct 2024</a:t>
            </a:r>
            <a:endParaRPr lang="th-TH" sz="1200" spc="-20" dirty="0">
              <a:solidFill>
                <a:srgbClr val="9DAAB9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82563"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Built a data warehouse and ETL pipelines using Pentaho, with Power BI dashboards for e-commerce analytics.</a:t>
            </a:r>
          </a:p>
          <a:p>
            <a:pPr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Visualization Project </a:t>
            </a: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</a:t>
            </a:r>
            <a:r>
              <a:rPr lang="en-US" sz="1200" spc="-20" dirty="0">
                <a:solidFill>
                  <a:srgbClr val="9DAAB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Mar 2024</a:t>
            </a:r>
            <a:endParaRPr lang="th-TH" sz="1200" spc="-20" dirty="0">
              <a:solidFill>
                <a:srgbClr val="9DAAB9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82563"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Analyzed Bangkok transport data and created dashboards using Power BI and Tableau to identify inefficiencies </a:t>
            </a:r>
            <a:endParaRPr lang="th-TH" sz="1200" spc="-2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82563"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 recommend solutions.</a:t>
            </a:r>
          </a:p>
          <a:p>
            <a:pPr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 Project</a:t>
            </a: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</a:t>
            </a:r>
            <a:r>
              <a:rPr lang="en-US" sz="1200" spc="-20" dirty="0">
                <a:solidFill>
                  <a:srgbClr val="9DAAB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Nov 2023 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82563"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Built a full-stack web app with HTML, CSS, Tailwind, JavaScript, and PHP. Designed MySQL database schema </a:t>
            </a:r>
            <a:endParaRPr lang="th-TH" sz="1200" spc="-2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82563"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 implemented frontend/backend logic for real-time ticket booking.</a:t>
            </a:r>
          </a:p>
          <a:p>
            <a:pPr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Teaching Assistant | KMITL</a:t>
            </a: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</a:t>
            </a:r>
            <a:r>
              <a:rPr lang="en-US" sz="1200" spc="-20" dirty="0">
                <a:solidFill>
                  <a:srgbClr val="9DAAB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Jul 2024 – Mar 2025 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82563"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Assisted in delivering hands-on learning for core technical courses.</a:t>
            </a:r>
          </a:p>
          <a:p>
            <a:pPr marL="357188" indent="-87313" algn="l">
              <a:lnSpc>
                <a:spcPct val="75000"/>
              </a:lnSpc>
              <a:buSzPct val="60000"/>
              <a:buFont typeface="Courier New" panose="02070309020205020404" pitchFamily="49" charset="0"/>
              <a:buChar char="o"/>
              <a:tabLst>
                <a:tab pos="5740400" algn="r"/>
              </a:tabLst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Structures &amp; Algorithms</a:t>
            </a:r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Supported students with problem-solving and coding practices</a:t>
            </a:r>
          </a:p>
          <a:p>
            <a:pPr marL="357188" indent="-87313" algn="l">
              <a:lnSpc>
                <a:spcPct val="75000"/>
              </a:lnSpc>
              <a:buSzPct val="60000"/>
              <a:buFont typeface="Courier New" panose="02070309020205020404" pitchFamily="49" charset="0"/>
              <a:buChar char="o"/>
              <a:tabLst>
                <a:tab pos="5740400" algn="r"/>
              </a:tabLst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NoSQL</a:t>
            </a:r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Guided students through implementation and querying of non-relational databases</a:t>
            </a:r>
          </a:p>
          <a:p>
            <a:pPr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Math tutor</a:t>
            </a: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</a:t>
            </a:r>
            <a:r>
              <a:rPr lang="en-US" sz="1200" spc="-20" dirty="0">
                <a:solidFill>
                  <a:srgbClr val="9DAAB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Apr 2024 – Oct  2024 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82563"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Tutored students in O-NET and entrance exam mathematics, creating practice problems</a:t>
            </a:r>
          </a:p>
          <a:p>
            <a:pPr marL="182563" algn="l">
              <a:lnSpc>
                <a:spcPct val="75000"/>
              </a:lnSpc>
              <a:tabLst>
                <a:tab pos="5740400" algn="r"/>
              </a:tabLst>
            </a:pPr>
            <a:r>
              <a:rPr lang="en-US" sz="1200" spc="-2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 mock exams to reinforce concepts.</a:t>
            </a:r>
            <a:endParaRPr lang="en-US" sz="1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69875" algn="l">
              <a:lnSpc>
                <a:spcPct val="75000"/>
              </a:lnSpc>
              <a:buSzPct val="60000"/>
              <a:tabLst>
                <a:tab pos="5740400" algn="r"/>
              </a:tabLst>
            </a:pPr>
            <a:endParaRPr lang="en-US" sz="1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>
              <a:lnSpc>
                <a:spcPct val="85000"/>
              </a:lnSpc>
              <a:tabLst>
                <a:tab pos="5740400" algn="r"/>
              </a:tabLst>
            </a:pPr>
            <a:endParaRPr lang="en-US" sz="115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8A9C7040-0A1E-DBDD-9AF7-2A0A1CA56D0D}"/>
              </a:ext>
            </a:extLst>
          </p:cNvPr>
          <p:cNvSpPr txBox="1">
            <a:spLocks/>
          </p:cNvSpPr>
          <p:nvPr/>
        </p:nvSpPr>
        <p:spPr>
          <a:xfrm>
            <a:off x="448310" y="844289"/>
            <a:ext cx="923290" cy="327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EDUCATION</a:t>
            </a:r>
          </a:p>
          <a:p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15E025-7D36-BFBF-AA67-6FA65188D96A}"/>
              </a:ext>
            </a:extLst>
          </p:cNvPr>
          <p:cNvCxnSpPr>
            <a:cxnSpLocks/>
          </p:cNvCxnSpPr>
          <p:nvPr/>
        </p:nvCxnSpPr>
        <p:spPr>
          <a:xfrm>
            <a:off x="536575" y="1102844"/>
            <a:ext cx="5784850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4A5CE068-31B8-C66A-F59E-3ABE3A75824A}"/>
              </a:ext>
            </a:extLst>
          </p:cNvPr>
          <p:cNvSpPr txBox="1">
            <a:spLocks/>
          </p:cNvSpPr>
          <p:nvPr/>
        </p:nvSpPr>
        <p:spPr>
          <a:xfrm>
            <a:off x="448308" y="1035784"/>
            <a:ext cx="3973378" cy="327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it-IT" sz="1200" b="1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King </a:t>
            </a:r>
            <a:r>
              <a:rPr lang="it-IT" sz="1200" b="1" dirty="0" err="1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Mongkut's</a:t>
            </a:r>
            <a:r>
              <a:rPr lang="it-IT" sz="1200" b="1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Institute of Technology </a:t>
            </a:r>
            <a:r>
              <a:rPr lang="it-IT" sz="1200" b="1" dirty="0" err="1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Ladkrabang</a:t>
            </a:r>
            <a:r>
              <a:rPr lang="it-IT" sz="1200" b="1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(KMITL) 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03C90FD-BD26-4A6A-F7BD-C943BE20CD65}"/>
              </a:ext>
            </a:extLst>
          </p:cNvPr>
          <p:cNvSpPr txBox="1">
            <a:spLocks/>
          </p:cNvSpPr>
          <p:nvPr/>
        </p:nvSpPr>
        <p:spPr>
          <a:xfrm>
            <a:off x="3631514" y="1027275"/>
            <a:ext cx="2736850" cy="327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sz="1200" spc="-20" dirty="0">
                <a:solidFill>
                  <a:srgbClr val="9DAAB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2022 – Present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04E46B4-9F0C-02FE-8A33-D56EB594268B}"/>
              </a:ext>
            </a:extLst>
          </p:cNvPr>
          <p:cNvSpPr txBox="1">
            <a:spLocks/>
          </p:cNvSpPr>
          <p:nvPr/>
        </p:nvSpPr>
        <p:spPr>
          <a:xfrm>
            <a:off x="448309" y="1241149"/>
            <a:ext cx="5183425" cy="3465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Bachelor of Science in Data Science and Business Analytics, Major Electives in Data Engineering</a:t>
            </a:r>
          </a:p>
          <a:p>
            <a:pPr algn="l">
              <a:lnSpc>
                <a:spcPct val="70000"/>
              </a:lnSpc>
            </a:pPr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Cumulative GPA: 3.81/4.0</a:t>
            </a:r>
          </a:p>
          <a:p>
            <a:pPr algn="l">
              <a:lnSpc>
                <a:spcPct val="70000"/>
              </a:lnSpc>
            </a:pPr>
            <a:endParaRPr lang="en-US" sz="125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0055160-D399-767D-B383-76DD2DFF7E33}"/>
              </a:ext>
            </a:extLst>
          </p:cNvPr>
          <p:cNvSpPr txBox="1">
            <a:spLocks/>
          </p:cNvSpPr>
          <p:nvPr/>
        </p:nvSpPr>
        <p:spPr>
          <a:xfrm>
            <a:off x="5258509" y="1756054"/>
            <a:ext cx="2736850" cy="327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  <a:tabLst>
                <a:tab pos="5740400" algn="r"/>
              </a:tabLst>
            </a:pPr>
            <a:endParaRPr lang="en-US" sz="1200" dirty="0">
              <a:solidFill>
                <a:schemeClr val="bg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4A338CA5-E650-5895-CDB9-1BDC25FAFEB8}"/>
              </a:ext>
            </a:extLst>
          </p:cNvPr>
          <p:cNvSpPr txBox="1">
            <a:spLocks/>
          </p:cNvSpPr>
          <p:nvPr/>
        </p:nvSpPr>
        <p:spPr>
          <a:xfrm>
            <a:off x="382271" y="7168058"/>
            <a:ext cx="2104390" cy="3781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b="1" spc="4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B0F38C8-105B-F2EB-68AD-FA66211F972D}"/>
              </a:ext>
            </a:extLst>
          </p:cNvPr>
          <p:cNvSpPr txBox="1">
            <a:spLocks/>
          </p:cNvSpPr>
          <p:nvPr/>
        </p:nvSpPr>
        <p:spPr>
          <a:xfrm>
            <a:off x="452853" y="6623752"/>
            <a:ext cx="2792732" cy="327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400" b="1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SKILLS, ACTIVITIES &amp; INTERESTS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D524B0E4-D849-71A4-A851-AF5BD77C7D98}"/>
              </a:ext>
            </a:extLst>
          </p:cNvPr>
          <p:cNvSpPr txBox="1">
            <a:spLocks/>
          </p:cNvSpPr>
          <p:nvPr/>
        </p:nvSpPr>
        <p:spPr>
          <a:xfrm>
            <a:off x="448308" y="6897049"/>
            <a:ext cx="5961382" cy="37592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  <a:tabLst>
                <a:tab pos="898525" algn="l"/>
              </a:tabLst>
            </a:pPr>
            <a:r>
              <a:rPr lang="en-US" sz="1200" b="1" spc="40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Technical Skills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  </a:t>
            </a:r>
            <a:r>
              <a:rPr lang="en-US" sz="1200" spc="40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•</a:t>
            </a:r>
            <a:r>
              <a:rPr lang="th-TH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200" spc="40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Programming Languages:</a:t>
            </a:r>
            <a:r>
              <a:rPr lang="th-TH" sz="1200" spc="40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SQL, Power BI, Tableau, </a:t>
            </a:r>
          </a:p>
          <a:p>
            <a:pPr indent="1157288" algn="l">
              <a:lnSpc>
                <a:spcPct val="85000"/>
              </a:lnSpc>
              <a:tabLst>
                <a:tab pos="898525" algn="l"/>
              </a:tabLst>
            </a:pP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(Pandas, Polar, Scikit-learn, Matplotlib, Seaborn</a:t>
            </a:r>
            <a:r>
              <a:rPr lang="th-TH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etc.)</a:t>
            </a:r>
            <a:endParaRPr lang="th-TH" sz="1200" spc="4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indent="981075" algn="l">
              <a:lnSpc>
                <a:spcPct val="85000"/>
              </a:lnSpc>
              <a:tabLst>
                <a:tab pos="898525" algn="l"/>
              </a:tabLst>
            </a:pPr>
            <a:r>
              <a:rPr lang="en-US" sz="1200" spc="40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•  Data Science: 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EDA, Data Manipulation, Data Visualization, Feature Engineering,</a:t>
            </a:r>
          </a:p>
          <a:p>
            <a:pPr marL="6350" indent="1104900" algn="l">
              <a:lnSpc>
                <a:spcPct val="85000"/>
              </a:lnSpc>
              <a:tabLst>
                <a:tab pos="898525" algn="l"/>
              </a:tabLst>
            </a:pP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Machine Learning, Deep learning </a:t>
            </a:r>
            <a:endParaRPr lang="th-TH" sz="1200" spc="4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81075" indent="-354013" algn="l">
              <a:lnSpc>
                <a:spcPct val="85000"/>
              </a:lnSpc>
              <a:tabLst>
                <a:tab pos="128588" algn="l"/>
                <a:tab pos="576263" algn="l"/>
              </a:tabLst>
            </a:pPr>
            <a:r>
              <a:rPr lang="th-TH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1200" spc="40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•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en-US" sz="1200" spc="40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High Performance Computing (HPC) : 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LANTA, DGX</a:t>
            </a:r>
            <a:endParaRPr lang="th-TH" sz="1200" spc="4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81075" indent="-3175" algn="l">
              <a:lnSpc>
                <a:spcPct val="85000"/>
              </a:lnSpc>
              <a:tabLst>
                <a:tab pos="128588" algn="l"/>
                <a:tab pos="576263" algn="l"/>
              </a:tabLst>
            </a:pPr>
            <a:r>
              <a:rPr lang="en-US" sz="1200" spc="40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•   Software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Microsoft Office Suite, Google Suite, Adobe Creative Suite, Canva, Figma </a:t>
            </a:r>
            <a:endParaRPr lang="th-TH" sz="1200" spc="4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>
              <a:lnSpc>
                <a:spcPct val="85000"/>
              </a:lnSpc>
              <a:tabLst>
                <a:tab pos="625475" algn="l"/>
                <a:tab pos="1790700" algn="l"/>
                <a:tab pos="2873375" algn="l"/>
              </a:tabLst>
            </a:pPr>
            <a:r>
              <a:rPr lang="en-US" sz="1200" b="1" spc="40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Soft Skills</a:t>
            </a:r>
            <a:r>
              <a:rPr lang="en-US" sz="1200" spc="40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   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•  Communication            </a:t>
            </a:r>
            <a:r>
              <a:rPr lang="th-TH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• Teamwork	                  </a:t>
            </a:r>
            <a:r>
              <a:rPr lang="th-TH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• Leadership</a:t>
            </a:r>
            <a:endParaRPr lang="th-TH" sz="1200" spc="4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indent="490538" algn="l">
              <a:lnSpc>
                <a:spcPct val="85000"/>
              </a:lnSpc>
              <a:tabLst>
                <a:tab pos="395288" algn="l"/>
                <a:tab pos="442913" algn="l"/>
                <a:tab pos="1773238" algn="l"/>
                <a:tab pos="3421063" algn="l"/>
              </a:tabLst>
            </a:pPr>
            <a:r>
              <a:rPr lang="th-TH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•  Problem-solving	         </a:t>
            </a:r>
            <a:r>
              <a:rPr lang="th-TH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• Critical Thinking	    </a:t>
            </a:r>
            <a:r>
              <a:rPr lang="th-TH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• Adaptability</a:t>
            </a:r>
            <a:endParaRPr lang="th-TH" sz="1200" spc="4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>
              <a:lnSpc>
                <a:spcPct val="85000"/>
              </a:lnSpc>
              <a:tabLst>
                <a:tab pos="625475" algn="l"/>
              </a:tabLst>
            </a:pPr>
            <a:r>
              <a:rPr lang="en-US" sz="1200" b="1" spc="40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Language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r>
              <a:rPr lang="th-TH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•</a:t>
            </a:r>
            <a:r>
              <a:rPr lang="th-TH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Thai – Native</a:t>
            </a:r>
            <a:endParaRPr lang="th-TH" sz="1200" spc="4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>
              <a:lnSpc>
                <a:spcPct val="85000"/>
              </a:lnSpc>
              <a:tabLst>
                <a:tab pos="625475" algn="l"/>
              </a:tabLst>
            </a:pPr>
            <a:r>
              <a:rPr lang="th-TH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•</a:t>
            </a:r>
            <a:r>
              <a:rPr lang="th-TH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English – Intermediate </a:t>
            </a:r>
            <a:endParaRPr lang="th-TH" sz="1200" spc="4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623888" indent="-623888" algn="l">
              <a:lnSpc>
                <a:spcPct val="85000"/>
              </a:lnSpc>
              <a:tabLst>
                <a:tab pos="625475" algn="l"/>
                <a:tab pos="5741988" algn="r"/>
              </a:tabLst>
            </a:pPr>
            <a:r>
              <a:rPr lang="en-US" sz="1200" b="1" spc="40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Activities</a:t>
            </a:r>
            <a:r>
              <a:rPr lang="en-US" sz="1200" spc="40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r>
              <a:rPr lang="th-TH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• Unite Camp (KMITL) – Staff : Served as a medical staff member, ensuring student and staff well-being, handling emergency situations, and providing first aid.</a:t>
            </a:r>
          </a:p>
          <a:p>
            <a:pPr marL="623888" indent="-623888" algn="l">
              <a:lnSpc>
                <a:spcPct val="85000"/>
              </a:lnSpc>
              <a:tabLst>
                <a:tab pos="625475" algn="l"/>
                <a:tab pos="5741988" algn="r"/>
              </a:tabLst>
            </a:pP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•</a:t>
            </a:r>
            <a:r>
              <a:rPr lang="th-TH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IT3K (KMITL) – Staff : Organized welfare and logistics for an inter-university IT networking event, ensuring smooth event operations.</a:t>
            </a:r>
            <a:r>
              <a:rPr lang="th-TH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  <a:p>
            <a:pPr marL="623888" indent="-623888" algn="l">
              <a:lnSpc>
                <a:spcPct val="85000"/>
              </a:lnSpc>
              <a:tabLst>
                <a:tab pos="625475" algn="l"/>
                <a:tab pos="5741988" algn="r"/>
              </a:tabLst>
            </a:pPr>
            <a:r>
              <a:rPr lang="th-TH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• ToBeIT’67 (KMITL) – Staff : Led high school participants in an IT learning camp as a senior mentor, inspiring the next generation of IT students. 	</a:t>
            </a:r>
            <a:endParaRPr lang="th-TH" sz="1200" spc="4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>
              <a:lnSpc>
                <a:spcPct val="85000"/>
              </a:lnSpc>
              <a:tabLst>
                <a:tab pos="625475" algn="l"/>
              </a:tabLst>
            </a:pPr>
            <a:r>
              <a:rPr lang="en-US" sz="1200" b="1" spc="40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Interests</a:t>
            </a:r>
            <a:r>
              <a:rPr lang="en-US" sz="1200" spc="40" dirty="0">
                <a:solidFill>
                  <a:schemeClr val="accent4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r>
              <a:rPr lang="th-TH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1200" spc="4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• Participating in hackathons and workshops related to AI, Data Science and Machine Learning.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7967C4-C20E-B199-7A93-8988A5BA21A1}"/>
              </a:ext>
            </a:extLst>
          </p:cNvPr>
          <p:cNvCxnSpPr>
            <a:cxnSpLocks/>
          </p:cNvCxnSpPr>
          <p:nvPr/>
        </p:nvCxnSpPr>
        <p:spPr>
          <a:xfrm>
            <a:off x="535767" y="6890549"/>
            <a:ext cx="5784850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44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720</Words>
  <Application>Microsoft Macintosh PowerPoint</Application>
  <PresentationFormat>A4 Paper (210x297 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TH Sarabun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Keetaphat Sripinta</dc:title>
  <dc:creator>Keetaphat Sripinta</dc:creator>
  <cp:lastModifiedBy>Keetaphat Sripinta</cp:lastModifiedBy>
  <cp:revision>2</cp:revision>
  <dcterms:created xsi:type="dcterms:W3CDTF">2025-07-29T18:26:46Z</dcterms:created>
  <dcterms:modified xsi:type="dcterms:W3CDTF">2025-08-02T08:48:10Z</dcterms:modified>
</cp:coreProperties>
</file>