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1DAE-B40C-E432-1461-287FCA8C0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CC0B5-A31E-7768-E8E8-B12B1F5C4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C5F3-E081-ECE2-6032-BE30C0F9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24B0-9A17-647A-8FB6-4AF9EF13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16DDC-CE21-2CD4-8C09-2FB2096B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61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CBDB-21C0-6629-4B70-4B45EDB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5473F-08C8-9F8A-B002-36F713B5A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AB39-F560-0EE3-68BD-35F3EF8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CC54-9805-5DF6-810F-A338C471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9A90-17BE-E947-55EE-E3E56B36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86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5D915-C74F-0742-0219-0270A3F64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4EA34-9E68-799B-CB0D-68C7ACB5D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E351-F6DD-5E79-7B7A-080881FF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6837-27F9-E98A-5286-929DF1B0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6BCF3-9CCC-AF18-9410-29363751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984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49B6-BBEB-CC99-AD71-D2835ADD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39FE-1036-3366-EBA4-F5987D18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9217-9C9F-F7A2-046A-813CDD00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D7BEA-5514-0DF6-C1FF-04A2903F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1740-7C1E-7748-2EE0-6C85D4D6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17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709F-99E0-CDB5-3016-0FA457E7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9531D-08F9-0DF0-BCDD-278C060CF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0873-6C17-5BF1-E5F4-29D4EBDD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1CDE6-CEF2-E745-0AD8-FBC9FF6F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D844-A226-1154-3635-852EC4F0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430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A80-23F5-88CA-1DA5-CA56CC6A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89C3-5FFE-4751-CCBC-54F24E067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F244D-2610-B538-6249-696A3979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43B79-B6B2-5A2D-6B25-7840A6C9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5B14A-5BDC-0D4D-7818-56DF5F62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E6959-1082-CA3C-DDF6-1803DCD3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32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D624-15FE-EFC6-5DA3-26EDDFEE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7AAF7-C363-1B68-538D-FCE899A8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59BD-4362-FB54-752A-E69FA56D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4655D-A5E8-93B4-E909-C2DE4C4D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9634-F923-C77E-FEB0-B72A89B33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844D4-A468-B6E8-7B65-96CAB17A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56AA5-1B05-D6D1-A321-5C04770C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5B026-797D-4545-65CD-3BF47F2B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702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0752-48B6-0025-084C-A5044B9C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6BD03-D66F-F9CD-2123-22949CCC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11D25-1143-2D02-77FE-C284C7E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10F27-142F-7920-93F0-E6838607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723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C34CE-2692-DD2F-56CC-AE6601F5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5FD3F-2291-0CE1-2FA7-5AB4283A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3CB9-67D7-1BEA-9281-A54FA475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21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8600-508F-1523-F2CA-7D0B5363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3B1F-00BA-2CFA-6AC3-6AB2126D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69AE8-09B5-0C3E-C363-96D5CD8B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50CA6-4B34-7161-7960-78362ADF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76C7-44FC-6137-9E3F-AB206D41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ABFE-2964-4B76-8BF8-790C63D1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52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98B6-DFCB-8AE7-354F-E3912CDF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2D229-B1F0-B631-DE01-CEF7F6698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AF5E0-2B8B-49EA-02D4-67AF2E948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CA716-4BC8-9751-70FA-45625FBD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CC8B-83CC-91B8-13B8-CEB0BFA3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8EE8C-C42E-6D00-4A7C-DDAF6454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4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D6DA6-94E3-A39A-BE36-6FE29DBA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01169-FBED-8869-68A4-F991A2CA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F1FDD-2481-4EF7-8B56-B5FB332E6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225F-9B8A-0B41-A1EA-E49C60BE2C0C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C17E-8918-5697-4775-D853B318E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3278-39F5-81FD-905A-8EDA8E16A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7BA3-A3DE-6E48-9102-69940584518E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606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7057-AA80-E212-FF79-86A90C10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598"/>
            <a:ext cx="9144000" cy="2387600"/>
          </a:xfrm>
        </p:spPr>
        <p:txBody>
          <a:bodyPr>
            <a:normAutofit/>
          </a:bodyPr>
          <a:lstStyle/>
          <a:p>
            <a:r>
              <a:rPr lang="en-CH" sz="8800">
                <a:latin typeface="Franklin Gothic Book" panose="020B05030201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1947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EF89-284F-ADFC-CFDF-94ACDB84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>
                <a:latin typeface="Franklin Gothic Book" panose="020B0503020102020204" pitchFamily="34" charset="0"/>
              </a:rPr>
              <a:t>Topics (with hands-on sessions)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982F-6745-393A-2E88-F484F4E0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sz="3600">
                <a:latin typeface="Franklin Gothic Book" panose="020B0503020102020204" pitchFamily="34" charset="0"/>
              </a:rPr>
              <a:t>Introduction to Neural Networks</a:t>
            </a:r>
          </a:p>
          <a:p>
            <a:r>
              <a:rPr lang="en-CH" sz="3600">
                <a:latin typeface="Franklin Gothic Book" panose="020B0503020102020204" pitchFamily="34" charset="0"/>
              </a:rPr>
              <a:t>Introduction to Keras and TensorFlow (Basic)</a:t>
            </a:r>
          </a:p>
          <a:p>
            <a:r>
              <a:rPr lang="en-CH" sz="3600">
                <a:latin typeface="Franklin Gothic Book" panose="020B0503020102020204" pitchFamily="34" charset="0"/>
              </a:rPr>
              <a:t>Introduction to customising Keras out-of-the-box functionalities (Advanced) (Custom training loops, autodifferentiation, etc.)</a:t>
            </a:r>
          </a:p>
          <a:p>
            <a:r>
              <a:rPr lang="en-CH" sz="3600">
                <a:latin typeface="Franklin Gothic Book" panose="020B0503020102020204" pitchFamily="34" charset="0"/>
              </a:rPr>
              <a:t>Example of non sequential models: Multi-task-learning </a:t>
            </a:r>
          </a:p>
        </p:txBody>
      </p:sp>
    </p:spTree>
    <p:extLst>
      <p:ext uri="{BB962C8B-B14F-4D97-AF65-F5344CB8AC3E}">
        <p14:creationId xmlns:p14="http://schemas.microsoft.com/office/powerpoint/2010/main" val="311261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Office Theme</vt:lpstr>
      <vt:lpstr>Agenda</vt:lpstr>
      <vt:lpstr>Topics (with hands-on sessions)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Umberto Michelucci</dc:creator>
  <cp:lastModifiedBy>Umberto Michelucci</cp:lastModifiedBy>
  <cp:revision>3</cp:revision>
  <dcterms:created xsi:type="dcterms:W3CDTF">2022-04-19T07:19:11Z</dcterms:created>
  <dcterms:modified xsi:type="dcterms:W3CDTF">2022-04-19T07:21:48Z</dcterms:modified>
</cp:coreProperties>
</file>