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C49-4431-4456-3A5D-F8842FF4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38A-D739-6A84-7C66-141A87E60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7F05-DE50-29DD-FD2F-94B15C50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4D4B0-E1E6-1722-C0F0-D70649C4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C83FB-6470-4CC6-A414-2E4BA88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00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E1A-FEDF-8E16-D6EF-9FC49E2A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10F27-0729-8578-26E3-0E9C7043B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20E6-BCF6-3AEB-C383-8DCAC606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5022-3ED0-99ED-5341-61D6BC3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FD952-A94E-D6F5-6EDE-63AECA55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13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33F16-47A6-2F07-ED11-7C0092F5B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B51B-0676-27E0-AB19-059332A7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8D4C-5097-05FA-6B41-97B875D2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2757-9A92-7E66-9DFB-325A9ED7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0FAA-4092-A5E0-82D9-D7BD415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738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59B-07CD-0951-FC5B-BE380D54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BC31-99FF-0D16-9FE5-7E4861BC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10E8-8E53-E166-FC4D-7EC4387C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E9E6-D5A4-119A-4A52-91713880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9E78-C8FF-4C9B-01A8-FAD07FA4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82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CC6-6160-60C1-7B61-53FB04E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3AB72-B8BD-1F26-2E05-67508A58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2141-A0A2-C8E5-44C8-7470769D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B918-3F2F-7EF0-154D-C022A73D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114C-CD15-1E64-2C76-AFD69E3C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49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446-4843-BA9E-B72B-81BBE5B4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1C0C-C694-6C37-B8ED-F9E01274F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D978A-BB68-F901-2A5F-26147888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94C1-4341-B69D-AEE4-43B8513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E754-71ED-CD44-07E8-4D795831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5FC-C9FF-CBF6-0434-86721B09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046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B382-436E-5B3C-2AEA-400A409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C8DC-FA69-12F2-CCAE-3B80EA599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6CFD-6F15-BD60-4518-CD8F5461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54A45-FA02-E913-5577-E531EF4D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8B5D-E61F-59E3-DD24-55438DFB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7D0A9-90E3-E328-6E32-D49F94A1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0963-889A-D09C-8F76-2A8AB7E9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11EB-0B71-148C-B93B-AE93E5FB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E9F-AD87-2A13-F0EB-A114F3F1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64FBA-957C-564D-7C0E-C74D5C0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21887-3472-7ACB-5A98-7B68A070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D0FB-9657-0C5F-97C7-0081981D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8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3E7E2-508F-B18B-6BB3-FFA740D7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66441-B1D6-A3D7-5A0A-5A5D999C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87608-EA86-5985-B4BF-E8D4C114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58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36D-8B5D-F940-3525-C1ECDC70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0CE6-72C9-9533-A0D7-1F3BD573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CCCB-076C-CF30-6202-194B000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BC57-0715-E2A0-8677-3E29F0F9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605DC-699A-C18F-C841-41E8D9D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C1B9-05DD-5C48-6418-5C473256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95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97C1-C4FE-6B19-D28E-4380A67C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9C635-83FF-6524-4225-08CEC13D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10D8-E5AE-A147-58A3-0A388348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81286-07B1-04A8-802F-1DE475A5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934B-7CDA-0306-6101-E81F47E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89D1-F6E8-B845-2991-C1E9B5C1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44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E5B8-0250-0E1F-3C6C-6063029E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E756-438F-0B91-8079-DAAD7D4E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B047-97EB-67DA-5A53-AF1A55CFF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D538-F301-A340-90F4-5B307FE54E96}" type="datetimeFigureOut">
              <a:t>19.04.22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D2B5-9234-C23D-CED8-275213886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812B-8578-7F2D-3D38-3C7684B65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F713-81EA-A84A-A5A7-BE88A7697C0B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AE11-F44A-A361-4541-02454EC7A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>
                <a:latin typeface="Franklin Gothic Book" panose="020B0503020102020204" pitchFamily="34" charset="0"/>
              </a:rPr>
              <a:t>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3524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26FDB-38B8-537E-B1EF-EEE4C2DD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85" y="0"/>
            <a:ext cx="7650546" cy="5864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2E203-EB33-5990-4032-E133A28813DC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842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E399F-526C-5C7D-9B9B-75ED1EE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19200"/>
            <a:ext cx="82296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04A9-E568-80ED-4B4F-823F29F39B75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3074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23F257-0C93-8C84-2162-A4CB760BB8FF}"/>
              </a:ext>
            </a:extLst>
          </p:cNvPr>
          <p:cNvSpPr/>
          <p:nvPr/>
        </p:nvSpPr>
        <p:spPr>
          <a:xfrm>
            <a:off x="7951304" y="238538"/>
            <a:ext cx="1719470" cy="23853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529CB-8571-AEAE-172A-6837DA73CEF1}"/>
              </a:ext>
            </a:extLst>
          </p:cNvPr>
          <p:cNvSpPr txBox="1"/>
          <p:nvPr/>
        </p:nvSpPr>
        <p:spPr>
          <a:xfrm>
            <a:off x="467142" y="889843"/>
            <a:ext cx="570505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effectLst/>
                <a:latin typeface="Courier" pitchFamily="2" charset="0"/>
              </a:rPr>
              <a:t>input_x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keras.layers.Input(shape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(16,))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lay1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(64,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dtype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tf.float32)(input_x)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lay2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activation='sigmoid')(lay1)</a:t>
            </a:r>
            <a:r>
              <a:rPr lang="en-GB">
                <a:latin typeface="Courier" pitchFamily="2" charset="0"/>
              </a:rPr>
              <a:t> </a:t>
            </a:r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lay3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6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activation='sigmoid')(lay2)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outboth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7030A0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(2,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activation='sigmoid',name="both_output")(lay3)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lay4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2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(3,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activation='sigmoid')(lay3)</a:t>
            </a:r>
            <a:r>
              <a:rPr lang="en-GB">
                <a:latin typeface="Courier" pitchFamily="2" charset="0"/>
              </a:rPr>
              <a:t> </a:t>
            </a:r>
          </a:p>
          <a:p>
            <a:r>
              <a:rPr lang="en-GB">
                <a:effectLst/>
                <a:latin typeface="Courier" pitchFamily="2" charset="0"/>
              </a:rPr>
              <a:t>outo2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chemeClr val="accent2"/>
                </a:solidFill>
                <a:effectLst/>
                <a:latin typeface="Courier" pitchFamily="2" charset="0"/>
              </a:rPr>
              <a:t>layers.Dense</a:t>
            </a:r>
            <a:r>
              <a:rPr lang="en-GB">
                <a:effectLst/>
                <a:latin typeface="Courier" pitchFamily="2" charset="0"/>
              </a:rPr>
              <a:t>(1,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activation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'sigmoid',name="O2_output")(lay4)</a:t>
            </a:r>
            <a:r>
              <a:rPr lang="en-GB">
                <a:latin typeface="Courier" pitchFamily="2" charset="0"/>
              </a:rPr>
              <a:t> </a:t>
            </a:r>
          </a:p>
          <a:p>
            <a:endParaRPr lang="en-GB">
              <a:effectLst/>
              <a:latin typeface="Courier" pitchFamily="2" charset="0"/>
            </a:endParaRPr>
          </a:p>
          <a:p>
            <a:r>
              <a:rPr lang="en-GB">
                <a:effectLst/>
                <a:latin typeface="Courier" pitchFamily="2" charset="0"/>
              </a:rPr>
              <a:t>model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Model(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inputs=input_x,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outputs=[outboth,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outo2])</a:t>
            </a:r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EDAE0-5663-0C0D-4776-C162B343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3680" y="335846"/>
            <a:ext cx="5336286" cy="28657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71CAD1-8285-2EA5-6294-6D9FA5707E19}"/>
              </a:ext>
            </a:extLst>
          </p:cNvPr>
          <p:cNvCxnSpPr>
            <a:cxnSpLocks/>
          </p:cNvCxnSpPr>
          <p:nvPr/>
        </p:nvCxnSpPr>
        <p:spPr>
          <a:xfrm flipH="1">
            <a:off x="6450496" y="526774"/>
            <a:ext cx="1490869" cy="152068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EE623531-9D4E-206E-8CC7-879AFE7B09D0}"/>
              </a:ext>
            </a:extLst>
          </p:cNvPr>
          <p:cNvSpPr/>
          <p:nvPr/>
        </p:nvSpPr>
        <p:spPr>
          <a:xfrm>
            <a:off x="6096000" y="889843"/>
            <a:ext cx="354496" cy="2311786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B3C36-61B7-467F-952D-B429B7DD2BE5}"/>
              </a:ext>
            </a:extLst>
          </p:cNvPr>
          <p:cNvSpPr/>
          <p:nvPr/>
        </p:nvSpPr>
        <p:spPr>
          <a:xfrm>
            <a:off x="9942440" y="427382"/>
            <a:ext cx="911090" cy="7951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CC295F-250B-19BE-2D7F-16AC4E4FA442}"/>
              </a:ext>
            </a:extLst>
          </p:cNvPr>
          <p:cNvCxnSpPr>
            <a:cxnSpLocks/>
          </p:cNvCxnSpPr>
          <p:nvPr/>
        </p:nvCxnSpPr>
        <p:spPr>
          <a:xfrm flipH="1">
            <a:off x="6441588" y="1222513"/>
            <a:ext cx="3500852" cy="294590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7F5C339-DDA6-2497-0CC6-F6BFAF864C3A}"/>
              </a:ext>
            </a:extLst>
          </p:cNvPr>
          <p:cNvSpPr/>
          <p:nvPr/>
        </p:nvSpPr>
        <p:spPr>
          <a:xfrm>
            <a:off x="6087092" y="3621905"/>
            <a:ext cx="354496" cy="102496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6D932-157A-481A-E816-D86F8DFAD7A5}"/>
              </a:ext>
            </a:extLst>
          </p:cNvPr>
          <p:cNvSpPr/>
          <p:nvPr/>
        </p:nvSpPr>
        <p:spPr>
          <a:xfrm>
            <a:off x="9951348" y="1250605"/>
            <a:ext cx="1849710" cy="20425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69BE7-846C-388D-9CA9-617B883A5F08}"/>
              </a:ext>
            </a:extLst>
          </p:cNvPr>
          <p:cNvCxnSpPr>
            <a:cxnSpLocks/>
          </p:cNvCxnSpPr>
          <p:nvPr/>
        </p:nvCxnSpPr>
        <p:spPr>
          <a:xfrm flipH="1">
            <a:off x="6461986" y="2814857"/>
            <a:ext cx="3500852" cy="25622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07455E5-B372-5528-D75A-0E7D9B503692}"/>
              </a:ext>
            </a:extLst>
          </p:cNvPr>
          <p:cNvSpPr/>
          <p:nvPr/>
        </p:nvSpPr>
        <p:spPr>
          <a:xfrm>
            <a:off x="6107490" y="4793973"/>
            <a:ext cx="354496" cy="1139718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B00565-874A-FCFB-973E-082A61E5E305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395136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88D9B-34A5-BE2A-E44D-78E0D9F0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7" y="207617"/>
            <a:ext cx="6977262" cy="5547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37AD-F7D0-EADA-89C8-91CB0C4E28FB}"/>
              </a:ext>
            </a:extLst>
          </p:cNvPr>
          <p:cNvSpPr txBox="1"/>
          <p:nvPr/>
        </p:nvSpPr>
        <p:spPr>
          <a:xfrm>
            <a:off x="7274201" y="6107452"/>
            <a:ext cx="4793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Venturini, Francesca, Umberto Michelucci, and Michael Baumgartner. "Dual oxygen and temperature luminescence learning sensor with parallel inference."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20.17 (2020): 4886.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9395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257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Franklin Gothic Book</vt:lpstr>
      <vt:lpstr>Office Theme</vt:lpstr>
      <vt:lpstr>Multi-Task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Multi-Task Learning</dc:title>
  <dc:creator>Umberto Michelucci</dc:creator>
  <cp:lastModifiedBy>Umberto Michelucci</cp:lastModifiedBy>
  <cp:revision>6</cp:revision>
  <dcterms:created xsi:type="dcterms:W3CDTF">2022-04-19T06:26:49Z</dcterms:created>
  <dcterms:modified xsi:type="dcterms:W3CDTF">2022-04-19T06:36:06Z</dcterms:modified>
</cp:coreProperties>
</file>