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70" r:id="rId10"/>
    <p:sldId id="267" r:id="rId11"/>
    <p:sldId id="268" r:id="rId12"/>
    <p:sldId id="269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4" d="100"/>
          <a:sy n="154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F3DB7-389E-D845-9FF1-32412173BCA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FBED606-3061-4141-A0EC-E99187C769F9}">
      <dgm:prSet phldrT="[Text]"/>
      <dgm:spPr/>
      <dgm:t>
        <a:bodyPr/>
        <a:lstStyle/>
        <a:p>
          <a:r>
            <a:rPr lang="en-GB"/>
            <a:t>Split the dataset in two (Train and Test portions)</a:t>
          </a:r>
        </a:p>
      </dgm:t>
    </dgm:pt>
    <dgm:pt modelId="{C3C0C1C7-BCDC-CE4C-89F6-DA7B8F020568}" type="parTrans" cxnId="{E5BA511A-8CAB-DC49-8F43-B6DF4D86E1B2}">
      <dgm:prSet/>
      <dgm:spPr/>
      <dgm:t>
        <a:bodyPr/>
        <a:lstStyle/>
        <a:p>
          <a:endParaRPr lang="en-GB"/>
        </a:p>
      </dgm:t>
    </dgm:pt>
    <dgm:pt modelId="{F520500D-0EA2-5745-8363-306174DABC65}" type="sibTrans" cxnId="{E5BA511A-8CAB-DC49-8F43-B6DF4D86E1B2}">
      <dgm:prSet/>
      <dgm:spPr/>
      <dgm:t>
        <a:bodyPr/>
        <a:lstStyle/>
        <a:p>
          <a:endParaRPr lang="en-GB"/>
        </a:p>
      </dgm:t>
    </dgm:pt>
    <dgm:pt modelId="{7F1BD98B-69ED-454A-81DD-69950A0F7B9B}">
      <dgm:prSet phldrT="[Text]"/>
      <dgm:spPr/>
      <dgm:t>
        <a:bodyPr/>
        <a:lstStyle/>
        <a:p>
          <a:r>
            <a:rPr lang="en-GB"/>
            <a:t>Train the model on the "Train" portion</a:t>
          </a:r>
        </a:p>
      </dgm:t>
    </dgm:pt>
    <dgm:pt modelId="{95138967-A092-3F4E-B22A-AC3A6D0C4254}" type="parTrans" cxnId="{C9B31B02-22E3-6E41-8BCF-6D97EAA94307}">
      <dgm:prSet/>
      <dgm:spPr/>
      <dgm:t>
        <a:bodyPr/>
        <a:lstStyle/>
        <a:p>
          <a:endParaRPr lang="en-GB"/>
        </a:p>
      </dgm:t>
    </dgm:pt>
    <dgm:pt modelId="{71585441-9F71-514F-AFC1-97E0B758EF27}" type="sibTrans" cxnId="{C9B31B02-22E3-6E41-8BCF-6D97EAA94307}">
      <dgm:prSet/>
      <dgm:spPr/>
      <dgm:t>
        <a:bodyPr/>
        <a:lstStyle/>
        <a:p>
          <a:endParaRPr lang="en-GB"/>
        </a:p>
      </dgm:t>
    </dgm:pt>
    <dgm:pt modelId="{8B96D376-A9EA-A04E-BB1F-6EAC2650C0E7}">
      <dgm:prSet phldrT="[Text]"/>
      <dgm:spPr/>
      <dgm:t>
        <a:bodyPr/>
        <a:lstStyle/>
        <a:p>
          <a:r>
            <a:rPr lang="en-GB"/>
            <a:t>Evaluate the model on the "Test" portion</a:t>
          </a:r>
        </a:p>
      </dgm:t>
    </dgm:pt>
    <dgm:pt modelId="{36E3A620-11B3-624B-9FD8-2BF58035179A}" type="parTrans" cxnId="{5861ECA9-11A4-4041-8E4F-992AECD15148}">
      <dgm:prSet/>
      <dgm:spPr/>
      <dgm:t>
        <a:bodyPr/>
        <a:lstStyle/>
        <a:p>
          <a:endParaRPr lang="en-GB"/>
        </a:p>
      </dgm:t>
    </dgm:pt>
    <dgm:pt modelId="{2EB244B7-48C6-4F4F-8A40-3B40261F57BB}" type="sibTrans" cxnId="{5861ECA9-11A4-4041-8E4F-992AECD15148}">
      <dgm:prSet/>
      <dgm:spPr/>
      <dgm:t>
        <a:bodyPr/>
        <a:lstStyle/>
        <a:p>
          <a:endParaRPr lang="en-GB"/>
        </a:p>
      </dgm:t>
    </dgm:pt>
    <dgm:pt modelId="{FCBEFEE0-B235-6445-95E7-336EFBECB389}">
      <dgm:prSet phldrT="[Text]"/>
      <dgm:spPr/>
      <dgm:t>
        <a:bodyPr/>
        <a:lstStyle/>
        <a:p>
          <a:r>
            <a:rPr lang="en-GB"/>
            <a:t>Compare the metrics on the "Train" and on the "Test" portion of the dataset</a:t>
          </a:r>
        </a:p>
      </dgm:t>
    </dgm:pt>
    <dgm:pt modelId="{2EB44408-32A4-B940-9B6D-02C22741EEEB}" type="parTrans" cxnId="{F688A589-3F22-0847-83CA-78E7150CA521}">
      <dgm:prSet/>
      <dgm:spPr/>
      <dgm:t>
        <a:bodyPr/>
        <a:lstStyle/>
        <a:p>
          <a:endParaRPr lang="en-GB"/>
        </a:p>
      </dgm:t>
    </dgm:pt>
    <dgm:pt modelId="{40348CCE-E91F-AB40-8519-79E534EEA5BB}" type="sibTrans" cxnId="{F688A589-3F22-0847-83CA-78E7150CA521}">
      <dgm:prSet/>
      <dgm:spPr/>
      <dgm:t>
        <a:bodyPr/>
        <a:lstStyle/>
        <a:p>
          <a:endParaRPr lang="en-GB"/>
        </a:p>
      </dgm:t>
    </dgm:pt>
    <dgm:pt modelId="{E4E6AB97-69BB-4F4B-ADEF-ECAAD1231BA5}" type="pres">
      <dgm:prSet presAssocID="{EB9F3DB7-389E-D845-9FF1-32412173BCA7}" presName="Name0" presStyleCnt="0">
        <dgm:presLayoutVars>
          <dgm:dir/>
          <dgm:resizeHandles val="exact"/>
        </dgm:presLayoutVars>
      </dgm:prSet>
      <dgm:spPr/>
    </dgm:pt>
    <dgm:pt modelId="{67F7B3B3-0A9D-F14E-BB6A-D109338CE527}" type="pres">
      <dgm:prSet presAssocID="{0FBED606-3061-4141-A0EC-E99187C769F9}" presName="node" presStyleLbl="node1" presStyleIdx="0" presStyleCnt="4">
        <dgm:presLayoutVars>
          <dgm:bulletEnabled val="1"/>
        </dgm:presLayoutVars>
      </dgm:prSet>
      <dgm:spPr/>
    </dgm:pt>
    <dgm:pt modelId="{15487FBF-598E-7A42-A3CD-21F2FF1753E4}" type="pres">
      <dgm:prSet presAssocID="{F520500D-0EA2-5745-8363-306174DABC65}" presName="sibTrans" presStyleLbl="sibTrans2D1" presStyleIdx="0" presStyleCnt="3"/>
      <dgm:spPr/>
    </dgm:pt>
    <dgm:pt modelId="{ACB15B25-097F-754C-9CBB-1E20EF8D7151}" type="pres">
      <dgm:prSet presAssocID="{F520500D-0EA2-5745-8363-306174DABC65}" presName="connectorText" presStyleLbl="sibTrans2D1" presStyleIdx="0" presStyleCnt="3"/>
      <dgm:spPr/>
    </dgm:pt>
    <dgm:pt modelId="{3A294F9D-D636-9B43-B415-06E9CAD0F552}" type="pres">
      <dgm:prSet presAssocID="{7F1BD98B-69ED-454A-81DD-69950A0F7B9B}" presName="node" presStyleLbl="node1" presStyleIdx="1" presStyleCnt="4">
        <dgm:presLayoutVars>
          <dgm:bulletEnabled val="1"/>
        </dgm:presLayoutVars>
      </dgm:prSet>
      <dgm:spPr/>
    </dgm:pt>
    <dgm:pt modelId="{E9F619BD-4076-E64B-B391-D47F7F10F680}" type="pres">
      <dgm:prSet presAssocID="{71585441-9F71-514F-AFC1-97E0B758EF27}" presName="sibTrans" presStyleLbl="sibTrans2D1" presStyleIdx="1" presStyleCnt="3"/>
      <dgm:spPr/>
    </dgm:pt>
    <dgm:pt modelId="{CFD06D10-7926-5549-BCCB-2CE3CCCBCDDB}" type="pres">
      <dgm:prSet presAssocID="{71585441-9F71-514F-AFC1-97E0B758EF27}" presName="connectorText" presStyleLbl="sibTrans2D1" presStyleIdx="1" presStyleCnt="3"/>
      <dgm:spPr/>
    </dgm:pt>
    <dgm:pt modelId="{BDCF990A-B367-BD49-BEF2-9218403EC3E8}" type="pres">
      <dgm:prSet presAssocID="{8B96D376-A9EA-A04E-BB1F-6EAC2650C0E7}" presName="node" presStyleLbl="node1" presStyleIdx="2" presStyleCnt="4">
        <dgm:presLayoutVars>
          <dgm:bulletEnabled val="1"/>
        </dgm:presLayoutVars>
      </dgm:prSet>
      <dgm:spPr/>
    </dgm:pt>
    <dgm:pt modelId="{E6668D6B-03E5-0841-88B3-001E65CF5C90}" type="pres">
      <dgm:prSet presAssocID="{2EB244B7-48C6-4F4F-8A40-3B40261F57BB}" presName="sibTrans" presStyleLbl="sibTrans2D1" presStyleIdx="2" presStyleCnt="3"/>
      <dgm:spPr/>
    </dgm:pt>
    <dgm:pt modelId="{6368B223-15C2-8946-AB23-C1C1D6E30108}" type="pres">
      <dgm:prSet presAssocID="{2EB244B7-48C6-4F4F-8A40-3B40261F57BB}" presName="connectorText" presStyleLbl="sibTrans2D1" presStyleIdx="2" presStyleCnt="3"/>
      <dgm:spPr/>
    </dgm:pt>
    <dgm:pt modelId="{E3D48B01-FC7F-9C48-9813-9ED0190360B1}" type="pres">
      <dgm:prSet presAssocID="{FCBEFEE0-B235-6445-95E7-336EFBECB389}" presName="node" presStyleLbl="node1" presStyleIdx="3" presStyleCnt="4">
        <dgm:presLayoutVars>
          <dgm:bulletEnabled val="1"/>
        </dgm:presLayoutVars>
      </dgm:prSet>
      <dgm:spPr/>
    </dgm:pt>
  </dgm:ptLst>
  <dgm:cxnLst>
    <dgm:cxn modelId="{C9B31B02-22E3-6E41-8BCF-6D97EAA94307}" srcId="{EB9F3DB7-389E-D845-9FF1-32412173BCA7}" destId="{7F1BD98B-69ED-454A-81DD-69950A0F7B9B}" srcOrd="1" destOrd="0" parTransId="{95138967-A092-3F4E-B22A-AC3A6D0C4254}" sibTransId="{71585441-9F71-514F-AFC1-97E0B758EF27}"/>
    <dgm:cxn modelId="{AC6CB415-856C-9948-91DB-E1980778C99B}" type="presOf" srcId="{EB9F3DB7-389E-D845-9FF1-32412173BCA7}" destId="{E4E6AB97-69BB-4F4B-ADEF-ECAAD1231BA5}" srcOrd="0" destOrd="0" presId="urn:microsoft.com/office/officeart/2005/8/layout/process1"/>
    <dgm:cxn modelId="{E5BA511A-8CAB-DC49-8F43-B6DF4D86E1B2}" srcId="{EB9F3DB7-389E-D845-9FF1-32412173BCA7}" destId="{0FBED606-3061-4141-A0EC-E99187C769F9}" srcOrd="0" destOrd="0" parTransId="{C3C0C1C7-BCDC-CE4C-89F6-DA7B8F020568}" sibTransId="{F520500D-0EA2-5745-8363-306174DABC65}"/>
    <dgm:cxn modelId="{D7F9F533-8728-6B4F-9DCC-5A57D8173E95}" type="presOf" srcId="{7F1BD98B-69ED-454A-81DD-69950A0F7B9B}" destId="{3A294F9D-D636-9B43-B415-06E9CAD0F552}" srcOrd="0" destOrd="0" presId="urn:microsoft.com/office/officeart/2005/8/layout/process1"/>
    <dgm:cxn modelId="{97BA536F-D791-5F47-83FD-DB1D8ECA6D40}" type="presOf" srcId="{2EB244B7-48C6-4F4F-8A40-3B40261F57BB}" destId="{6368B223-15C2-8946-AB23-C1C1D6E30108}" srcOrd="1" destOrd="0" presId="urn:microsoft.com/office/officeart/2005/8/layout/process1"/>
    <dgm:cxn modelId="{D28A9177-AA28-5541-909F-291EC64CC38B}" type="presOf" srcId="{8B96D376-A9EA-A04E-BB1F-6EAC2650C0E7}" destId="{BDCF990A-B367-BD49-BEF2-9218403EC3E8}" srcOrd="0" destOrd="0" presId="urn:microsoft.com/office/officeart/2005/8/layout/process1"/>
    <dgm:cxn modelId="{F688A589-3F22-0847-83CA-78E7150CA521}" srcId="{EB9F3DB7-389E-D845-9FF1-32412173BCA7}" destId="{FCBEFEE0-B235-6445-95E7-336EFBECB389}" srcOrd="3" destOrd="0" parTransId="{2EB44408-32A4-B940-9B6D-02C22741EEEB}" sibTransId="{40348CCE-E91F-AB40-8519-79E534EEA5BB}"/>
    <dgm:cxn modelId="{6334D99F-12CE-574E-80CC-3FB2CB779192}" type="presOf" srcId="{0FBED606-3061-4141-A0EC-E99187C769F9}" destId="{67F7B3B3-0A9D-F14E-BB6A-D109338CE527}" srcOrd="0" destOrd="0" presId="urn:microsoft.com/office/officeart/2005/8/layout/process1"/>
    <dgm:cxn modelId="{7385BEA1-39FE-EA42-8BCF-89564E51B635}" type="presOf" srcId="{71585441-9F71-514F-AFC1-97E0B758EF27}" destId="{CFD06D10-7926-5549-BCCB-2CE3CCCBCDDB}" srcOrd="1" destOrd="0" presId="urn:microsoft.com/office/officeart/2005/8/layout/process1"/>
    <dgm:cxn modelId="{5861ECA9-11A4-4041-8E4F-992AECD15148}" srcId="{EB9F3DB7-389E-D845-9FF1-32412173BCA7}" destId="{8B96D376-A9EA-A04E-BB1F-6EAC2650C0E7}" srcOrd="2" destOrd="0" parTransId="{36E3A620-11B3-624B-9FD8-2BF58035179A}" sibTransId="{2EB244B7-48C6-4F4F-8A40-3B40261F57BB}"/>
    <dgm:cxn modelId="{58587BAF-5A30-EF47-A15F-1660E717DF18}" type="presOf" srcId="{F520500D-0EA2-5745-8363-306174DABC65}" destId="{15487FBF-598E-7A42-A3CD-21F2FF1753E4}" srcOrd="0" destOrd="0" presId="urn:microsoft.com/office/officeart/2005/8/layout/process1"/>
    <dgm:cxn modelId="{CCFB16B5-3E1D-7849-9903-5A7D8E88DB41}" type="presOf" srcId="{2EB244B7-48C6-4F4F-8A40-3B40261F57BB}" destId="{E6668D6B-03E5-0841-88B3-001E65CF5C90}" srcOrd="0" destOrd="0" presId="urn:microsoft.com/office/officeart/2005/8/layout/process1"/>
    <dgm:cxn modelId="{A8ABEECF-5DE9-334E-9F45-B257D3A71D40}" type="presOf" srcId="{F520500D-0EA2-5745-8363-306174DABC65}" destId="{ACB15B25-097F-754C-9CBB-1E20EF8D7151}" srcOrd="1" destOrd="0" presId="urn:microsoft.com/office/officeart/2005/8/layout/process1"/>
    <dgm:cxn modelId="{84DBA7DE-E414-C248-B401-9EE3114C05D1}" type="presOf" srcId="{71585441-9F71-514F-AFC1-97E0B758EF27}" destId="{E9F619BD-4076-E64B-B391-D47F7F10F680}" srcOrd="0" destOrd="0" presId="urn:microsoft.com/office/officeart/2005/8/layout/process1"/>
    <dgm:cxn modelId="{21B523E2-26B6-674D-868C-A50207A5D1D1}" type="presOf" srcId="{FCBEFEE0-B235-6445-95E7-336EFBECB389}" destId="{E3D48B01-FC7F-9C48-9813-9ED0190360B1}" srcOrd="0" destOrd="0" presId="urn:microsoft.com/office/officeart/2005/8/layout/process1"/>
    <dgm:cxn modelId="{5325156C-036F-1A4A-839F-10818DE0A495}" type="presParOf" srcId="{E4E6AB97-69BB-4F4B-ADEF-ECAAD1231BA5}" destId="{67F7B3B3-0A9D-F14E-BB6A-D109338CE527}" srcOrd="0" destOrd="0" presId="urn:microsoft.com/office/officeart/2005/8/layout/process1"/>
    <dgm:cxn modelId="{D7A7EEE4-2554-F348-B2E8-D4406354BEA8}" type="presParOf" srcId="{E4E6AB97-69BB-4F4B-ADEF-ECAAD1231BA5}" destId="{15487FBF-598E-7A42-A3CD-21F2FF1753E4}" srcOrd="1" destOrd="0" presId="urn:microsoft.com/office/officeart/2005/8/layout/process1"/>
    <dgm:cxn modelId="{B38DD768-9492-654B-82DB-3E044ED222CF}" type="presParOf" srcId="{15487FBF-598E-7A42-A3CD-21F2FF1753E4}" destId="{ACB15B25-097F-754C-9CBB-1E20EF8D7151}" srcOrd="0" destOrd="0" presId="urn:microsoft.com/office/officeart/2005/8/layout/process1"/>
    <dgm:cxn modelId="{27DE6C4F-D798-9B40-886C-B18736F6E707}" type="presParOf" srcId="{E4E6AB97-69BB-4F4B-ADEF-ECAAD1231BA5}" destId="{3A294F9D-D636-9B43-B415-06E9CAD0F552}" srcOrd="2" destOrd="0" presId="urn:microsoft.com/office/officeart/2005/8/layout/process1"/>
    <dgm:cxn modelId="{FD6DD70E-96C4-A142-9D0C-D7C5123446DB}" type="presParOf" srcId="{E4E6AB97-69BB-4F4B-ADEF-ECAAD1231BA5}" destId="{E9F619BD-4076-E64B-B391-D47F7F10F680}" srcOrd="3" destOrd="0" presId="urn:microsoft.com/office/officeart/2005/8/layout/process1"/>
    <dgm:cxn modelId="{63A593B9-A5BE-844D-91B7-11F0BD3A59A6}" type="presParOf" srcId="{E9F619BD-4076-E64B-B391-D47F7F10F680}" destId="{CFD06D10-7926-5549-BCCB-2CE3CCCBCDDB}" srcOrd="0" destOrd="0" presId="urn:microsoft.com/office/officeart/2005/8/layout/process1"/>
    <dgm:cxn modelId="{33E70FDF-A16D-9146-928B-E8C9478BE9B9}" type="presParOf" srcId="{E4E6AB97-69BB-4F4B-ADEF-ECAAD1231BA5}" destId="{BDCF990A-B367-BD49-BEF2-9218403EC3E8}" srcOrd="4" destOrd="0" presId="urn:microsoft.com/office/officeart/2005/8/layout/process1"/>
    <dgm:cxn modelId="{19026F78-3395-8449-A46F-608FBE005448}" type="presParOf" srcId="{E4E6AB97-69BB-4F4B-ADEF-ECAAD1231BA5}" destId="{E6668D6B-03E5-0841-88B3-001E65CF5C90}" srcOrd="5" destOrd="0" presId="urn:microsoft.com/office/officeart/2005/8/layout/process1"/>
    <dgm:cxn modelId="{A4840FF5-55BA-EF44-932D-B40ECB9C3A82}" type="presParOf" srcId="{E6668D6B-03E5-0841-88B3-001E65CF5C90}" destId="{6368B223-15C2-8946-AB23-C1C1D6E30108}" srcOrd="0" destOrd="0" presId="urn:microsoft.com/office/officeart/2005/8/layout/process1"/>
    <dgm:cxn modelId="{2CB0804D-7A96-1A4F-A414-4E0A8FBD7964}" type="presParOf" srcId="{E4E6AB97-69BB-4F4B-ADEF-ECAAD1231BA5}" destId="{E3D48B01-FC7F-9C48-9813-9ED0190360B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B3B3-0A9D-F14E-BB6A-D109338CE527}">
      <dsp:nvSpPr>
        <dsp:cNvPr id="0" name=""/>
        <dsp:cNvSpPr/>
      </dsp:nvSpPr>
      <dsp:spPr>
        <a:xfrm>
          <a:off x="4621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Split the dataset in two (Train and Test portions)</a:t>
          </a:r>
        </a:p>
      </dsp:txBody>
      <dsp:txXfrm>
        <a:off x="48449" y="1041604"/>
        <a:ext cx="1932797" cy="1408742"/>
      </dsp:txXfrm>
    </dsp:sp>
    <dsp:sp modelId="{15487FBF-598E-7A42-A3CD-21F2FF1753E4}">
      <dsp:nvSpPr>
        <dsp:cNvPr id="0" name=""/>
        <dsp:cNvSpPr/>
      </dsp:nvSpPr>
      <dsp:spPr>
        <a:xfrm>
          <a:off x="2227119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227119" y="1595653"/>
        <a:ext cx="299835" cy="300644"/>
      </dsp:txXfrm>
    </dsp:sp>
    <dsp:sp modelId="{3A294F9D-D636-9B43-B415-06E9CAD0F552}">
      <dsp:nvSpPr>
        <dsp:cNvPr id="0" name=""/>
        <dsp:cNvSpPr/>
      </dsp:nvSpPr>
      <dsp:spPr>
        <a:xfrm>
          <a:off x="2833255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Train the model on the "Train" portion</a:t>
          </a:r>
        </a:p>
      </dsp:txBody>
      <dsp:txXfrm>
        <a:off x="2877083" y="1041604"/>
        <a:ext cx="1932797" cy="1408742"/>
      </dsp:txXfrm>
    </dsp:sp>
    <dsp:sp modelId="{E9F619BD-4076-E64B-B391-D47F7F10F680}">
      <dsp:nvSpPr>
        <dsp:cNvPr id="0" name=""/>
        <dsp:cNvSpPr/>
      </dsp:nvSpPr>
      <dsp:spPr>
        <a:xfrm>
          <a:off x="5055754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55754" y="1595653"/>
        <a:ext cx="299835" cy="300644"/>
      </dsp:txXfrm>
    </dsp:sp>
    <dsp:sp modelId="{BDCF990A-B367-BD49-BEF2-9218403EC3E8}">
      <dsp:nvSpPr>
        <dsp:cNvPr id="0" name=""/>
        <dsp:cNvSpPr/>
      </dsp:nvSpPr>
      <dsp:spPr>
        <a:xfrm>
          <a:off x="5661890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Evaluate the model on the "Test" portion</a:t>
          </a:r>
        </a:p>
      </dsp:txBody>
      <dsp:txXfrm>
        <a:off x="5705718" y="1041604"/>
        <a:ext cx="1932797" cy="1408742"/>
      </dsp:txXfrm>
    </dsp:sp>
    <dsp:sp modelId="{E6668D6B-03E5-0841-88B3-001E65CF5C90}">
      <dsp:nvSpPr>
        <dsp:cNvPr id="0" name=""/>
        <dsp:cNvSpPr/>
      </dsp:nvSpPr>
      <dsp:spPr>
        <a:xfrm>
          <a:off x="7884389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84389" y="1595653"/>
        <a:ext cx="299835" cy="300644"/>
      </dsp:txXfrm>
    </dsp:sp>
    <dsp:sp modelId="{E3D48B01-FC7F-9C48-9813-9ED0190360B1}">
      <dsp:nvSpPr>
        <dsp:cNvPr id="0" name=""/>
        <dsp:cNvSpPr/>
      </dsp:nvSpPr>
      <dsp:spPr>
        <a:xfrm>
          <a:off x="8490525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Compare the metrics on the "Train" and on the "Test" portion of the dataset</a:t>
          </a:r>
        </a:p>
      </dsp:txBody>
      <dsp:txXfrm>
        <a:off x="8534353" y="1041604"/>
        <a:ext cx="1932797" cy="14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18.08.22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53301-D57E-0A9B-744D-3FB0D93AF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1404731"/>
            <a:ext cx="10250800" cy="16988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>
                <a:latin typeface="Arial" panose="020B0604020202020204" pitchFamily="34" charset="0"/>
              </a:rPr>
              <a:t>Model Validation</a:t>
            </a:r>
            <a:br>
              <a:rPr lang="en-GB" sz="4667">
                <a:latin typeface="Arial" panose="020B0604020202020204" pitchFamily="34" charset="0"/>
              </a:rPr>
            </a:br>
            <a:r>
              <a:rPr lang="en-GB" sz="4667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970600" y="5267839"/>
            <a:ext cx="10250800" cy="13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933">
                <a:latin typeface="Arial" panose="020B0604020202020204" pitchFamily="34" charset="0"/>
              </a:rPr>
              <a:t>Dr. U. Michelucci (TOELT)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51"/>
            <a:ext cx="1033669" cy="103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 [1].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71" y="974951"/>
            <a:ext cx="10515600" cy="2029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 (check again Figure 15-8).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(check again Figure 15-9)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4077A-0CBA-5577-C4C2-75FBB7AA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04" y="1599594"/>
            <a:ext cx="710485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872BE-CE1B-0390-FF85-219E0124FF5E}"/>
              </a:ext>
            </a:extLst>
          </p:cNvPr>
          <p:cNvSpPr txBox="1"/>
          <p:nvPr/>
        </p:nvSpPr>
        <p:spPr>
          <a:xfrm>
            <a:off x="1064681" y="5950932"/>
            <a:ext cx="10581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 of our model with a 21-degree polynomial fitted to 10 different datasets generated with different random noise values added (high variance).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9968C-ED02-DA9D-BC2A-ED060126DB0B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589407-37D9-1EA0-904B-C6A9FDDE0BF3}"/>
              </a:ext>
            </a:extLst>
          </p:cNvPr>
          <p:cNvSpPr txBox="1">
            <a:spLocks/>
          </p:cNvSpPr>
          <p:nvPr/>
        </p:nvSpPr>
        <p:spPr>
          <a:xfrm>
            <a:off x="414251" y="2008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CH"/>
              <a:t>Things are more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44068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182B-1E4E-CC0B-984F-E111A86B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1" y="200804"/>
            <a:ext cx="10515600" cy="1325563"/>
          </a:xfrm>
        </p:spPr>
        <p:txBody>
          <a:bodyPr/>
          <a:lstStyle/>
          <a:p>
            <a:r>
              <a:rPr lang="en-CH"/>
              <a:t>Things are more complicated…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72BE-CE1B-0390-FF85-219E0124FF5E}"/>
              </a:ext>
            </a:extLst>
          </p:cNvPr>
          <p:cNvSpPr txBox="1"/>
          <p:nvPr/>
        </p:nvSpPr>
        <p:spPr>
          <a:xfrm>
            <a:off x="1064681" y="5950932"/>
            <a:ext cx="1058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of a linear model applied to data where we have randomly changed the random noise.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86804-E47B-85F5-45B5-9136525E4BA1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72F449-2963-3601-466E-3781DFE3C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612" y="1526367"/>
            <a:ext cx="7186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5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A87-4F31-CD42-8746-7DA05C2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Effect of randomness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DF0-2CC9-0213-EDA2-2FB96A33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0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A network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with some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too simple. In this case the model has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r>
              <a:rPr lang="en-CH"/>
              <a:t>In most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To detect it we need to split our dataset in two portion, and use them in a smart way.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79C36D-0A75-FD55-99EC-006CD12B8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8748"/>
              </p:ext>
            </p:extLst>
          </p:nvPr>
        </p:nvGraphicFramePr>
        <p:xfrm>
          <a:off x="838200" y="2685011"/>
          <a:ext cx="10515600" cy="349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734652-1F67-9601-1AAA-FBCF4E399B94}"/>
              </a:ext>
            </a:extLst>
          </p:cNvPr>
          <p:cNvSpPr txBox="1"/>
          <p:nvPr/>
        </p:nvSpPr>
        <p:spPr>
          <a:xfrm>
            <a:off x="838200" y="2061556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Process to detect overfitting</a:t>
            </a:r>
          </a:p>
        </p:txBody>
      </p:sp>
    </p:spTree>
    <p:extLst>
      <p:ext uri="{BB962C8B-B14F-4D97-AF65-F5344CB8AC3E}">
        <p14:creationId xmlns:p14="http://schemas.microsoft.com/office/powerpoint/2010/main" val="70355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Metric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Metric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603</Words>
  <Application>Microsoft Macintosh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Overfitting</vt:lpstr>
      <vt:lpstr>Overfitting I</vt:lpstr>
      <vt:lpstr>Overfitting II</vt:lpstr>
      <vt:lpstr>Overfitting III</vt:lpstr>
      <vt:lpstr>Overfitting IV</vt:lpstr>
      <vt:lpstr>Overfitting V</vt:lpstr>
      <vt:lpstr>Overfitting VI</vt:lpstr>
      <vt:lpstr>Bias-Variance Trade-off</vt:lpstr>
      <vt:lpstr>Variance and Bias</vt:lpstr>
      <vt:lpstr>Essence of overfitting</vt:lpstr>
      <vt:lpstr>PowerPoint Presentation</vt:lpstr>
      <vt:lpstr>PowerPoint Presentation</vt:lpstr>
      <vt:lpstr>Things are more complicated…</vt:lpstr>
      <vt:lpstr>Effect of randomness in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Umberto Michelucci</cp:lastModifiedBy>
  <cp:revision>25</cp:revision>
  <dcterms:created xsi:type="dcterms:W3CDTF">2022-08-18T10:37:31Z</dcterms:created>
  <dcterms:modified xsi:type="dcterms:W3CDTF">2022-08-18T11:38:25Z</dcterms:modified>
</cp:coreProperties>
</file>