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147469003" r:id="rId5"/>
    <p:sldId id="2147468999" r:id="rId6"/>
    <p:sldId id="2147468993" r:id="rId7"/>
    <p:sldId id="267" r:id="rId8"/>
    <p:sldId id="268" r:id="rId9"/>
    <p:sldId id="2147469004" r:id="rId10"/>
    <p:sldId id="2147469000" r:id="rId11"/>
    <p:sldId id="269" r:id="rId12"/>
    <p:sldId id="2147468996" r:id="rId13"/>
    <p:sldId id="2147468997" r:id="rId14"/>
    <p:sldId id="282" r:id="rId15"/>
    <p:sldId id="2147469001" r:id="rId16"/>
    <p:sldId id="257" r:id="rId17"/>
    <p:sldId id="258" r:id="rId18"/>
    <p:sldId id="2147468987" r:id="rId19"/>
    <p:sldId id="2147468988" r:id="rId20"/>
    <p:sldId id="2147469002" r:id="rId21"/>
    <p:sldId id="2147468989" r:id="rId22"/>
    <p:sldId id="259" r:id="rId23"/>
    <p:sldId id="2147468990" r:id="rId24"/>
    <p:sldId id="260" r:id="rId25"/>
    <p:sldId id="261" r:id="rId26"/>
    <p:sldId id="2147468992" r:id="rId2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p:cViewPr varScale="1">
        <p:scale>
          <a:sx n="123" d="100"/>
          <a:sy n="123" d="100"/>
        </p:scale>
        <p:origin x="6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2E077-0BCF-D64D-A913-2AC3FFD6142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094949FF-2379-B04D-B666-B915578EEC0B}">
      <dgm:prSet phldrT="[Text]"/>
      <dgm:spPr/>
      <dgm:t>
        <a:bodyPr/>
        <a:lstStyle/>
        <a:p>
          <a:r>
            <a:rPr lang="en-GB" dirty="0"/>
            <a:t>data</a:t>
          </a:r>
        </a:p>
      </dgm:t>
    </dgm:pt>
    <dgm:pt modelId="{2E71FFAB-931D-ED4E-8A98-E5967BC53E13}" type="parTrans" cxnId="{7D05F6AF-A461-C641-A64D-9548BD68ECE8}">
      <dgm:prSet/>
      <dgm:spPr/>
      <dgm:t>
        <a:bodyPr/>
        <a:lstStyle/>
        <a:p>
          <a:endParaRPr lang="en-GB"/>
        </a:p>
      </dgm:t>
    </dgm:pt>
    <dgm:pt modelId="{1AFDD4E9-BFF6-9644-9C33-B6E6B6B05652}" type="sibTrans" cxnId="{7D05F6AF-A461-C641-A64D-9548BD68ECE8}">
      <dgm:prSet/>
      <dgm:spPr/>
      <dgm:t>
        <a:bodyPr/>
        <a:lstStyle/>
        <a:p>
          <a:endParaRPr lang="en-GB"/>
        </a:p>
      </dgm:t>
    </dgm:pt>
    <dgm:pt modelId="{1811C971-AA91-7640-B9A3-1ED043FE29F2}">
      <dgm:prSet phldrT="[Text]"/>
      <dgm:spPr/>
      <dgm:t>
        <a:bodyPr/>
        <a:lstStyle/>
        <a:p>
          <a:r>
            <a:rPr lang="en-GB" dirty="0"/>
            <a:t>raw</a:t>
          </a:r>
        </a:p>
      </dgm:t>
    </dgm:pt>
    <dgm:pt modelId="{59F19169-F1CB-2342-8612-87AD1029FFD0}" type="parTrans" cxnId="{0AD292DE-8517-1E4E-BB73-89D4B21D03BB}">
      <dgm:prSet/>
      <dgm:spPr/>
      <dgm:t>
        <a:bodyPr/>
        <a:lstStyle/>
        <a:p>
          <a:endParaRPr lang="en-GB"/>
        </a:p>
      </dgm:t>
    </dgm:pt>
    <dgm:pt modelId="{2572CC74-7D63-1644-AF37-37299FD1FB8E}" type="sibTrans" cxnId="{0AD292DE-8517-1E4E-BB73-89D4B21D03BB}">
      <dgm:prSet/>
      <dgm:spPr/>
      <dgm:t>
        <a:bodyPr/>
        <a:lstStyle/>
        <a:p>
          <a:endParaRPr lang="en-GB"/>
        </a:p>
      </dgm:t>
    </dgm:pt>
    <dgm:pt modelId="{982FC5D6-1F19-A444-9AC9-BD2ED4756A0E}">
      <dgm:prSet phldrT="[Text]"/>
      <dgm:spPr/>
      <dgm:t>
        <a:bodyPr/>
        <a:lstStyle/>
        <a:p>
          <a:r>
            <a:rPr lang="en-GB" dirty="0"/>
            <a:t>cleaned</a:t>
          </a:r>
        </a:p>
      </dgm:t>
    </dgm:pt>
    <dgm:pt modelId="{4039CDDD-76E7-9E44-91E3-DC4F79F74BED}" type="parTrans" cxnId="{EF5B9BE3-564D-714D-9311-D8D5A9209411}">
      <dgm:prSet/>
      <dgm:spPr/>
      <dgm:t>
        <a:bodyPr/>
        <a:lstStyle/>
        <a:p>
          <a:endParaRPr lang="en-GB"/>
        </a:p>
      </dgm:t>
    </dgm:pt>
    <dgm:pt modelId="{138D03E1-4E9C-7E49-A5D4-6013F5D82127}" type="sibTrans" cxnId="{EF5B9BE3-564D-714D-9311-D8D5A9209411}">
      <dgm:prSet/>
      <dgm:spPr/>
      <dgm:t>
        <a:bodyPr/>
        <a:lstStyle/>
        <a:p>
          <a:endParaRPr lang="en-GB"/>
        </a:p>
      </dgm:t>
    </dgm:pt>
    <dgm:pt modelId="{3A4950B1-1001-184C-A951-FC0105149474}">
      <dgm:prSet phldrT="[Text]"/>
      <dgm:spPr/>
      <dgm:t>
        <a:bodyPr/>
        <a:lstStyle/>
        <a:p>
          <a:r>
            <a:rPr lang="en-GB" dirty="0"/>
            <a:t>processed</a:t>
          </a:r>
        </a:p>
      </dgm:t>
    </dgm:pt>
    <dgm:pt modelId="{7A7E70EE-FF27-4C45-BB9C-C4A5F59BE1BA}" type="parTrans" cxnId="{3BC639B2-D246-7E4E-97AC-38ACF18FB398}">
      <dgm:prSet/>
      <dgm:spPr/>
      <dgm:t>
        <a:bodyPr/>
        <a:lstStyle/>
        <a:p>
          <a:endParaRPr lang="en-GB"/>
        </a:p>
      </dgm:t>
    </dgm:pt>
    <dgm:pt modelId="{99118F95-C667-DD4A-9401-B285A19E9805}" type="sibTrans" cxnId="{3BC639B2-D246-7E4E-97AC-38ACF18FB398}">
      <dgm:prSet/>
      <dgm:spPr/>
      <dgm:t>
        <a:bodyPr/>
        <a:lstStyle/>
        <a:p>
          <a:endParaRPr lang="en-GB"/>
        </a:p>
      </dgm:t>
    </dgm:pt>
    <dgm:pt modelId="{7A8E94EC-76B6-F948-9EFC-4EF8352CC79F}" type="pres">
      <dgm:prSet presAssocID="{3A02E077-0BCF-D64D-A913-2AC3FFD6142A}" presName="hierChild1" presStyleCnt="0">
        <dgm:presLayoutVars>
          <dgm:chPref val="1"/>
          <dgm:dir/>
          <dgm:animOne val="branch"/>
          <dgm:animLvl val="lvl"/>
          <dgm:resizeHandles/>
        </dgm:presLayoutVars>
      </dgm:prSet>
      <dgm:spPr/>
    </dgm:pt>
    <dgm:pt modelId="{9288302D-768B-4542-8B0B-7D27C991FC29}" type="pres">
      <dgm:prSet presAssocID="{094949FF-2379-B04D-B666-B915578EEC0B}" presName="hierRoot1" presStyleCnt="0"/>
      <dgm:spPr/>
    </dgm:pt>
    <dgm:pt modelId="{4EED6F30-AC86-944C-B87A-85979A1E29C9}" type="pres">
      <dgm:prSet presAssocID="{094949FF-2379-B04D-B666-B915578EEC0B}" presName="composite" presStyleCnt="0"/>
      <dgm:spPr/>
    </dgm:pt>
    <dgm:pt modelId="{C4E027B9-0B3D-AA44-98F7-82CE955FAD76}" type="pres">
      <dgm:prSet presAssocID="{094949FF-2379-B04D-B666-B915578EEC0B}" presName="background" presStyleLbl="node0" presStyleIdx="0" presStyleCnt="1"/>
      <dgm:spPr/>
    </dgm:pt>
    <dgm:pt modelId="{570125AA-1038-2B4B-AC54-4DF7B9E158D1}" type="pres">
      <dgm:prSet presAssocID="{094949FF-2379-B04D-B666-B915578EEC0B}" presName="text" presStyleLbl="fgAcc0" presStyleIdx="0" presStyleCnt="1">
        <dgm:presLayoutVars>
          <dgm:chPref val="3"/>
        </dgm:presLayoutVars>
      </dgm:prSet>
      <dgm:spPr/>
    </dgm:pt>
    <dgm:pt modelId="{61EE488E-129D-5A45-ACFA-8A7D18AE2BA9}" type="pres">
      <dgm:prSet presAssocID="{094949FF-2379-B04D-B666-B915578EEC0B}" presName="hierChild2" presStyleCnt="0"/>
      <dgm:spPr/>
    </dgm:pt>
    <dgm:pt modelId="{B71BB1B8-48F6-7944-B180-79CD1EC64AE7}" type="pres">
      <dgm:prSet presAssocID="{59F19169-F1CB-2342-8612-87AD1029FFD0}" presName="Name10" presStyleLbl="parChTrans1D2" presStyleIdx="0" presStyleCnt="3"/>
      <dgm:spPr/>
    </dgm:pt>
    <dgm:pt modelId="{A9429698-A861-E247-8622-093C3584E7EC}" type="pres">
      <dgm:prSet presAssocID="{1811C971-AA91-7640-B9A3-1ED043FE29F2}" presName="hierRoot2" presStyleCnt="0"/>
      <dgm:spPr/>
    </dgm:pt>
    <dgm:pt modelId="{F7A152CA-4D77-4E45-BEC4-E2C8FFA5928D}" type="pres">
      <dgm:prSet presAssocID="{1811C971-AA91-7640-B9A3-1ED043FE29F2}" presName="composite2" presStyleCnt="0"/>
      <dgm:spPr/>
    </dgm:pt>
    <dgm:pt modelId="{CD25A9A6-F99C-2F4D-9F25-B5C5E96A1E20}" type="pres">
      <dgm:prSet presAssocID="{1811C971-AA91-7640-B9A3-1ED043FE29F2}" presName="background2" presStyleLbl="node2" presStyleIdx="0" presStyleCnt="3"/>
      <dgm:spPr/>
    </dgm:pt>
    <dgm:pt modelId="{C856C06E-1100-384B-88AA-ECDB2969E4DE}" type="pres">
      <dgm:prSet presAssocID="{1811C971-AA91-7640-B9A3-1ED043FE29F2}" presName="text2" presStyleLbl="fgAcc2" presStyleIdx="0" presStyleCnt="3">
        <dgm:presLayoutVars>
          <dgm:chPref val="3"/>
        </dgm:presLayoutVars>
      </dgm:prSet>
      <dgm:spPr/>
    </dgm:pt>
    <dgm:pt modelId="{76CF2D98-4A04-1546-B6DA-3BD5C872D392}" type="pres">
      <dgm:prSet presAssocID="{1811C971-AA91-7640-B9A3-1ED043FE29F2}" presName="hierChild3" presStyleCnt="0"/>
      <dgm:spPr/>
    </dgm:pt>
    <dgm:pt modelId="{ECC7808C-DEE4-5D4C-80F8-298B14216971}" type="pres">
      <dgm:prSet presAssocID="{4039CDDD-76E7-9E44-91E3-DC4F79F74BED}" presName="Name10" presStyleLbl="parChTrans1D2" presStyleIdx="1" presStyleCnt="3"/>
      <dgm:spPr/>
    </dgm:pt>
    <dgm:pt modelId="{BF03EFB1-74C6-9B48-B4CE-DCC863F20722}" type="pres">
      <dgm:prSet presAssocID="{982FC5D6-1F19-A444-9AC9-BD2ED4756A0E}" presName="hierRoot2" presStyleCnt="0"/>
      <dgm:spPr/>
    </dgm:pt>
    <dgm:pt modelId="{47A79EDE-E52F-E342-9A53-56F1AB66671A}" type="pres">
      <dgm:prSet presAssocID="{982FC5D6-1F19-A444-9AC9-BD2ED4756A0E}" presName="composite2" presStyleCnt="0"/>
      <dgm:spPr/>
    </dgm:pt>
    <dgm:pt modelId="{4A5629EB-5FAD-7246-A238-766B3A9FC1C0}" type="pres">
      <dgm:prSet presAssocID="{982FC5D6-1F19-A444-9AC9-BD2ED4756A0E}" presName="background2" presStyleLbl="node2" presStyleIdx="1" presStyleCnt="3"/>
      <dgm:spPr/>
    </dgm:pt>
    <dgm:pt modelId="{2F4E3DB3-515D-F04F-B411-87180C504ECC}" type="pres">
      <dgm:prSet presAssocID="{982FC5D6-1F19-A444-9AC9-BD2ED4756A0E}" presName="text2" presStyleLbl="fgAcc2" presStyleIdx="1" presStyleCnt="3">
        <dgm:presLayoutVars>
          <dgm:chPref val="3"/>
        </dgm:presLayoutVars>
      </dgm:prSet>
      <dgm:spPr/>
    </dgm:pt>
    <dgm:pt modelId="{039228A9-CEF7-C24D-9F9D-463C28D657BC}" type="pres">
      <dgm:prSet presAssocID="{982FC5D6-1F19-A444-9AC9-BD2ED4756A0E}" presName="hierChild3" presStyleCnt="0"/>
      <dgm:spPr/>
    </dgm:pt>
    <dgm:pt modelId="{2EBC8BF3-FD3E-764A-8284-B9442EFDFB8C}" type="pres">
      <dgm:prSet presAssocID="{7A7E70EE-FF27-4C45-BB9C-C4A5F59BE1BA}" presName="Name10" presStyleLbl="parChTrans1D2" presStyleIdx="2" presStyleCnt="3"/>
      <dgm:spPr/>
    </dgm:pt>
    <dgm:pt modelId="{FA64C671-DFC2-044E-AC94-CC3C4687A5D5}" type="pres">
      <dgm:prSet presAssocID="{3A4950B1-1001-184C-A951-FC0105149474}" presName="hierRoot2" presStyleCnt="0"/>
      <dgm:spPr/>
    </dgm:pt>
    <dgm:pt modelId="{C83DA085-2FC8-EC4C-9549-F5BC0084FFD7}" type="pres">
      <dgm:prSet presAssocID="{3A4950B1-1001-184C-A951-FC0105149474}" presName="composite2" presStyleCnt="0"/>
      <dgm:spPr/>
    </dgm:pt>
    <dgm:pt modelId="{23549F7D-2A47-AB4A-A211-97B89E177642}" type="pres">
      <dgm:prSet presAssocID="{3A4950B1-1001-184C-A951-FC0105149474}" presName="background2" presStyleLbl="node2" presStyleIdx="2" presStyleCnt="3"/>
      <dgm:spPr/>
    </dgm:pt>
    <dgm:pt modelId="{942FD912-5998-A541-AD56-50592AEDAD4F}" type="pres">
      <dgm:prSet presAssocID="{3A4950B1-1001-184C-A951-FC0105149474}" presName="text2" presStyleLbl="fgAcc2" presStyleIdx="2" presStyleCnt="3">
        <dgm:presLayoutVars>
          <dgm:chPref val="3"/>
        </dgm:presLayoutVars>
      </dgm:prSet>
      <dgm:spPr/>
    </dgm:pt>
    <dgm:pt modelId="{B632AEEA-FBF9-274E-8937-D4EE3DCFE23C}" type="pres">
      <dgm:prSet presAssocID="{3A4950B1-1001-184C-A951-FC0105149474}" presName="hierChild3" presStyleCnt="0"/>
      <dgm:spPr/>
    </dgm:pt>
  </dgm:ptLst>
  <dgm:cxnLst>
    <dgm:cxn modelId="{F1DF022F-85E1-8446-86F6-2806DF7E732B}" type="presOf" srcId="{4039CDDD-76E7-9E44-91E3-DC4F79F74BED}" destId="{ECC7808C-DEE4-5D4C-80F8-298B14216971}" srcOrd="0" destOrd="0" presId="urn:microsoft.com/office/officeart/2005/8/layout/hierarchy1"/>
    <dgm:cxn modelId="{39C71044-A0EC-7A44-B01E-891B8D2D3B33}" type="presOf" srcId="{982FC5D6-1F19-A444-9AC9-BD2ED4756A0E}" destId="{2F4E3DB3-515D-F04F-B411-87180C504ECC}" srcOrd="0" destOrd="0" presId="urn:microsoft.com/office/officeart/2005/8/layout/hierarchy1"/>
    <dgm:cxn modelId="{27205754-3FF8-D64B-B590-84209F953E1E}" type="presOf" srcId="{1811C971-AA91-7640-B9A3-1ED043FE29F2}" destId="{C856C06E-1100-384B-88AA-ECDB2969E4DE}" srcOrd="0" destOrd="0" presId="urn:microsoft.com/office/officeart/2005/8/layout/hierarchy1"/>
    <dgm:cxn modelId="{BBAFAD5F-F4D7-AC47-83FB-8F724A89FD75}" type="presOf" srcId="{3A4950B1-1001-184C-A951-FC0105149474}" destId="{942FD912-5998-A541-AD56-50592AEDAD4F}" srcOrd="0" destOrd="0" presId="urn:microsoft.com/office/officeart/2005/8/layout/hierarchy1"/>
    <dgm:cxn modelId="{A59D367B-52E6-544E-9D09-30C60760536E}" type="presOf" srcId="{3A02E077-0BCF-D64D-A913-2AC3FFD6142A}" destId="{7A8E94EC-76B6-F948-9EFC-4EF8352CC79F}" srcOrd="0" destOrd="0" presId="urn:microsoft.com/office/officeart/2005/8/layout/hierarchy1"/>
    <dgm:cxn modelId="{C1C7E97D-DF8D-5347-990F-BD61FC93587A}" type="presOf" srcId="{7A7E70EE-FF27-4C45-BB9C-C4A5F59BE1BA}" destId="{2EBC8BF3-FD3E-764A-8284-B9442EFDFB8C}" srcOrd="0" destOrd="0" presId="urn:microsoft.com/office/officeart/2005/8/layout/hierarchy1"/>
    <dgm:cxn modelId="{BDD5A6AD-586D-6C40-8854-1629AA83DFEA}" type="presOf" srcId="{59F19169-F1CB-2342-8612-87AD1029FFD0}" destId="{B71BB1B8-48F6-7944-B180-79CD1EC64AE7}" srcOrd="0" destOrd="0" presId="urn:microsoft.com/office/officeart/2005/8/layout/hierarchy1"/>
    <dgm:cxn modelId="{7D05F6AF-A461-C641-A64D-9548BD68ECE8}" srcId="{3A02E077-0BCF-D64D-A913-2AC3FFD6142A}" destId="{094949FF-2379-B04D-B666-B915578EEC0B}" srcOrd="0" destOrd="0" parTransId="{2E71FFAB-931D-ED4E-8A98-E5967BC53E13}" sibTransId="{1AFDD4E9-BFF6-9644-9C33-B6E6B6B05652}"/>
    <dgm:cxn modelId="{3BC639B2-D246-7E4E-97AC-38ACF18FB398}" srcId="{094949FF-2379-B04D-B666-B915578EEC0B}" destId="{3A4950B1-1001-184C-A951-FC0105149474}" srcOrd="2" destOrd="0" parTransId="{7A7E70EE-FF27-4C45-BB9C-C4A5F59BE1BA}" sibTransId="{99118F95-C667-DD4A-9401-B285A19E9805}"/>
    <dgm:cxn modelId="{BCB119D2-CD21-F14D-A715-4838C47155F8}" type="presOf" srcId="{094949FF-2379-B04D-B666-B915578EEC0B}" destId="{570125AA-1038-2B4B-AC54-4DF7B9E158D1}" srcOrd="0" destOrd="0" presId="urn:microsoft.com/office/officeart/2005/8/layout/hierarchy1"/>
    <dgm:cxn modelId="{0AD292DE-8517-1E4E-BB73-89D4B21D03BB}" srcId="{094949FF-2379-B04D-B666-B915578EEC0B}" destId="{1811C971-AA91-7640-B9A3-1ED043FE29F2}" srcOrd="0" destOrd="0" parTransId="{59F19169-F1CB-2342-8612-87AD1029FFD0}" sibTransId="{2572CC74-7D63-1644-AF37-37299FD1FB8E}"/>
    <dgm:cxn modelId="{EF5B9BE3-564D-714D-9311-D8D5A9209411}" srcId="{094949FF-2379-B04D-B666-B915578EEC0B}" destId="{982FC5D6-1F19-A444-9AC9-BD2ED4756A0E}" srcOrd="1" destOrd="0" parTransId="{4039CDDD-76E7-9E44-91E3-DC4F79F74BED}" sibTransId="{138D03E1-4E9C-7E49-A5D4-6013F5D82127}"/>
    <dgm:cxn modelId="{3393B196-4902-2A42-81F1-6C5B0AB57203}" type="presParOf" srcId="{7A8E94EC-76B6-F948-9EFC-4EF8352CC79F}" destId="{9288302D-768B-4542-8B0B-7D27C991FC29}" srcOrd="0" destOrd="0" presId="urn:microsoft.com/office/officeart/2005/8/layout/hierarchy1"/>
    <dgm:cxn modelId="{D802A735-E29C-9F4C-8461-89438F9C1799}" type="presParOf" srcId="{9288302D-768B-4542-8B0B-7D27C991FC29}" destId="{4EED6F30-AC86-944C-B87A-85979A1E29C9}" srcOrd="0" destOrd="0" presId="urn:microsoft.com/office/officeart/2005/8/layout/hierarchy1"/>
    <dgm:cxn modelId="{AF91EDD6-FF1E-2244-998E-086A1E7BB75F}" type="presParOf" srcId="{4EED6F30-AC86-944C-B87A-85979A1E29C9}" destId="{C4E027B9-0B3D-AA44-98F7-82CE955FAD76}" srcOrd="0" destOrd="0" presId="urn:microsoft.com/office/officeart/2005/8/layout/hierarchy1"/>
    <dgm:cxn modelId="{A676E175-1EEA-E84E-9092-01778C2AFCCB}" type="presParOf" srcId="{4EED6F30-AC86-944C-B87A-85979A1E29C9}" destId="{570125AA-1038-2B4B-AC54-4DF7B9E158D1}" srcOrd="1" destOrd="0" presId="urn:microsoft.com/office/officeart/2005/8/layout/hierarchy1"/>
    <dgm:cxn modelId="{8286EF6F-4600-CC44-A47A-5466A99593FD}" type="presParOf" srcId="{9288302D-768B-4542-8B0B-7D27C991FC29}" destId="{61EE488E-129D-5A45-ACFA-8A7D18AE2BA9}" srcOrd="1" destOrd="0" presId="urn:microsoft.com/office/officeart/2005/8/layout/hierarchy1"/>
    <dgm:cxn modelId="{7EF3ADAA-2EF0-0445-B2BC-536F8323BB4E}" type="presParOf" srcId="{61EE488E-129D-5A45-ACFA-8A7D18AE2BA9}" destId="{B71BB1B8-48F6-7944-B180-79CD1EC64AE7}" srcOrd="0" destOrd="0" presId="urn:microsoft.com/office/officeart/2005/8/layout/hierarchy1"/>
    <dgm:cxn modelId="{858582E1-159F-FD41-86EC-FB051679B956}" type="presParOf" srcId="{61EE488E-129D-5A45-ACFA-8A7D18AE2BA9}" destId="{A9429698-A861-E247-8622-093C3584E7EC}" srcOrd="1" destOrd="0" presId="urn:microsoft.com/office/officeart/2005/8/layout/hierarchy1"/>
    <dgm:cxn modelId="{C416C00F-A9AC-E841-B7B3-A57104004190}" type="presParOf" srcId="{A9429698-A861-E247-8622-093C3584E7EC}" destId="{F7A152CA-4D77-4E45-BEC4-E2C8FFA5928D}" srcOrd="0" destOrd="0" presId="urn:microsoft.com/office/officeart/2005/8/layout/hierarchy1"/>
    <dgm:cxn modelId="{8D184BE6-5A7F-5947-8C1E-283947A3DC15}" type="presParOf" srcId="{F7A152CA-4D77-4E45-BEC4-E2C8FFA5928D}" destId="{CD25A9A6-F99C-2F4D-9F25-B5C5E96A1E20}" srcOrd="0" destOrd="0" presId="urn:microsoft.com/office/officeart/2005/8/layout/hierarchy1"/>
    <dgm:cxn modelId="{E8D4CC29-2B7A-7742-BA59-29DDFF0E0810}" type="presParOf" srcId="{F7A152CA-4D77-4E45-BEC4-E2C8FFA5928D}" destId="{C856C06E-1100-384B-88AA-ECDB2969E4DE}" srcOrd="1" destOrd="0" presId="urn:microsoft.com/office/officeart/2005/8/layout/hierarchy1"/>
    <dgm:cxn modelId="{EB965FB7-6855-BB40-BEEC-F0083E63C0B7}" type="presParOf" srcId="{A9429698-A861-E247-8622-093C3584E7EC}" destId="{76CF2D98-4A04-1546-B6DA-3BD5C872D392}" srcOrd="1" destOrd="0" presId="urn:microsoft.com/office/officeart/2005/8/layout/hierarchy1"/>
    <dgm:cxn modelId="{068E2CC1-76D8-4648-967B-7D8367A1119A}" type="presParOf" srcId="{61EE488E-129D-5A45-ACFA-8A7D18AE2BA9}" destId="{ECC7808C-DEE4-5D4C-80F8-298B14216971}" srcOrd="2" destOrd="0" presId="urn:microsoft.com/office/officeart/2005/8/layout/hierarchy1"/>
    <dgm:cxn modelId="{95454EDF-44FA-7841-9B3A-8BB0C0BA6EDB}" type="presParOf" srcId="{61EE488E-129D-5A45-ACFA-8A7D18AE2BA9}" destId="{BF03EFB1-74C6-9B48-B4CE-DCC863F20722}" srcOrd="3" destOrd="0" presId="urn:microsoft.com/office/officeart/2005/8/layout/hierarchy1"/>
    <dgm:cxn modelId="{B6DBB5E6-CAE9-2B49-9AFD-8FF0CC4786EB}" type="presParOf" srcId="{BF03EFB1-74C6-9B48-B4CE-DCC863F20722}" destId="{47A79EDE-E52F-E342-9A53-56F1AB66671A}" srcOrd="0" destOrd="0" presId="urn:microsoft.com/office/officeart/2005/8/layout/hierarchy1"/>
    <dgm:cxn modelId="{A1AB6714-4F9D-BB42-B64B-8E976E4D18D8}" type="presParOf" srcId="{47A79EDE-E52F-E342-9A53-56F1AB66671A}" destId="{4A5629EB-5FAD-7246-A238-766B3A9FC1C0}" srcOrd="0" destOrd="0" presId="urn:microsoft.com/office/officeart/2005/8/layout/hierarchy1"/>
    <dgm:cxn modelId="{13246A79-5C31-8A42-B65F-70D5C39CA0B0}" type="presParOf" srcId="{47A79EDE-E52F-E342-9A53-56F1AB66671A}" destId="{2F4E3DB3-515D-F04F-B411-87180C504ECC}" srcOrd="1" destOrd="0" presId="urn:microsoft.com/office/officeart/2005/8/layout/hierarchy1"/>
    <dgm:cxn modelId="{A8B7AEB7-8233-A748-846D-2B7BBA2BAD7E}" type="presParOf" srcId="{BF03EFB1-74C6-9B48-B4CE-DCC863F20722}" destId="{039228A9-CEF7-C24D-9F9D-463C28D657BC}" srcOrd="1" destOrd="0" presId="urn:microsoft.com/office/officeart/2005/8/layout/hierarchy1"/>
    <dgm:cxn modelId="{BB39ED30-9B1D-E047-BADF-64F2A8F530A3}" type="presParOf" srcId="{61EE488E-129D-5A45-ACFA-8A7D18AE2BA9}" destId="{2EBC8BF3-FD3E-764A-8284-B9442EFDFB8C}" srcOrd="4" destOrd="0" presId="urn:microsoft.com/office/officeart/2005/8/layout/hierarchy1"/>
    <dgm:cxn modelId="{9CFE9CDA-156B-5540-B2EA-D24DB599F17F}" type="presParOf" srcId="{61EE488E-129D-5A45-ACFA-8A7D18AE2BA9}" destId="{FA64C671-DFC2-044E-AC94-CC3C4687A5D5}" srcOrd="5" destOrd="0" presId="urn:microsoft.com/office/officeart/2005/8/layout/hierarchy1"/>
    <dgm:cxn modelId="{B1BC3AED-A02A-254B-83AA-78981BFEB15A}" type="presParOf" srcId="{FA64C671-DFC2-044E-AC94-CC3C4687A5D5}" destId="{C83DA085-2FC8-EC4C-9549-F5BC0084FFD7}" srcOrd="0" destOrd="0" presId="urn:microsoft.com/office/officeart/2005/8/layout/hierarchy1"/>
    <dgm:cxn modelId="{2662C7B9-6D32-BE40-A81C-65BB554C82DE}" type="presParOf" srcId="{C83DA085-2FC8-EC4C-9549-F5BC0084FFD7}" destId="{23549F7D-2A47-AB4A-A211-97B89E177642}" srcOrd="0" destOrd="0" presId="urn:microsoft.com/office/officeart/2005/8/layout/hierarchy1"/>
    <dgm:cxn modelId="{25C0CBDD-C132-5740-AB47-02DCF56BC801}" type="presParOf" srcId="{C83DA085-2FC8-EC4C-9549-F5BC0084FFD7}" destId="{942FD912-5998-A541-AD56-50592AEDAD4F}" srcOrd="1" destOrd="0" presId="urn:microsoft.com/office/officeart/2005/8/layout/hierarchy1"/>
    <dgm:cxn modelId="{1B37570E-DA95-5A4C-AB77-30A3224ED926}" type="presParOf" srcId="{FA64C671-DFC2-044E-AC94-CC3C4687A5D5}" destId="{B632AEEA-FBF9-274E-8937-D4EE3DCFE23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71B1A8-A188-B543-8768-4B1CC7393287}" type="doc">
      <dgm:prSet loTypeId="urn:microsoft.com/office/officeart/2005/8/layout/hProcess7" loCatId="" qsTypeId="urn:microsoft.com/office/officeart/2005/8/quickstyle/simple1" qsCatId="simple" csTypeId="urn:microsoft.com/office/officeart/2005/8/colors/accent1_2" csCatId="accent1" phldr="1"/>
      <dgm:spPr/>
      <dgm:t>
        <a:bodyPr/>
        <a:lstStyle/>
        <a:p>
          <a:endParaRPr lang="en-GB"/>
        </a:p>
      </dgm:t>
    </dgm:pt>
    <dgm:pt modelId="{3C9964CD-C594-124B-8ED4-7EE138911044}">
      <dgm:prSet phldrT="[Text]"/>
      <dgm:spPr/>
      <dgm:t>
        <a:bodyPr/>
        <a:lstStyle/>
        <a:p>
          <a:r>
            <a:rPr lang="en-GB" dirty="0"/>
            <a:t>Data Preparation</a:t>
          </a:r>
        </a:p>
      </dgm:t>
    </dgm:pt>
    <dgm:pt modelId="{32BD4BE7-4D8D-604E-9581-0A9823C4CA94}" type="parTrans" cxnId="{0CD5A354-85D2-5548-A728-054F2B39D42D}">
      <dgm:prSet/>
      <dgm:spPr/>
      <dgm:t>
        <a:bodyPr/>
        <a:lstStyle/>
        <a:p>
          <a:endParaRPr lang="en-GB"/>
        </a:p>
      </dgm:t>
    </dgm:pt>
    <dgm:pt modelId="{6C735526-0351-D741-971A-76E1BD28259A}" type="sibTrans" cxnId="{0CD5A354-85D2-5548-A728-054F2B39D42D}">
      <dgm:prSet/>
      <dgm:spPr/>
      <dgm:t>
        <a:bodyPr/>
        <a:lstStyle/>
        <a:p>
          <a:endParaRPr lang="en-GB"/>
        </a:p>
      </dgm:t>
    </dgm:pt>
    <dgm:pt modelId="{2DB94B23-5B5C-DB4E-8A5F-05B2F63B846A}">
      <dgm:prSet phldrT="[Text]"/>
      <dgm:spPr/>
      <dgm:t>
        <a:bodyPr/>
        <a:lstStyle/>
        <a:p>
          <a:r>
            <a:rPr lang="en-GB" dirty="0"/>
            <a:t>Data must be loaded, prepared, cleaned, organised in a pandas or </a:t>
          </a:r>
          <a:r>
            <a:rPr lang="en-GB" dirty="0" err="1"/>
            <a:t>numpy</a:t>
          </a:r>
          <a:r>
            <a:rPr lang="en-GB" dirty="0"/>
            <a:t> array, etc.</a:t>
          </a:r>
        </a:p>
      </dgm:t>
    </dgm:pt>
    <dgm:pt modelId="{7BD0D35F-FC93-F147-9946-94DBDC47F964}" type="parTrans" cxnId="{4A7E1C91-4241-C047-ABA0-0F78AD8F1498}">
      <dgm:prSet/>
      <dgm:spPr/>
      <dgm:t>
        <a:bodyPr/>
        <a:lstStyle/>
        <a:p>
          <a:endParaRPr lang="en-GB"/>
        </a:p>
      </dgm:t>
    </dgm:pt>
    <dgm:pt modelId="{D01FA85E-DD6C-B74A-B64F-77A10C13E2C8}" type="sibTrans" cxnId="{4A7E1C91-4241-C047-ABA0-0F78AD8F1498}">
      <dgm:prSet/>
      <dgm:spPr/>
      <dgm:t>
        <a:bodyPr/>
        <a:lstStyle/>
        <a:p>
          <a:endParaRPr lang="en-GB"/>
        </a:p>
      </dgm:t>
    </dgm:pt>
    <dgm:pt modelId="{004F2CE0-5816-C947-9BB8-61B19FE5944F}">
      <dgm:prSet phldrT="[Text]"/>
      <dgm:spPr/>
      <dgm:t>
        <a:bodyPr/>
        <a:lstStyle/>
        <a:p>
          <a:r>
            <a:rPr lang="en-GB" dirty="0"/>
            <a:t>Modelling</a:t>
          </a:r>
        </a:p>
      </dgm:t>
    </dgm:pt>
    <dgm:pt modelId="{C22EFFF4-AAF7-D544-ADEF-F41564227BA5}" type="parTrans" cxnId="{1E0EB501-EB0E-AF4D-99BE-3A146D33425E}">
      <dgm:prSet/>
      <dgm:spPr/>
      <dgm:t>
        <a:bodyPr/>
        <a:lstStyle/>
        <a:p>
          <a:endParaRPr lang="en-GB"/>
        </a:p>
      </dgm:t>
    </dgm:pt>
    <dgm:pt modelId="{4C7E5957-0EE8-0A48-9E89-5331427A85BA}" type="sibTrans" cxnId="{1E0EB501-EB0E-AF4D-99BE-3A146D33425E}">
      <dgm:prSet/>
      <dgm:spPr/>
      <dgm:t>
        <a:bodyPr/>
        <a:lstStyle/>
        <a:p>
          <a:endParaRPr lang="en-GB"/>
        </a:p>
      </dgm:t>
    </dgm:pt>
    <dgm:pt modelId="{74DEFCD3-6B75-5C4A-A0EC-D4704EFF84F7}">
      <dgm:prSet phldrT="[Text]"/>
      <dgm:spPr/>
      <dgm:t>
        <a:bodyPr/>
        <a:lstStyle/>
        <a:p>
          <a:r>
            <a:rPr lang="en-GB" dirty="0"/>
            <a:t>Various models should be trained with hyper-parameter tuning (for example using transfer </a:t>
          </a:r>
          <a:r>
            <a:rPr lang="en-GB" dirty="0" err="1"/>
            <a:t>leraning</a:t>
          </a:r>
          <a:r>
            <a:rPr lang="en-GB" dirty="0"/>
            <a:t>, etc.)</a:t>
          </a:r>
        </a:p>
      </dgm:t>
    </dgm:pt>
    <dgm:pt modelId="{208462AE-DEE2-124E-8D0A-AD97CAB8DA12}" type="parTrans" cxnId="{C10F81EA-5D80-9C4B-851A-3FD49DB24532}">
      <dgm:prSet/>
      <dgm:spPr/>
      <dgm:t>
        <a:bodyPr/>
        <a:lstStyle/>
        <a:p>
          <a:endParaRPr lang="en-GB"/>
        </a:p>
      </dgm:t>
    </dgm:pt>
    <dgm:pt modelId="{7EDF147B-F681-0C41-9BD8-7D339D14DA5E}" type="sibTrans" cxnId="{C10F81EA-5D80-9C4B-851A-3FD49DB24532}">
      <dgm:prSet/>
      <dgm:spPr/>
      <dgm:t>
        <a:bodyPr/>
        <a:lstStyle/>
        <a:p>
          <a:endParaRPr lang="en-GB"/>
        </a:p>
      </dgm:t>
    </dgm:pt>
    <dgm:pt modelId="{FC57E30A-4E6D-9545-9DD9-C9983D54929E}">
      <dgm:prSet phldrT="[Text]"/>
      <dgm:spPr/>
      <dgm:t>
        <a:bodyPr/>
        <a:lstStyle/>
        <a:p>
          <a:r>
            <a:rPr lang="en-GB" dirty="0"/>
            <a:t>Model Validation</a:t>
          </a:r>
        </a:p>
      </dgm:t>
    </dgm:pt>
    <dgm:pt modelId="{7515CB3B-6417-9048-BBEF-F5CAF1263DA9}" type="parTrans" cxnId="{CB49B8E6-DE58-D943-A9DB-F73A9E0F1882}">
      <dgm:prSet/>
      <dgm:spPr/>
      <dgm:t>
        <a:bodyPr/>
        <a:lstStyle/>
        <a:p>
          <a:endParaRPr lang="en-GB"/>
        </a:p>
      </dgm:t>
    </dgm:pt>
    <dgm:pt modelId="{E41FC9F5-444D-314F-888B-E26B87E2165C}" type="sibTrans" cxnId="{CB49B8E6-DE58-D943-A9DB-F73A9E0F1882}">
      <dgm:prSet/>
      <dgm:spPr/>
      <dgm:t>
        <a:bodyPr/>
        <a:lstStyle/>
        <a:p>
          <a:endParaRPr lang="en-GB"/>
        </a:p>
      </dgm:t>
    </dgm:pt>
    <dgm:pt modelId="{00C60FF2-D2CE-C944-804A-3A1FF05E2B29}">
      <dgm:prSet phldrT="[Text]"/>
      <dgm:spPr/>
      <dgm:t>
        <a:bodyPr/>
        <a:lstStyle/>
        <a:p>
          <a:r>
            <a:rPr lang="en-GB" dirty="0"/>
            <a:t>A fundamental step: models should be checked for generalisation and validated against the research questions.</a:t>
          </a:r>
        </a:p>
      </dgm:t>
    </dgm:pt>
    <dgm:pt modelId="{1B67E7EF-2FF6-D14E-AF2F-E46C2FD90384}" type="parTrans" cxnId="{4F57855A-82A0-E14D-8D6A-6BD33725A63F}">
      <dgm:prSet/>
      <dgm:spPr/>
      <dgm:t>
        <a:bodyPr/>
        <a:lstStyle/>
        <a:p>
          <a:endParaRPr lang="en-GB"/>
        </a:p>
      </dgm:t>
    </dgm:pt>
    <dgm:pt modelId="{42929B94-A451-8146-94D2-8B9744CA8798}" type="sibTrans" cxnId="{4F57855A-82A0-E14D-8D6A-6BD33725A63F}">
      <dgm:prSet/>
      <dgm:spPr/>
      <dgm:t>
        <a:bodyPr/>
        <a:lstStyle/>
        <a:p>
          <a:endParaRPr lang="en-GB"/>
        </a:p>
      </dgm:t>
    </dgm:pt>
    <dgm:pt modelId="{B4445DDC-5351-EE48-9933-783973B21F6D}">
      <dgm:prSet/>
      <dgm:spPr/>
      <dgm:t>
        <a:bodyPr/>
        <a:lstStyle/>
        <a:p>
          <a:r>
            <a:rPr lang="en-GB" dirty="0"/>
            <a:t>Problem formulation</a:t>
          </a:r>
        </a:p>
      </dgm:t>
    </dgm:pt>
    <dgm:pt modelId="{10B5F931-FD99-004A-8DBA-804E9DE73370}" type="parTrans" cxnId="{0488AFA5-27B8-6249-8EA2-FE8C282C33E2}">
      <dgm:prSet/>
      <dgm:spPr/>
      <dgm:t>
        <a:bodyPr/>
        <a:lstStyle/>
        <a:p>
          <a:endParaRPr lang="en-GB"/>
        </a:p>
      </dgm:t>
    </dgm:pt>
    <dgm:pt modelId="{2445A9F1-BB8D-5142-9F6A-7C492BEE8FC2}" type="sibTrans" cxnId="{0488AFA5-27B8-6249-8EA2-FE8C282C33E2}">
      <dgm:prSet/>
      <dgm:spPr/>
      <dgm:t>
        <a:bodyPr/>
        <a:lstStyle/>
        <a:p>
          <a:endParaRPr lang="en-GB"/>
        </a:p>
      </dgm:t>
    </dgm:pt>
    <dgm:pt modelId="{B30C9A5F-19E3-2746-B37A-C590C9E1BE41}">
      <dgm:prSet/>
      <dgm:spPr/>
      <dgm:t>
        <a:bodyPr/>
        <a:lstStyle/>
        <a:p>
          <a:r>
            <a:rPr lang="en-GB" dirty="0"/>
            <a:t>An exact and precise Research Question must be formulated.</a:t>
          </a:r>
        </a:p>
      </dgm:t>
    </dgm:pt>
    <dgm:pt modelId="{6025014E-B9A5-B845-9ED5-2C88F83AA242}" type="parTrans" cxnId="{B2EDD81F-BB16-E247-ABAA-EC7D36A725BE}">
      <dgm:prSet/>
      <dgm:spPr/>
      <dgm:t>
        <a:bodyPr/>
        <a:lstStyle/>
        <a:p>
          <a:endParaRPr lang="en-GB"/>
        </a:p>
      </dgm:t>
    </dgm:pt>
    <dgm:pt modelId="{086CE09D-FA26-C540-B946-1F00C63F99A9}" type="sibTrans" cxnId="{B2EDD81F-BB16-E247-ABAA-EC7D36A725BE}">
      <dgm:prSet/>
      <dgm:spPr/>
      <dgm:t>
        <a:bodyPr/>
        <a:lstStyle/>
        <a:p>
          <a:endParaRPr lang="en-GB"/>
        </a:p>
      </dgm:t>
    </dgm:pt>
    <dgm:pt modelId="{561E0F8B-02F5-D84F-9B5F-F33179541248}" type="pres">
      <dgm:prSet presAssocID="{E971B1A8-A188-B543-8768-4B1CC7393287}" presName="Name0" presStyleCnt="0">
        <dgm:presLayoutVars>
          <dgm:dir/>
          <dgm:animLvl val="lvl"/>
          <dgm:resizeHandles val="exact"/>
        </dgm:presLayoutVars>
      </dgm:prSet>
      <dgm:spPr/>
    </dgm:pt>
    <dgm:pt modelId="{11845C2B-A0B2-DC4D-945F-0A5275F87039}" type="pres">
      <dgm:prSet presAssocID="{B4445DDC-5351-EE48-9933-783973B21F6D}" presName="compositeNode" presStyleCnt="0">
        <dgm:presLayoutVars>
          <dgm:bulletEnabled val="1"/>
        </dgm:presLayoutVars>
      </dgm:prSet>
      <dgm:spPr/>
    </dgm:pt>
    <dgm:pt modelId="{69E43764-A859-9B43-9282-5AB1A23684B1}" type="pres">
      <dgm:prSet presAssocID="{B4445DDC-5351-EE48-9933-783973B21F6D}" presName="bgRect" presStyleLbl="node1" presStyleIdx="0" presStyleCnt="4"/>
      <dgm:spPr/>
    </dgm:pt>
    <dgm:pt modelId="{F41C4B16-A494-CC4A-867D-0CFB4AE67663}" type="pres">
      <dgm:prSet presAssocID="{B4445DDC-5351-EE48-9933-783973B21F6D}" presName="parentNode" presStyleLbl="node1" presStyleIdx="0" presStyleCnt="4">
        <dgm:presLayoutVars>
          <dgm:chMax val="0"/>
          <dgm:bulletEnabled val="1"/>
        </dgm:presLayoutVars>
      </dgm:prSet>
      <dgm:spPr/>
    </dgm:pt>
    <dgm:pt modelId="{9A0DD8F9-B291-E546-98AA-9FF504A1735E}" type="pres">
      <dgm:prSet presAssocID="{B4445DDC-5351-EE48-9933-783973B21F6D}" presName="childNode" presStyleLbl="node1" presStyleIdx="0" presStyleCnt="4">
        <dgm:presLayoutVars>
          <dgm:bulletEnabled val="1"/>
        </dgm:presLayoutVars>
      </dgm:prSet>
      <dgm:spPr/>
    </dgm:pt>
    <dgm:pt modelId="{2D769A82-4F72-A448-A671-0830632B2B6E}" type="pres">
      <dgm:prSet presAssocID="{2445A9F1-BB8D-5142-9F6A-7C492BEE8FC2}" presName="hSp" presStyleCnt="0"/>
      <dgm:spPr/>
    </dgm:pt>
    <dgm:pt modelId="{54D13EF5-DE96-1B46-9566-76A1161D637E}" type="pres">
      <dgm:prSet presAssocID="{2445A9F1-BB8D-5142-9F6A-7C492BEE8FC2}" presName="vProcSp" presStyleCnt="0"/>
      <dgm:spPr/>
    </dgm:pt>
    <dgm:pt modelId="{955E611D-8019-D641-A14A-019D2D2C74EE}" type="pres">
      <dgm:prSet presAssocID="{2445A9F1-BB8D-5142-9F6A-7C492BEE8FC2}" presName="vSp1" presStyleCnt="0"/>
      <dgm:spPr/>
    </dgm:pt>
    <dgm:pt modelId="{B659B31E-669E-5848-9B0B-57EC5C9E2351}" type="pres">
      <dgm:prSet presAssocID="{2445A9F1-BB8D-5142-9F6A-7C492BEE8FC2}" presName="simulatedConn" presStyleLbl="solidFgAcc1" presStyleIdx="0" presStyleCnt="3"/>
      <dgm:spPr/>
    </dgm:pt>
    <dgm:pt modelId="{13362D6B-CC8F-0D40-8195-AE832337C7A8}" type="pres">
      <dgm:prSet presAssocID="{2445A9F1-BB8D-5142-9F6A-7C492BEE8FC2}" presName="vSp2" presStyleCnt="0"/>
      <dgm:spPr/>
    </dgm:pt>
    <dgm:pt modelId="{A96845D4-FAE4-6648-8DFE-E9B5AC74E64F}" type="pres">
      <dgm:prSet presAssocID="{2445A9F1-BB8D-5142-9F6A-7C492BEE8FC2}" presName="sibTrans" presStyleCnt="0"/>
      <dgm:spPr/>
    </dgm:pt>
    <dgm:pt modelId="{338190BA-B828-B94E-8F7B-655525DB0679}" type="pres">
      <dgm:prSet presAssocID="{3C9964CD-C594-124B-8ED4-7EE138911044}" presName="compositeNode" presStyleCnt="0">
        <dgm:presLayoutVars>
          <dgm:bulletEnabled val="1"/>
        </dgm:presLayoutVars>
      </dgm:prSet>
      <dgm:spPr/>
    </dgm:pt>
    <dgm:pt modelId="{51F046A4-A952-2541-8F41-07FA609A8ADA}" type="pres">
      <dgm:prSet presAssocID="{3C9964CD-C594-124B-8ED4-7EE138911044}" presName="bgRect" presStyleLbl="node1" presStyleIdx="1" presStyleCnt="4"/>
      <dgm:spPr/>
    </dgm:pt>
    <dgm:pt modelId="{20D6316A-74FD-8840-B7AA-4CD327F88FBB}" type="pres">
      <dgm:prSet presAssocID="{3C9964CD-C594-124B-8ED4-7EE138911044}" presName="parentNode" presStyleLbl="node1" presStyleIdx="1" presStyleCnt="4">
        <dgm:presLayoutVars>
          <dgm:chMax val="0"/>
          <dgm:bulletEnabled val="1"/>
        </dgm:presLayoutVars>
      </dgm:prSet>
      <dgm:spPr/>
    </dgm:pt>
    <dgm:pt modelId="{409B2A96-9B03-014F-BE03-EDCA7B79B824}" type="pres">
      <dgm:prSet presAssocID="{3C9964CD-C594-124B-8ED4-7EE138911044}" presName="childNode" presStyleLbl="node1" presStyleIdx="1" presStyleCnt="4">
        <dgm:presLayoutVars>
          <dgm:bulletEnabled val="1"/>
        </dgm:presLayoutVars>
      </dgm:prSet>
      <dgm:spPr/>
    </dgm:pt>
    <dgm:pt modelId="{9FF982E3-ECDA-B448-A262-17F04F807394}" type="pres">
      <dgm:prSet presAssocID="{6C735526-0351-D741-971A-76E1BD28259A}" presName="hSp" presStyleCnt="0"/>
      <dgm:spPr/>
    </dgm:pt>
    <dgm:pt modelId="{D8D81369-E36A-3046-AF2B-10FF7E906722}" type="pres">
      <dgm:prSet presAssocID="{6C735526-0351-D741-971A-76E1BD28259A}" presName="vProcSp" presStyleCnt="0"/>
      <dgm:spPr/>
    </dgm:pt>
    <dgm:pt modelId="{42BD5F0A-8A9C-9044-B9A9-791A75911E3C}" type="pres">
      <dgm:prSet presAssocID="{6C735526-0351-D741-971A-76E1BD28259A}" presName="vSp1" presStyleCnt="0"/>
      <dgm:spPr/>
    </dgm:pt>
    <dgm:pt modelId="{10E4A41C-8218-874F-9BC5-E32344BB9BC0}" type="pres">
      <dgm:prSet presAssocID="{6C735526-0351-D741-971A-76E1BD28259A}" presName="simulatedConn" presStyleLbl="solidFgAcc1" presStyleIdx="1" presStyleCnt="3"/>
      <dgm:spPr/>
    </dgm:pt>
    <dgm:pt modelId="{8B3102C5-7B3A-764A-ABAF-AB73745C14B5}" type="pres">
      <dgm:prSet presAssocID="{6C735526-0351-D741-971A-76E1BD28259A}" presName="vSp2" presStyleCnt="0"/>
      <dgm:spPr/>
    </dgm:pt>
    <dgm:pt modelId="{10916628-CA9B-5645-8102-921313483D81}" type="pres">
      <dgm:prSet presAssocID="{6C735526-0351-D741-971A-76E1BD28259A}" presName="sibTrans" presStyleCnt="0"/>
      <dgm:spPr/>
    </dgm:pt>
    <dgm:pt modelId="{7927E972-2F7E-EE4F-91FF-27C9D2188D27}" type="pres">
      <dgm:prSet presAssocID="{004F2CE0-5816-C947-9BB8-61B19FE5944F}" presName="compositeNode" presStyleCnt="0">
        <dgm:presLayoutVars>
          <dgm:bulletEnabled val="1"/>
        </dgm:presLayoutVars>
      </dgm:prSet>
      <dgm:spPr/>
    </dgm:pt>
    <dgm:pt modelId="{2FC47650-A9D8-194C-942A-299CF45360DE}" type="pres">
      <dgm:prSet presAssocID="{004F2CE0-5816-C947-9BB8-61B19FE5944F}" presName="bgRect" presStyleLbl="node1" presStyleIdx="2" presStyleCnt="4"/>
      <dgm:spPr/>
    </dgm:pt>
    <dgm:pt modelId="{579D3BB0-0A1D-DC43-BD01-D253FE7C844A}" type="pres">
      <dgm:prSet presAssocID="{004F2CE0-5816-C947-9BB8-61B19FE5944F}" presName="parentNode" presStyleLbl="node1" presStyleIdx="2" presStyleCnt="4">
        <dgm:presLayoutVars>
          <dgm:chMax val="0"/>
          <dgm:bulletEnabled val="1"/>
        </dgm:presLayoutVars>
      </dgm:prSet>
      <dgm:spPr/>
    </dgm:pt>
    <dgm:pt modelId="{578C737D-E38A-E94D-8A8F-F4DB9B9EC775}" type="pres">
      <dgm:prSet presAssocID="{004F2CE0-5816-C947-9BB8-61B19FE5944F}" presName="childNode" presStyleLbl="node1" presStyleIdx="2" presStyleCnt="4">
        <dgm:presLayoutVars>
          <dgm:bulletEnabled val="1"/>
        </dgm:presLayoutVars>
      </dgm:prSet>
      <dgm:spPr/>
    </dgm:pt>
    <dgm:pt modelId="{273F8984-6853-FD45-8D12-AD08E183C4EC}" type="pres">
      <dgm:prSet presAssocID="{4C7E5957-0EE8-0A48-9E89-5331427A85BA}" presName="hSp" presStyleCnt="0"/>
      <dgm:spPr/>
    </dgm:pt>
    <dgm:pt modelId="{BFE4BEEC-86B5-1E46-B40A-1E6A1FF7CA9F}" type="pres">
      <dgm:prSet presAssocID="{4C7E5957-0EE8-0A48-9E89-5331427A85BA}" presName="vProcSp" presStyleCnt="0"/>
      <dgm:spPr/>
    </dgm:pt>
    <dgm:pt modelId="{DA042988-D073-8744-B5D0-D1EE8A09560D}" type="pres">
      <dgm:prSet presAssocID="{4C7E5957-0EE8-0A48-9E89-5331427A85BA}" presName="vSp1" presStyleCnt="0"/>
      <dgm:spPr/>
    </dgm:pt>
    <dgm:pt modelId="{6445302A-5627-D84F-8ED6-3BF58BF6E8A5}" type="pres">
      <dgm:prSet presAssocID="{4C7E5957-0EE8-0A48-9E89-5331427A85BA}" presName="simulatedConn" presStyleLbl="solidFgAcc1" presStyleIdx="2" presStyleCnt="3"/>
      <dgm:spPr/>
    </dgm:pt>
    <dgm:pt modelId="{147618BE-D811-C24A-933B-805E60EDCC5F}" type="pres">
      <dgm:prSet presAssocID="{4C7E5957-0EE8-0A48-9E89-5331427A85BA}" presName="vSp2" presStyleCnt="0"/>
      <dgm:spPr/>
    </dgm:pt>
    <dgm:pt modelId="{7378C2A3-8671-314C-8A7F-ECBF06D98BEE}" type="pres">
      <dgm:prSet presAssocID="{4C7E5957-0EE8-0A48-9E89-5331427A85BA}" presName="sibTrans" presStyleCnt="0"/>
      <dgm:spPr/>
    </dgm:pt>
    <dgm:pt modelId="{216C9CA2-CF33-E54E-9BA0-25106F0DB002}" type="pres">
      <dgm:prSet presAssocID="{FC57E30A-4E6D-9545-9DD9-C9983D54929E}" presName="compositeNode" presStyleCnt="0">
        <dgm:presLayoutVars>
          <dgm:bulletEnabled val="1"/>
        </dgm:presLayoutVars>
      </dgm:prSet>
      <dgm:spPr/>
    </dgm:pt>
    <dgm:pt modelId="{11289981-CA64-EB40-B3D8-901A464A9321}" type="pres">
      <dgm:prSet presAssocID="{FC57E30A-4E6D-9545-9DD9-C9983D54929E}" presName="bgRect" presStyleLbl="node1" presStyleIdx="3" presStyleCnt="4"/>
      <dgm:spPr/>
    </dgm:pt>
    <dgm:pt modelId="{A6906C14-F90E-3A42-B867-9076978AB1E0}" type="pres">
      <dgm:prSet presAssocID="{FC57E30A-4E6D-9545-9DD9-C9983D54929E}" presName="parentNode" presStyleLbl="node1" presStyleIdx="3" presStyleCnt="4">
        <dgm:presLayoutVars>
          <dgm:chMax val="0"/>
          <dgm:bulletEnabled val="1"/>
        </dgm:presLayoutVars>
      </dgm:prSet>
      <dgm:spPr/>
    </dgm:pt>
    <dgm:pt modelId="{72FB7B6E-BAFF-F94A-9D1B-0B12D92E86BC}" type="pres">
      <dgm:prSet presAssocID="{FC57E30A-4E6D-9545-9DD9-C9983D54929E}" presName="childNode" presStyleLbl="node1" presStyleIdx="3" presStyleCnt="4">
        <dgm:presLayoutVars>
          <dgm:bulletEnabled val="1"/>
        </dgm:presLayoutVars>
      </dgm:prSet>
      <dgm:spPr/>
    </dgm:pt>
  </dgm:ptLst>
  <dgm:cxnLst>
    <dgm:cxn modelId="{1E0EB501-EB0E-AF4D-99BE-3A146D33425E}" srcId="{E971B1A8-A188-B543-8768-4B1CC7393287}" destId="{004F2CE0-5816-C947-9BB8-61B19FE5944F}" srcOrd="2" destOrd="0" parTransId="{C22EFFF4-AAF7-D544-ADEF-F41564227BA5}" sibTransId="{4C7E5957-0EE8-0A48-9E89-5331427A85BA}"/>
    <dgm:cxn modelId="{B2EDD81F-BB16-E247-ABAA-EC7D36A725BE}" srcId="{B4445DDC-5351-EE48-9933-783973B21F6D}" destId="{B30C9A5F-19E3-2746-B37A-C590C9E1BE41}" srcOrd="0" destOrd="0" parTransId="{6025014E-B9A5-B845-9ED5-2C88F83AA242}" sibTransId="{086CE09D-FA26-C540-B946-1F00C63F99A9}"/>
    <dgm:cxn modelId="{D0E8E022-BB81-8846-90A8-37C946C62260}" type="presOf" srcId="{B30C9A5F-19E3-2746-B37A-C590C9E1BE41}" destId="{9A0DD8F9-B291-E546-98AA-9FF504A1735E}" srcOrd="0" destOrd="0" presId="urn:microsoft.com/office/officeart/2005/8/layout/hProcess7"/>
    <dgm:cxn modelId="{0CD5A354-85D2-5548-A728-054F2B39D42D}" srcId="{E971B1A8-A188-B543-8768-4B1CC7393287}" destId="{3C9964CD-C594-124B-8ED4-7EE138911044}" srcOrd="1" destOrd="0" parTransId="{32BD4BE7-4D8D-604E-9581-0A9823C4CA94}" sibTransId="{6C735526-0351-D741-971A-76E1BD28259A}"/>
    <dgm:cxn modelId="{4F57855A-82A0-E14D-8D6A-6BD33725A63F}" srcId="{FC57E30A-4E6D-9545-9DD9-C9983D54929E}" destId="{00C60FF2-D2CE-C944-804A-3A1FF05E2B29}" srcOrd="0" destOrd="0" parTransId="{1B67E7EF-2FF6-D14E-AF2F-E46C2FD90384}" sibTransId="{42929B94-A451-8146-94D2-8B9744CA8798}"/>
    <dgm:cxn modelId="{E805F15A-7F66-B546-A1F2-92A90EAED943}" type="presOf" srcId="{2DB94B23-5B5C-DB4E-8A5F-05B2F63B846A}" destId="{409B2A96-9B03-014F-BE03-EDCA7B79B824}" srcOrd="0" destOrd="0" presId="urn:microsoft.com/office/officeart/2005/8/layout/hProcess7"/>
    <dgm:cxn modelId="{3CB94B6F-5548-8647-9B45-A05D80E9F180}" type="presOf" srcId="{00C60FF2-D2CE-C944-804A-3A1FF05E2B29}" destId="{72FB7B6E-BAFF-F94A-9D1B-0B12D92E86BC}" srcOrd="0" destOrd="0" presId="urn:microsoft.com/office/officeart/2005/8/layout/hProcess7"/>
    <dgm:cxn modelId="{A93A8B81-3E2F-3C4C-B275-6811C6AB9102}" type="presOf" srcId="{E971B1A8-A188-B543-8768-4B1CC7393287}" destId="{561E0F8B-02F5-D84F-9B5F-F33179541248}" srcOrd="0" destOrd="0" presId="urn:microsoft.com/office/officeart/2005/8/layout/hProcess7"/>
    <dgm:cxn modelId="{64133183-34A4-694A-B840-C114689D8609}" type="presOf" srcId="{74DEFCD3-6B75-5C4A-A0EC-D4704EFF84F7}" destId="{578C737D-E38A-E94D-8A8F-F4DB9B9EC775}" srcOrd="0" destOrd="0" presId="urn:microsoft.com/office/officeart/2005/8/layout/hProcess7"/>
    <dgm:cxn modelId="{E5223883-3CB7-614B-BB79-CFFEB69FDCF1}" type="presOf" srcId="{004F2CE0-5816-C947-9BB8-61B19FE5944F}" destId="{579D3BB0-0A1D-DC43-BD01-D253FE7C844A}" srcOrd="1" destOrd="0" presId="urn:microsoft.com/office/officeart/2005/8/layout/hProcess7"/>
    <dgm:cxn modelId="{4A7E1C91-4241-C047-ABA0-0F78AD8F1498}" srcId="{3C9964CD-C594-124B-8ED4-7EE138911044}" destId="{2DB94B23-5B5C-DB4E-8A5F-05B2F63B846A}" srcOrd="0" destOrd="0" parTransId="{7BD0D35F-FC93-F147-9946-94DBDC47F964}" sibTransId="{D01FA85E-DD6C-B74A-B64F-77A10C13E2C8}"/>
    <dgm:cxn modelId="{0488AFA5-27B8-6249-8EA2-FE8C282C33E2}" srcId="{E971B1A8-A188-B543-8768-4B1CC7393287}" destId="{B4445DDC-5351-EE48-9933-783973B21F6D}" srcOrd="0" destOrd="0" parTransId="{10B5F931-FD99-004A-8DBA-804E9DE73370}" sibTransId="{2445A9F1-BB8D-5142-9F6A-7C492BEE8FC2}"/>
    <dgm:cxn modelId="{40292EA7-EA75-9748-8621-27FD155B2976}" type="presOf" srcId="{3C9964CD-C594-124B-8ED4-7EE138911044}" destId="{51F046A4-A952-2541-8F41-07FA609A8ADA}" srcOrd="0" destOrd="0" presId="urn:microsoft.com/office/officeart/2005/8/layout/hProcess7"/>
    <dgm:cxn modelId="{7A8754C0-DF0A-2F40-9FAC-97C07215C8F8}" type="presOf" srcId="{3C9964CD-C594-124B-8ED4-7EE138911044}" destId="{20D6316A-74FD-8840-B7AA-4CD327F88FBB}" srcOrd="1" destOrd="0" presId="urn:microsoft.com/office/officeart/2005/8/layout/hProcess7"/>
    <dgm:cxn modelId="{CF9F65D8-F19A-4A4A-92FB-14E216EF8813}" type="presOf" srcId="{FC57E30A-4E6D-9545-9DD9-C9983D54929E}" destId="{11289981-CA64-EB40-B3D8-901A464A9321}" srcOrd="0" destOrd="0" presId="urn:microsoft.com/office/officeart/2005/8/layout/hProcess7"/>
    <dgm:cxn modelId="{557D4DD9-6C46-4A40-AF59-0BDFD2477AEB}" type="presOf" srcId="{B4445DDC-5351-EE48-9933-783973B21F6D}" destId="{F41C4B16-A494-CC4A-867D-0CFB4AE67663}" srcOrd="1" destOrd="0" presId="urn:microsoft.com/office/officeart/2005/8/layout/hProcess7"/>
    <dgm:cxn modelId="{CB49B8E6-DE58-D943-A9DB-F73A9E0F1882}" srcId="{E971B1A8-A188-B543-8768-4B1CC7393287}" destId="{FC57E30A-4E6D-9545-9DD9-C9983D54929E}" srcOrd="3" destOrd="0" parTransId="{7515CB3B-6417-9048-BBEF-F5CAF1263DA9}" sibTransId="{E41FC9F5-444D-314F-888B-E26B87E2165C}"/>
    <dgm:cxn modelId="{AE39C1E7-F1D2-5142-8B89-5B834EEA4D4F}" type="presOf" srcId="{FC57E30A-4E6D-9545-9DD9-C9983D54929E}" destId="{A6906C14-F90E-3A42-B867-9076978AB1E0}" srcOrd="1" destOrd="0" presId="urn:microsoft.com/office/officeart/2005/8/layout/hProcess7"/>
    <dgm:cxn modelId="{C10F81EA-5D80-9C4B-851A-3FD49DB24532}" srcId="{004F2CE0-5816-C947-9BB8-61B19FE5944F}" destId="{74DEFCD3-6B75-5C4A-A0EC-D4704EFF84F7}" srcOrd="0" destOrd="0" parTransId="{208462AE-DEE2-124E-8D0A-AD97CAB8DA12}" sibTransId="{7EDF147B-F681-0C41-9BD8-7D339D14DA5E}"/>
    <dgm:cxn modelId="{DFC8DCEA-7FE9-FD48-96AB-64B60975EB24}" type="presOf" srcId="{B4445DDC-5351-EE48-9933-783973B21F6D}" destId="{69E43764-A859-9B43-9282-5AB1A23684B1}" srcOrd="0" destOrd="0" presId="urn:microsoft.com/office/officeart/2005/8/layout/hProcess7"/>
    <dgm:cxn modelId="{D9BC39EF-6192-5442-AAEE-CC7876F304AE}" type="presOf" srcId="{004F2CE0-5816-C947-9BB8-61B19FE5944F}" destId="{2FC47650-A9D8-194C-942A-299CF45360DE}" srcOrd="0" destOrd="0" presId="urn:microsoft.com/office/officeart/2005/8/layout/hProcess7"/>
    <dgm:cxn modelId="{18B1A18F-FFDF-F541-B74D-B3DA7BB1F48F}" type="presParOf" srcId="{561E0F8B-02F5-D84F-9B5F-F33179541248}" destId="{11845C2B-A0B2-DC4D-945F-0A5275F87039}" srcOrd="0" destOrd="0" presId="urn:microsoft.com/office/officeart/2005/8/layout/hProcess7"/>
    <dgm:cxn modelId="{9308807D-B9A4-1F40-9B1C-B9891A351D45}" type="presParOf" srcId="{11845C2B-A0B2-DC4D-945F-0A5275F87039}" destId="{69E43764-A859-9B43-9282-5AB1A23684B1}" srcOrd="0" destOrd="0" presId="urn:microsoft.com/office/officeart/2005/8/layout/hProcess7"/>
    <dgm:cxn modelId="{3661B654-A853-4747-9267-6CAEC82CA084}" type="presParOf" srcId="{11845C2B-A0B2-DC4D-945F-0A5275F87039}" destId="{F41C4B16-A494-CC4A-867D-0CFB4AE67663}" srcOrd="1" destOrd="0" presId="urn:microsoft.com/office/officeart/2005/8/layout/hProcess7"/>
    <dgm:cxn modelId="{A9FBB6DE-D130-A848-B4A9-981EE0A263CA}" type="presParOf" srcId="{11845C2B-A0B2-DC4D-945F-0A5275F87039}" destId="{9A0DD8F9-B291-E546-98AA-9FF504A1735E}" srcOrd="2" destOrd="0" presId="urn:microsoft.com/office/officeart/2005/8/layout/hProcess7"/>
    <dgm:cxn modelId="{0A000098-97A8-2044-939D-00C658568216}" type="presParOf" srcId="{561E0F8B-02F5-D84F-9B5F-F33179541248}" destId="{2D769A82-4F72-A448-A671-0830632B2B6E}" srcOrd="1" destOrd="0" presId="urn:microsoft.com/office/officeart/2005/8/layout/hProcess7"/>
    <dgm:cxn modelId="{8E699272-C685-D24A-9C8B-92E1ED35C561}" type="presParOf" srcId="{561E0F8B-02F5-D84F-9B5F-F33179541248}" destId="{54D13EF5-DE96-1B46-9566-76A1161D637E}" srcOrd="2" destOrd="0" presId="urn:microsoft.com/office/officeart/2005/8/layout/hProcess7"/>
    <dgm:cxn modelId="{84655FF4-4677-C34E-990B-03D0317F5FA6}" type="presParOf" srcId="{54D13EF5-DE96-1B46-9566-76A1161D637E}" destId="{955E611D-8019-D641-A14A-019D2D2C74EE}" srcOrd="0" destOrd="0" presId="urn:microsoft.com/office/officeart/2005/8/layout/hProcess7"/>
    <dgm:cxn modelId="{0B01CDEC-6B48-3A45-83F0-9B8EB66DEDF2}" type="presParOf" srcId="{54D13EF5-DE96-1B46-9566-76A1161D637E}" destId="{B659B31E-669E-5848-9B0B-57EC5C9E2351}" srcOrd="1" destOrd="0" presId="urn:microsoft.com/office/officeart/2005/8/layout/hProcess7"/>
    <dgm:cxn modelId="{1BF94BEE-4995-0A40-9DB5-CBBE6CB3A06F}" type="presParOf" srcId="{54D13EF5-DE96-1B46-9566-76A1161D637E}" destId="{13362D6B-CC8F-0D40-8195-AE832337C7A8}" srcOrd="2" destOrd="0" presId="urn:microsoft.com/office/officeart/2005/8/layout/hProcess7"/>
    <dgm:cxn modelId="{63C317E3-469D-8C4D-B7BF-F568F2299777}" type="presParOf" srcId="{561E0F8B-02F5-D84F-9B5F-F33179541248}" destId="{A96845D4-FAE4-6648-8DFE-E9B5AC74E64F}" srcOrd="3" destOrd="0" presId="urn:microsoft.com/office/officeart/2005/8/layout/hProcess7"/>
    <dgm:cxn modelId="{3C7A7864-9657-0842-9F24-7486D4FDA046}" type="presParOf" srcId="{561E0F8B-02F5-D84F-9B5F-F33179541248}" destId="{338190BA-B828-B94E-8F7B-655525DB0679}" srcOrd="4" destOrd="0" presId="urn:microsoft.com/office/officeart/2005/8/layout/hProcess7"/>
    <dgm:cxn modelId="{3A1C4443-80CF-1B42-B5C6-FD7AD80912C2}" type="presParOf" srcId="{338190BA-B828-B94E-8F7B-655525DB0679}" destId="{51F046A4-A952-2541-8F41-07FA609A8ADA}" srcOrd="0" destOrd="0" presId="urn:microsoft.com/office/officeart/2005/8/layout/hProcess7"/>
    <dgm:cxn modelId="{B2DD504D-9C13-2E47-AEC9-06156542529C}" type="presParOf" srcId="{338190BA-B828-B94E-8F7B-655525DB0679}" destId="{20D6316A-74FD-8840-B7AA-4CD327F88FBB}" srcOrd="1" destOrd="0" presId="urn:microsoft.com/office/officeart/2005/8/layout/hProcess7"/>
    <dgm:cxn modelId="{A7D8D805-E18C-C449-9C4F-680C272506B0}" type="presParOf" srcId="{338190BA-B828-B94E-8F7B-655525DB0679}" destId="{409B2A96-9B03-014F-BE03-EDCA7B79B824}" srcOrd="2" destOrd="0" presId="urn:microsoft.com/office/officeart/2005/8/layout/hProcess7"/>
    <dgm:cxn modelId="{49565F43-B942-BA47-AD65-D0F5E44C7DA1}" type="presParOf" srcId="{561E0F8B-02F5-D84F-9B5F-F33179541248}" destId="{9FF982E3-ECDA-B448-A262-17F04F807394}" srcOrd="5" destOrd="0" presId="urn:microsoft.com/office/officeart/2005/8/layout/hProcess7"/>
    <dgm:cxn modelId="{32F42681-ED7E-A748-88DF-0C4F7C20651C}" type="presParOf" srcId="{561E0F8B-02F5-D84F-9B5F-F33179541248}" destId="{D8D81369-E36A-3046-AF2B-10FF7E906722}" srcOrd="6" destOrd="0" presId="urn:microsoft.com/office/officeart/2005/8/layout/hProcess7"/>
    <dgm:cxn modelId="{D41F314A-7EAC-0C45-8732-13A15311B18F}" type="presParOf" srcId="{D8D81369-E36A-3046-AF2B-10FF7E906722}" destId="{42BD5F0A-8A9C-9044-B9A9-791A75911E3C}" srcOrd="0" destOrd="0" presId="urn:microsoft.com/office/officeart/2005/8/layout/hProcess7"/>
    <dgm:cxn modelId="{7D14F05B-C309-3A49-8574-036F6CD0D968}" type="presParOf" srcId="{D8D81369-E36A-3046-AF2B-10FF7E906722}" destId="{10E4A41C-8218-874F-9BC5-E32344BB9BC0}" srcOrd="1" destOrd="0" presId="urn:microsoft.com/office/officeart/2005/8/layout/hProcess7"/>
    <dgm:cxn modelId="{0CA6A943-F873-2647-95C3-1EC6BEB39DC8}" type="presParOf" srcId="{D8D81369-E36A-3046-AF2B-10FF7E906722}" destId="{8B3102C5-7B3A-764A-ABAF-AB73745C14B5}" srcOrd="2" destOrd="0" presId="urn:microsoft.com/office/officeart/2005/8/layout/hProcess7"/>
    <dgm:cxn modelId="{801C6EB0-9D64-7842-BF88-E2ABA1EB0CB2}" type="presParOf" srcId="{561E0F8B-02F5-D84F-9B5F-F33179541248}" destId="{10916628-CA9B-5645-8102-921313483D81}" srcOrd="7" destOrd="0" presId="urn:microsoft.com/office/officeart/2005/8/layout/hProcess7"/>
    <dgm:cxn modelId="{20B48A69-FEE9-8047-A1B9-D57349B6EF06}" type="presParOf" srcId="{561E0F8B-02F5-D84F-9B5F-F33179541248}" destId="{7927E972-2F7E-EE4F-91FF-27C9D2188D27}" srcOrd="8" destOrd="0" presId="urn:microsoft.com/office/officeart/2005/8/layout/hProcess7"/>
    <dgm:cxn modelId="{B5B27B0E-0577-254B-9486-4B8CD6585086}" type="presParOf" srcId="{7927E972-2F7E-EE4F-91FF-27C9D2188D27}" destId="{2FC47650-A9D8-194C-942A-299CF45360DE}" srcOrd="0" destOrd="0" presId="urn:microsoft.com/office/officeart/2005/8/layout/hProcess7"/>
    <dgm:cxn modelId="{191738D8-4604-0E44-8762-EF3D6A2EBC27}" type="presParOf" srcId="{7927E972-2F7E-EE4F-91FF-27C9D2188D27}" destId="{579D3BB0-0A1D-DC43-BD01-D253FE7C844A}" srcOrd="1" destOrd="0" presId="urn:microsoft.com/office/officeart/2005/8/layout/hProcess7"/>
    <dgm:cxn modelId="{C67D0204-3FCF-C149-87A4-B75A2243745D}" type="presParOf" srcId="{7927E972-2F7E-EE4F-91FF-27C9D2188D27}" destId="{578C737D-E38A-E94D-8A8F-F4DB9B9EC775}" srcOrd="2" destOrd="0" presId="urn:microsoft.com/office/officeart/2005/8/layout/hProcess7"/>
    <dgm:cxn modelId="{D1354A9A-17F2-1943-8FCD-CD54A1E7493E}" type="presParOf" srcId="{561E0F8B-02F5-D84F-9B5F-F33179541248}" destId="{273F8984-6853-FD45-8D12-AD08E183C4EC}" srcOrd="9" destOrd="0" presId="urn:microsoft.com/office/officeart/2005/8/layout/hProcess7"/>
    <dgm:cxn modelId="{2B2D5A37-61D9-DF49-BCC0-3B580AAA5662}" type="presParOf" srcId="{561E0F8B-02F5-D84F-9B5F-F33179541248}" destId="{BFE4BEEC-86B5-1E46-B40A-1E6A1FF7CA9F}" srcOrd="10" destOrd="0" presId="urn:microsoft.com/office/officeart/2005/8/layout/hProcess7"/>
    <dgm:cxn modelId="{4BF7908A-B279-A842-9056-C59847A03699}" type="presParOf" srcId="{BFE4BEEC-86B5-1E46-B40A-1E6A1FF7CA9F}" destId="{DA042988-D073-8744-B5D0-D1EE8A09560D}" srcOrd="0" destOrd="0" presId="urn:microsoft.com/office/officeart/2005/8/layout/hProcess7"/>
    <dgm:cxn modelId="{269D3A8B-E6DB-7447-9662-F9920E296B99}" type="presParOf" srcId="{BFE4BEEC-86B5-1E46-B40A-1E6A1FF7CA9F}" destId="{6445302A-5627-D84F-8ED6-3BF58BF6E8A5}" srcOrd="1" destOrd="0" presId="urn:microsoft.com/office/officeart/2005/8/layout/hProcess7"/>
    <dgm:cxn modelId="{065A925E-B0AD-0042-B35B-E9931099E881}" type="presParOf" srcId="{BFE4BEEC-86B5-1E46-B40A-1E6A1FF7CA9F}" destId="{147618BE-D811-C24A-933B-805E60EDCC5F}" srcOrd="2" destOrd="0" presId="urn:microsoft.com/office/officeart/2005/8/layout/hProcess7"/>
    <dgm:cxn modelId="{20905716-6189-8143-A735-64232B820B44}" type="presParOf" srcId="{561E0F8B-02F5-D84F-9B5F-F33179541248}" destId="{7378C2A3-8671-314C-8A7F-ECBF06D98BEE}" srcOrd="11" destOrd="0" presId="urn:microsoft.com/office/officeart/2005/8/layout/hProcess7"/>
    <dgm:cxn modelId="{5408336E-4149-FB41-8799-241E63A05918}" type="presParOf" srcId="{561E0F8B-02F5-D84F-9B5F-F33179541248}" destId="{216C9CA2-CF33-E54E-9BA0-25106F0DB002}" srcOrd="12" destOrd="0" presId="urn:microsoft.com/office/officeart/2005/8/layout/hProcess7"/>
    <dgm:cxn modelId="{7B698C53-D4DF-0F4E-8B2D-96D297C05CE1}" type="presParOf" srcId="{216C9CA2-CF33-E54E-9BA0-25106F0DB002}" destId="{11289981-CA64-EB40-B3D8-901A464A9321}" srcOrd="0" destOrd="0" presId="urn:microsoft.com/office/officeart/2005/8/layout/hProcess7"/>
    <dgm:cxn modelId="{200E522A-0FDE-284A-AA61-28ED4F919DAF}" type="presParOf" srcId="{216C9CA2-CF33-E54E-9BA0-25106F0DB002}" destId="{A6906C14-F90E-3A42-B867-9076978AB1E0}" srcOrd="1" destOrd="0" presId="urn:microsoft.com/office/officeart/2005/8/layout/hProcess7"/>
    <dgm:cxn modelId="{94AF8691-E162-D841-96E9-600C737626C0}" type="presParOf" srcId="{216C9CA2-CF33-E54E-9BA0-25106F0DB002}" destId="{72FB7B6E-BAFF-F94A-9D1B-0B12D92E86B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2F6FC2-207F-F248-AA8E-7EF97BA2E616}"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GB"/>
        </a:p>
      </dgm:t>
    </dgm:pt>
    <dgm:pt modelId="{0CAA403E-8A9A-D046-9794-29B65C77D40C}">
      <dgm:prSet phldrT="[Text]"/>
      <dgm:spPr/>
      <dgm:t>
        <a:bodyPr/>
        <a:lstStyle/>
        <a:p>
          <a:r>
            <a:rPr lang="en-GB" dirty="0"/>
            <a:t>RQs</a:t>
          </a:r>
        </a:p>
      </dgm:t>
    </dgm:pt>
    <dgm:pt modelId="{254AA879-1591-0346-B24B-1E77E360BE60}" type="parTrans" cxnId="{ABAD09D3-3015-B94F-88CA-1837E5D29ADD}">
      <dgm:prSet/>
      <dgm:spPr/>
      <dgm:t>
        <a:bodyPr/>
        <a:lstStyle/>
        <a:p>
          <a:endParaRPr lang="en-GB"/>
        </a:p>
      </dgm:t>
    </dgm:pt>
    <dgm:pt modelId="{775D1674-E369-0F43-BA39-7079F8A5FFF5}" type="sibTrans" cxnId="{ABAD09D3-3015-B94F-88CA-1837E5D29ADD}">
      <dgm:prSet/>
      <dgm:spPr/>
      <dgm:t>
        <a:bodyPr/>
        <a:lstStyle/>
        <a:p>
          <a:endParaRPr lang="en-GB"/>
        </a:p>
      </dgm:t>
    </dgm:pt>
    <dgm:pt modelId="{900AF6B7-DBE7-9A46-8FB4-AA3ED8790227}">
      <dgm:prSet phldrT="[Text]"/>
      <dgm:spPr/>
      <dgm:t>
        <a:bodyPr/>
        <a:lstStyle/>
        <a:p>
          <a:r>
            <a:rPr lang="en-GB" dirty="0"/>
            <a:t> Writing research questions highlight the context and the impact of the research work.</a:t>
          </a:r>
        </a:p>
      </dgm:t>
    </dgm:pt>
    <dgm:pt modelId="{333FEF47-EDB2-CA4E-998F-5E8E2728953D}" type="parTrans" cxnId="{08CF5DF7-53D4-5741-A935-B732DBC08DD6}">
      <dgm:prSet/>
      <dgm:spPr/>
      <dgm:t>
        <a:bodyPr/>
        <a:lstStyle/>
        <a:p>
          <a:endParaRPr lang="en-GB"/>
        </a:p>
      </dgm:t>
    </dgm:pt>
    <dgm:pt modelId="{552ED17A-1778-C643-B9E9-8B10ACF748D4}" type="sibTrans" cxnId="{08CF5DF7-53D4-5741-A935-B732DBC08DD6}">
      <dgm:prSet/>
      <dgm:spPr/>
      <dgm:t>
        <a:bodyPr/>
        <a:lstStyle/>
        <a:p>
          <a:endParaRPr lang="en-GB"/>
        </a:p>
      </dgm:t>
    </dgm:pt>
    <dgm:pt modelId="{3C11DA32-A634-9044-B3D6-EE05F8DA15FE}">
      <dgm:prSet phldrT="[Text]"/>
      <dgm:spPr/>
      <dgm:t>
        <a:bodyPr/>
        <a:lstStyle/>
        <a:p>
          <a:r>
            <a:rPr lang="en-GB" dirty="0"/>
            <a:t>Hypothesis</a:t>
          </a:r>
        </a:p>
      </dgm:t>
    </dgm:pt>
    <dgm:pt modelId="{E9D3E00D-8E62-494E-9816-FA440EDD7A58}" type="parTrans" cxnId="{50569BB9-7FB1-6F4F-A40C-D06F125F19D4}">
      <dgm:prSet/>
      <dgm:spPr/>
      <dgm:t>
        <a:bodyPr/>
        <a:lstStyle/>
        <a:p>
          <a:endParaRPr lang="en-GB"/>
        </a:p>
      </dgm:t>
    </dgm:pt>
    <dgm:pt modelId="{910BC020-9FA1-8848-8A36-FBD7CDDCA9ED}" type="sibTrans" cxnId="{50569BB9-7FB1-6F4F-A40C-D06F125F19D4}">
      <dgm:prSet/>
      <dgm:spPr/>
      <dgm:t>
        <a:bodyPr/>
        <a:lstStyle/>
        <a:p>
          <a:endParaRPr lang="en-GB"/>
        </a:p>
      </dgm:t>
    </dgm:pt>
    <dgm:pt modelId="{9FE9279F-1A75-F644-AB04-0B95770FD70B}">
      <dgm:prSet phldrT="[Text]"/>
      <dgm:spPr/>
      <dgm:t>
        <a:bodyPr/>
        <a:lstStyle/>
        <a:p>
          <a:r>
            <a:rPr lang="en-GB" dirty="0"/>
            <a:t>Having hypothesis allows the design of precise experiments including information as what data is necessary, what modelling, etc.</a:t>
          </a:r>
        </a:p>
      </dgm:t>
    </dgm:pt>
    <dgm:pt modelId="{B5E7D2CB-0F2D-894E-A0AC-B425D5FB2080}" type="parTrans" cxnId="{02792F33-1452-5D43-A04D-DB6F0835120C}">
      <dgm:prSet/>
      <dgm:spPr/>
      <dgm:t>
        <a:bodyPr/>
        <a:lstStyle/>
        <a:p>
          <a:endParaRPr lang="en-GB"/>
        </a:p>
      </dgm:t>
    </dgm:pt>
    <dgm:pt modelId="{502403E7-644E-E74F-A7CD-A36FAA3CDC36}" type="sibTrans" cxnId="{02792F33-1452-5D43-A04D-DB6F0835120C}">
      <dgm:prSet/>
      <dgm:spPr/>
      <dgm:t>
        <a:bodyPr/>
        <a:lstStyle/>
        <a:p>
          <a:endParaRPr lang="en-GB"/>
        </a:p>
      </dgm:t>
    </dgm:pt>
    <dgm:pt modelId="{1BACD0E5-6F98-9649-9DB4-8055E9126BFF}">
      <dgm:prSet phldrT="[Text]"/>
      <dgm:spPr/>
      <dgm:t>
        <a:bodyPr/>
        <a:lstStyle/>
        <a:p>
          <a:r>
            <a:rPr lang="en-GB" dirty="0"/>
            <a:t>Experiments</a:t>
          </a:r>
        </a:p>
      </dgm:t>
    </dgm:pt>
    <dgm:pt modelId="{78ADF6E1-00CE-4A4C-99C4-3C198780B9D6}" type="parTrans" cxnId="{83773071-1375-524F-ADCB-1622FD981046}">
      <dgm:prSet/>
      <dgm:spPr/>
      <dgm:t>
        <a:bodyPr/>
        <a:lstStyle/>
        <a:p>
          <a:endParaRPr lang="en-GB"/>
        </a:p>
      </dgm:t>
    </dgm:pt>
    <dgm:pt modelId="{1AB83402-3633-2543-B76A-A364D9D30524}" type="sibTrans" cxnId="{83773071-1375-524F-ADCB-1622FD981046}">
      <dgm:prSet/>
      <dgm:spPr/>
      <dgm:t>
        <a:bodyPr/>
        <a:lstStyle/>
        <a:p>
          <a:endParaRPr lang="en-GB"/>
        </a:p>
      </dgm:t>
    </dgm:pt>
    <dgm:pt modelId="{53D250D6-4D30-4B41-AF46-A9108198997A}">
      <dgm:prSet phldrT="[Text]"/>
      <dgm:spPr/>
      <dgm:t>
        <a:bodyPr/>
        <a:lstStyle/>
        <a:p>
          <a:r>
            <a:rPr lang="en-GB" dirty="0"/>
            <a:t>From the RQs and hypothesis you can design experiments to prove or disprove your hypothesis</a:t>
          </a:r>
        </a:p>
      </dgm:t>
    </dgm:pt>
    <dgm:pt modelId="{3E48CE39-5FE4-374D-AC08-90521F26673D}" type="parTrans" cxnId="{8C8D01E2-FBCB-2F49-9A7D-09075FC69344}">
      <dgm:prSet/>
      <dgm:spPr/>
      <dgm:t>
        <a:bodyPr/>
        <a:lstStyle/>
        <a:p>
          <a:endParaRPr lang="en-GB"/>
        </a:p>
      </dgm:t>
    </dgm:pt>
    <dgm:pt modelId="{437E5D16-D468-1A44-B8B4-E066B48314FB}" type="sibTrans" cxnId="{8C8D01E2-FBCB-2F49-9A7D-09075FC69344}">
      <dgm:prSet/>
      <dgm:spPr/>
      <dgm:t>
        <a:bodyPr/>
        <a:lstStyle/>
        <a:p>
          <a:endParaRPr lang="en-GB"/>
        </a:p>
      </dgm:t>
    </dgm:pt>
    <dgm:pt modelId="{B5C3EAA1-0068-2C41-A495-FABE3527A274}" type="pres">
      <dgm:prSet presAssocID="{E52F6FC2-207F-F248-AA8E-7EF97BA2E616}" presName="linearFlow" presStyleCnt="0">
        <dgm:presLayoutVars>
          <dgm:dir/>
          <dgm:animLvl val="lvl"/>
          <dgm:resizeHandles val="exact"/>
        </dgm:presLayoutVars>
      </dgm:prSet>
      <dgm:spPr/>
    </dgm:pt>
    <dgm:pt modelId="{FE32B8BB-3627-B442-A2B6-D8296F82C029}" type="pres">
      <dgm:prSet presAssocID="{0CAA403E-8A9A-D046-9794-29B65C77D40C}" presName="composite" presStyleCnt="0"/>
      <dgm:spPr/>
    </dgm:pt>
    <dgm:pt modelId="{38B9EB65-76A0-6542-84C7-121EEC6D7C9C}" type="pres">
      <dgm:prSet presAssocID="{0CAA403E-8A9A-D046-9794-29B65C77D40C}" presName="parentText" presStyleLbl="alignNode1" presStyleIdx="0" presStyleCnt="3">
        <dgm:presLayoutVars>
          <dgm:chMax val="1"/>
          <dgm:bulletEnabled val="1"/>
        </dgm:presLayoutVars>
      </dgm:prSet>
      <dgm:spPr/>
    </dgm:pt>
    <dgm:pt modelId="{B2035DC4-EBD8-7446-8142-AA8A6EE79F59}" type="pres">
      <dgm:prSet presAssocID="{0CAA403E-8A9A-D046-9794-29B65C77D40C}" presName="descendantText" presStyleLbl="alignAcc1" presStyleIdx="0" presStyleCnt="3">
        <dgm:presLayoutVars>
          <dgm:bulletEnabled val="1"/>
        </dgm:presLayoutVars>
      </dgm:prSet>
      <dgm:spPr/>
    </dgm:pt>
    <dgm:pt modelId="{D1400D31-26B7-0D4C-A4E5-CFDF42D09893}" type="pres">
      <dgm:prSet presAssocID="{775D1674-E369-0F43-BA39-7079F8A5FFF5}" presName="sp" presStyleCnt="0"/>
      <dgm:spPr/>
    </dgm:pt>
    <dgm:pt modelId="{D4F6A739-EAE4-3F4F-AC82-8800C1EBDC8A}" type="pres">
      <dgm:prSet presAssocID="{3C11DA32-A634-9044-B3D6-EE05F8DA15FE}" presName="composite" presStyleCnt="0"/>
      <dgm:spPr/>
    </dgm:pt>
    <dgm:pt modelId="{6F89B217-4D82-B247-AFC0-85353782951A}" type="pres">
      <dgm:prSet presAssocID="{3C11DA32-A634-9044-B3D6-EE05F8DA15FE}" presName="parentText" presStyleLbl="alignNode1" presStyleIdx="1" presStyleCnt="3">
        <dgm:presLayoutVars>
          <dgm:chMax val="1"/>
          <dgm:bulletEnabled val="1"/>
        </dgm:presLayoutVars>
      </dgm:prSet>
      <dgm:spPr/>
    </dgm:pt>
    <dgm:pt modelId="{966B3B87-3215-C747-A9FE-0DB5C242FC49}" type="pres">
      <dgm:prSet presAssocID="{3C11DA32-A634-9044-B3D6-EE05F8DA15FE}" presName="descendantText" presStyleLbl="alignAcc1" presStyleIdx="1" presStyleCnt="3">
        <dgm:presLayoutVars>
          <dgm:bulletEnabled val="1"/>
        </dgm:presLayoutVars>
      </dgm:prSet>
      <dgm:spPr/>
    </dgm:pt>
    <dgm:pt modelId="{5E924179-ABFB-D142-9F84-9F9224694BFB}" type="pres">
      <dgm:prSet presAssocID="{910BC020-9FA1-8848-8A36-FBD7CDDCA9ED}" presName="sp" presStyleCnt="0"/>
      <dgm:spPr/>
    </dgm:pt>
    <dgm:pt modelId="{F60A330C-6088-594B-8985-EFB5619135C2}" type="pres">
      <dgm:prSet presAssocID="{1BACD0E5-6F98-9649-9DB4-8055E9126BFF}" presName="composite" presStyleCnt="0"/>
      <dgm:spPr/>
    </dgm:pt>
    <dgm:pt modelId="{264A65C5-DDED-F34F-8A37-B11A3C959108}" type="pres">
      <dgm:prSet presAssocID="{1BACD0E5-6F98-9649-9DB4-8055E9126BFF}" presName="parentText" presStyleLbl="alignNode1" presStyleIdx="2" presStyleCnt="3">
        <dgm:presLayoutVars>
          <dgm:chMax val="1"/>
          <dgm:bulletEnabled val="1"/>
        </dgm:presLayoutVars>
      </dgm:prSet>
      <dgm:spPr/>
    </dgm:pt>
    <dgm:pt modelId="{C2BB37F7-6E3F-D94D-B797-BEBEEFC794D5}" type="pres">
      <dgm:prSet presAssocID="{1BACD0E5-6F98-9649-9DB4-8055E9126BFF}" presName="descendantText" presStyleLbl="alignAcc1" presStyleIdx="2" presStyleCnt="3">
        <dgm:presLayoutVars>
          <dgm:bulletEnabled val="1"/>
        </dgm:presLayoutVars>
      </dgm:prSet>
      <dgm:spPr/>
    </dgm:pt>
  </dgm:ptLst>
  <dgm:cxnLst>
    <dgm:cxn modelId="{CA5B6807-A621-AE49-BD1F-557AADD5D9ED}" type="presOf" srcId="{0CAA403E-8A9A-D046-9794-29B65C77D40C}" destId="{38B9EB65-76A0-6542-84C7-121EEC6D7C9C}" srcOrd="0" destOrd="0" presId="urn:microsoft.com/office/officeart/2005/8/layout/chevron2"/>
    <dgm:cxn modelId="{AD36C20D-9538-8B4E-92C3-99DADA4F3F98}" type="presOf" srcId="{3C11DA32-A634-9044-B3D6-EE05F8DA15FE}" destId="{6F89B217-4D82-B247-AFC0-85353782951A}" srcOrd="0" destOrd="0" presId="urn:microsoft.com/office/officeart/2005/8/layout/chevron2"/>
    <dgm:cxn modelId="{148E980F-91CB-BB44-99B3-5AA43A9B87CB}" type="presOf" srcId="{900AF6B7-DBE7-9A46-8FB4-AA3ED8790227}" destId="{B2035DC4-EBD8-7446-8142-AA8A6EE79F59}" srcOrd="0" destOrd="0" presId="urn:microsoft.com/office/officeart/2005/8/layout/chevron2"/>
    <dgm:cxn modelId="{02792F33-1452-5D43-A04D-DB6F0835120C}" srcId="{3C11DA32-A634-9044-B3D6-EE05F8DA15FE}" destId="{9FE9279F-1A75-F644-AB04-0B95770FD70B}" srcOrd="0" destOrd="0" parTransId="{B5E7D2CB-0F2D-894E-A0AC-B425D5FB2080}" sibTransId="{502403E7-644E-E74F-A7CD-A36FAA3CDC36}"/>
    <dgm:cxn modelId="{EA81DA3E-DBE3-8C45-997A-58ACC3624FAF}" type="presOf" srcId="{9FE9279F-1A75-F644-AB04-0B95770FD70B}" destId="{966B3B87-3215-C747-A9FE-0DB5C242FC49}" srcOrd="0" destOrd="0" presId="urn:microsoft.com/office/officeart/2005/8/layout/chevron2"/>
    <dgm:cxn modelId="{4545E840-5F13-6A4F-A953-0F9320CBA886}" type="presOf" srcId="{1BACD0E5-6F98-9649-9DB4-8055E9126BFF}" destId="{264A65C5-DDED-F34F-8A37-B11A3C959108}" srcOrd="0" destOrd="0" presId="urn:microsoft.com/office/officeart/2005/8/layout/chevron2"/>
    <dgm:cxn modelId="{83773071-1375-524F-ADCB-1622FD981046}" srcId="{E52F6FC2-207F-F248-AA8E-7EF97BA2E616}" destId="{1BACD0E5-6F98-9649-9DB4-8055E9126BFF}" srcOrd="2" destOrd="0" parTransId="{78ADF6E1-00CE-4A4C-99C4-3C198780B9D6}" sibTransId="{1AB83402-3633-2543-B76A-A364D9D30524}"/>
    <dgm:cxn modelId="{50569BB9-7FB1-6F4F-A40C-D06F125F19D4}" srcId="{E52F6FC2-207F-F248-AA8E-7EF97BA2E616}" destId="{3C11DA32-A634-9044-B3D6-EE05F8DA15FE}" srcOrd="1" destOrd="0" parTransId="{E9D3E00D-8E62-494E-9816-FA440EDD7A58}" sibTransId="{910BC020-9FA1-8848-8A36-FBD7CDDCA9ED}"/>
    <dgm:cxn modelId="{404FCFC0-FDF1-B047-93A2-EBC9EE5D1EF6}" type="presOf" srcId="{E52F6FC2-207F-F248-AA8E-7EF97BA2E616}" destId="{B5C3EAA1-0068-2C41-A495-FABE3527A274}" srcOrd="0" destOrd="0" presId="urn:microsoft.com/office/officeart/2005/8/layout/chevron2"/>
    <dgm:cxn modelId="{ABAD09D3-3015-B94F-88CA-1837E5D29ADD}" srcId="{E52F6FC2-207F-F248-AA8E-7EF97BA2E616}" destId="{0CAA403E-8A9A-D046-9794-29B65C77D40C}" srcOrd="0" destOrd="0" parTransId="{254AA879-1591-0346-B24B-1E77E360BE60}" sibTransId="{775D1674-E369-0F43-BA39-7079F8A5FFF5}"/>
    <dgm:cxn modelId="{D2257ED9-E944-A841-A2A5-E7C0F55B33F4}" type="presOf" srcId="{53D250D6-4D30-4B41-AF46-A9108198997A}" destId="{C2BB37F7-6E3F-D94D-B797-BEBEEFC794D5}" srcOrd="0" destOrd="0" presId="urn:microsoft.com/office/officeart/2005/8/layout/chevron2"/>
    <dgm:cxn modelId="{8C8D01E2-FBCB-2F49-9A7D-09075FC69344}" srcId="{1BACD0E5-6F98-9649-9DB4-8055E9126BFF}" destId="{53D250D6-4D30-4B41-AF46-A9108198997A}" srcOrd="0" destOrd="0" parTransId="{3E48CE39-5FE4-374D-AC08-90521F26673D}" sibTransId="{437E5D16-D468-1A44-B8B4-E066B48314FB}"/>
    <dgm:cxn modelId="{08CF5DF7-53D4-5741-A935-B732DBC08DD6}" srcId="{0CAA403E-8A9A-D046-9794-29B65C77D40C}" destId="{900AF6B7-DBE7-9A46-8FB4-AA3ED8790227}" srcOrd="0" destOrd="0" parTransId="{333FEF47-EDB2-CA4E-998F-5E8E2728953D}" sibTransId="{552ED17A-1778-C643-B9E9-8B10ACF748D4}"/>
    <dgm:cxn modelId="{7DC338F6-B8AB-5548-8B8D-D0F45D4FEAB3}" type="presParOf" srcId="{B5C3EAA1-0068-2C41-A495-FABE3527A274}" destId="{FE32B8BB-3627-B442-A2B6-D8296F82C029}" srcOrd="0" destOrd="0" presId="urn:microsoft.com/office/officeart/2005/8/layout/chevron2"/>
    <dgm:cxn modelId="{D8F07009-1BBE-F34E-891B-BCDCA620F19E}" type="presParOf" srcId="{FE32B8BB-3627-B442-A2B6-D8296F82C029}" destId="{38B9EB65-76A0-6542-84C7-121EEC6D7C9C}" srcOrd="0" destOrd="0" presId="urn:microsoft.com/office/officeart/2005/8/layout/chevron2"/>
    <dgm:cxn modelId="{77AD879F-66C6-804B-9688-B1141856A642}" type="presParOf" srcId="{FE32B8BB-3627-B442-A2B6-D8296F82C029}" destId="{B2035DC4-EBD8-7446-8142-AA8A6EE79F59}" srcOrd="1" destOrd="0" presId="urn:microsoft.com/office/officeart/2005/8/layout/chevron2"/>
    <dgm:cxn modelId="{A68BF3E6-A915-5743-BECF-1D2AE224FBB6}" type="presParOf" srcId="{B5C3EAA1-0068-2C41-A495-FABE3527A274}" destId="{D1400D31-26B7-0D4C-A4E5-CFDF42D09893}" srcOrd="1" destOrd="0" presId="urn:microsoft.com/office/officeart/2005/8/layout/chevron2"/>
    <dgm:cxn modelId="{6BAC2549-6F18-6A48-870D-C21678410443}" type="presParOf" srcId="{B5C3EAA1-0068-2C41-A495-FABE3527A274}" destId="{D4F6A739-EAE4-3F4F-AC82-8800C1EBDC8A}" srcOrd="2" destOrd="0" presId="urn:microsoft.com/office/officeart/2005/8/layout/chevron2"/>
    <dgm:cxn modelId="{45D7222F-77E3-9A4E-BD20-78ADCCDF81F3}" type="presParOf" srcId="{D4F6A739-EAE4-3F4F-AC82-8800C1EBDC8A}" destId="{6F89B217-4D82-B247-AFC0-85353782951A}" srcOrd="0" destOrd="0" presId="urn:microsoft.com/office/officeart/2005/8/layout/chevron2"/>
    <dgm:cxn modelId="{0286E005-2BFD-C041-943E-07EA0152F86F}" type="presParOf" srcId="{D4F6A739-EAE4-3F4F-AC82-8800C1EBDC8A}" destId="{966B3B87-3215-C747-A9FE-0DB5C242FC49}" srcOrd="1" destOrd="0" presId="urn:microsoft.com/office/officeart/2005/8/layout/chevron2"/>
    <dgm:cxn modelId="{E32ADB1C-7720-A649-9AD5-B4586FC6AEB5}" type="presParOf" srcId="{B5C3EAA1-0068-2C41-A495-FABE3527A274}" destId="{5E924179-ABFB-D142-9F84-9F9224694BFB}" srcOrd="3" destOrd="0" presId="urn:microsoft.com/office/officeart/2005/8/layout/chevron2"/>
    <dgm:cxn modelId="{A8AB124A-AC26-EE4D-9CFB-937E9934759E}" type="presParOf" srcId="{B5C3EAA1-0068-2C41-A495-FABE3527A274}" destId="{F60A330C-6088-594B-8985-EFB5619135C2}" srcOrd="4" destOrd="0" presId="urn:microsoft.com/office/officeart/2005/8/layout/chevron2"/>
    <dgm:cxn modelId="{B65D43C9-2CFB-824F-A2C9-8C7290656EFE}" type="presParOf" srcId="{F60A330C-6088-594B-8985-EFB5619135C2}" destId="{264A65C5-DDED-F34F-8A37-B11A3C959108}" srcOrd="0" destOrd="0" presId="urn:microsoft.com/office/officeart/2005/8/layout/chevron2"/>
    <dgm:cxn modelId="{CC55121C-32F2-CF4B-821B-D4637F0CB969}" type="presParOf" srcId="{F60A330C-6088-594B-8985-EFB5619135C2}" destId="{C2BB37F7-6E3F-D94D-B797-BEBEEFC794D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C8BF3-FD3E-764A-8284-B9442EFDFB8C}">
      <dsp:nvSpPr>
        <dsp:cNvPr id="0" name=""/>
        <dsp:cNvSpPr/>
      </dsp:nvSpPr>
      <dsp:spPr>
        <a:xfrm>
          <a:off x="5416121" y="1268224"/>
          <a:ext cx="2440209" cy="580659"/>
        </a:xfrm>
        <a:custGeom>
          <a:avLst/>
          <a:gdLst/>
          <a:ahLst/>
          <a:cxnLst/>
          <a:rect l="0" t="0" r="0" b="0"/>
          <a:pathLst>
            <a:path>
              <a:moveTo>
                <a:pt x="0" y="0"/>
              </a:moveTo>
              <a:lnTo>
                <a:pt x="0" y="395702"/>
              </a:lnTo>
              <a:lnTo>
                <a:pt x="2440209" y="395702"/>
              </a:lnTo>
              <a:lnTo>
                <a:pt x="2440209" y="580659"/>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7808C-DEE4-5D4C-80F8-298B14216971}">
      <dsp:nvSpPr>
        <dsp:cNvPr id="0" name=""/>
        <dsp:cNvSpPr/>
      </dsp:nvSpPr>
      <dsp:spPr>
        <a:xfrm>
          <a:off x="5370401" y="1268224"/>
          <a:ext cx="91440" cy="580659"/>
        </a:xfrm>
        <a:custGeom>
          <a:avLst/>
          <a:gdLst/>
          <a:ahLst/>
          <a:cxnLst/>
          <a:rect l="0" t="0" r="0" b="0"/>
          <a:pathLst>
            <a:path>
              <a:moveTo>
                <a:pt x="45720" y="0"/>
              </a:moveTo>
              <a:lnTo>
                <a:pt x="45720" y="580659"/>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1BB1B8-48F6-7944-B180-79CD1EC64AE7}">
      <dsp:nvSpPr>
        <dsp:cNvPr id="0" name=""/>
        <dsp:cNvSpPr/>
      </dsp:nvSpPr>
      <dsp:spPr>
        <a:xfrm>
          <a:off x="2975911" y="1268224"/>
          <a:ext cx="2440209" cy="580659"/>
        </a:xfrm>
        <a:custGeom>
          <a:avLst/>
          <a:gdLst/>
          <a:ahLst/>
          <a:cxnLst/>
          <a:rect l="0" t="0" r="0" b="0"/>
          <a:pathLst>
            <a:path>
              <a:moveTo>
                <a:pt x="2440209" y="0"/>
              </a:moveTo>
              <a:lnTo>
                <a:pt x="2440209" y="395702"/>
              </a:lnTo>
              <a:lnTo>
                <a:pt x="0" y="395702"/>
              </a:lnTo>
              <a:lnTo>
                <a:pt x="0" y="580659"/>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E027B9-0B3D-AA44-98F7-82CE955FAD76}">
      <dsp:nvSpPr>
        <dsp:cNvPr id="0" name=""/>
        <dsp:cNvSpPr/>
      </dsp:nvSpPr>
      <dsp:spPr>
        <a:xfrm>
          <a:off x="4417853" y="424"/>
          <a:ext cx="1996535" cy="1267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125AA-1038-2B4B-AC54-4DF7B9E158D1}">
      <dsp:nvSpPr>
        <dsp:cNvPr id="0" name=""/>
        <dsp:cNvSpPr/>
      </dsp:nvSpPr>
      <dsp:spPr>
        <a:xfrm>
          <a:off x="4639691" y="211169"/>
          <a:ext cx="1996535" cy="12677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data</a:t>
          </a:r>
        </a:p>
      </dsp:txBody>
      <dsp:txXfrm>
        <a:off x="4676824" y="248302"/>
        <a:ext cx="1922269" cy="1193533"/>
      </dsp:txXfrm>
    </dsp:sp>
    <dsp:sp modelId="{CD25A9A6-F99C-2F4D-9F25-B5C5E96A1E20}">
      <dsp:nvSpPr>
        <dsp:cNvPr id="0" name=""/>
        <dsp:cNvSpPr/>
      </dsp:nvSpPr>
      <dsp:spPr>
        <a:xfrm>
          <a:off x="1977644" y="1848883"/>
          <a:ext cx="1996535" cy="1267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6C06E-1100-384B-88AA-ECDB2969E4DE}">
      <dsp:nvSpPr>
        <dsp:cNvPr id="0" name=""/>
        <dsp:cNvSpPr/>
      </dsp:nvSpPr>
      <dsp:spPr>
        <a:xfrm>
          <a:off x="2199481" y="2059628"/>
          <a:ext cx="1996535" cy="12677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raw</a:t>
          </a:r>
        </a:p>
      </dsp:txBody>
      <dsp:txXfrm>
        <a:off x="2236614" y="2096761"/>
        <a:ext cx="1922269" cy="1193533"/>
      </dsp:txXfrm>
    </dsp:sp>
    <dsp:sp modelId="{4A5629EB-5FAD-7246-A238-766B3A9FC1C0}">
      <dsp:nvSpPr>
        <dsp:cNvPr id="0" name=""/>
        <dsp:cNvSpPr/>
      </dsp:nvSpPr>
      <dsp:spPr>
        <a:xfrm>
          <a:off x="4417853" y="1848883"/>
          <a:ext cx="1996535" cy="1267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E3DB3-515D-F04F-B411-87180C504ECC}">
      <dsp:nvSpPr>
        <dsp:cNvPr id="0" name=""/>
        <dsp:cNvSpPr/>
      </dsp:nvSpPr>
      <dsp:spPr>
        <a:xfrm>
          <a:off x="4639691" y="2059628"/>
          <a:ext cx="1996535" cy="12677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cleaned</a:t>
          </a:r>
        </a:p>
      </dsp:txBody>
      <dsp:txXfrm>
        <a:off x="4676824" y="2096761"/>
        <a:ext cx="1922269" cy="1193533"/>
      </dsp:txXfrm>
    </dsp:sp>
    <dsp:sp modelId="{23549F7D-2A47-AB4A-A211-97B89E177642}">
      <dsp:nvSpPr>
        <dsp:cNvPr id="0" name=""/>
        <dsp:cNvSpPr/>
      </dsp:nvSpPr>
      <dsp:spPr>
        <a:xfrm>
          <a:off x="6858063" y="1848883"/>
          <a:ext cx="1996535" cy="1267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2FD912-5998-A541-AD56-50592AEDAD4F}">
      <dsp:nvSpPr>
        <dsp:cNvPr id="0" name=""/>
        <dsp:cNvSpPr/>
      </dsp:nvSpPr>
      <dsp:spPr>
        <a:xfrm>
          <a:off x="7079900" y="2059628"/>
          <a:ext cx="1996535" cy="12677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processed</a:t>
          </a:r>
        </a:p>
      </dsp:txBody>
      <dsp:txXfrm>
        <a:off x="7117033" y="2096761"/>
        <a:ext cx="1922269" cy="1193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43764-A859-9B43-9282-5AB1A23684B1}">
      <dsp:nvSpPr>
        <dsp:cNvPr id="0" name=""/>
        <dsp:cNvSpPr/>
      </dsp:nvSpPr>
      <dsp:spPr>
        <a:xfrm>
          <a:off x="4255" y="639919"/>
          <a:ext cx="2559583" cy="3071499"/>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Problem formulation</a:t>
          </a:r>
        </a:p>
      </dsp:txBody>
      <dsp:txXfrm rot="16200000">
        <a:off x="-999101" y="1643275"/>
        <a:ext cx="2518629" cy="511916"/>
      </dsp:txXfrm>
    </dsp:sp>
    <dsp:sp modelId="{9A0DD8F9-B291-E546-98AA-9FF504A1735E}">
      <dsp:nvSpPr>
        <dsp:cNvPr id="0" name=""/>
        <dsp:cNvSpPr/>
      </dsp:nvSpPr>
      <dsp:spPr>
        <a:xfrm>
          <a:off x="516171" y="639919"/>
          <a:ext cx="1906889" cy="307149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GB" sz="2300" kern="1200" dirty="0"/>
            <a:t>An exact and precise Research Question must be formulated.</a:t>
          </a:r>
        </a:p>
      </dsp:txBody>
      <dsp:txXfrm>
        <a:off x="516171" y="639919"/>
        <a:ext cx="1906889" cy="3071499"/>
      </dsp:txXfrm>
    </dsp:sp>
    <dsp:sp modelId="{51F046A4-A952-2541-8F41-07FA609A8ADA}">
      <dsp:nvSpPr>
        <dsp:cNvPr id="0" name=""/>
        <dsp:cNvSpPr/>
      </dsp:nvSpPr>
      <dsp:spPr>
        <a:xfrm>
          <a:off x="2653423" y="639919"/>
          <a:ext cx="2559583" cy="3071499"/>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Data Preparation</a:t>
          </a:r>
        </a:p>
      </dsp:txBody>
      <dsp:txXfrm rot="16200000">
        <a:off x="1650067" y="1643275"/>
        <a:ext cx="2518629" cy="511916"/>
      </dsp:txXfrm>
    </dsp:sp>
    <dsp:sp modelId="{B659B31E-669E-5848-9B0B-57EC5C9E2351}">
      <dsp:nvSpPr>
        <dsp:cNvPr id="0" name=""/>
        <dsp:cNvSpPr/>
      </dsp:nvSpPr>
      <dsp:spPr>
        <a:xfrm rot="5400000">
          <a:off x="2440547" y="3080815"/>
          <a:ext cx="451348" cy="383937"/>
        </a:xfrm>
        <a:prstGeom prst="flowChartExtra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9B2A96-9B03-014F-BE03-EDCA7B79B824}">
      <dsp:nvSpPr>
        <dsp:cNvPr id="0" name=""/>
        <dsp:cNvSpPr/>
      </dsp:nvSpPr>
      <dsp:spPr>
        <a:xfrm>
          <a:off x="3165340" y="639919"/>
          <a:ext cx="1906889" cy="307149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GB" sz="2300" kern="1200" dirty="0"/>
            <a:t>Data must be loaded, prepared, cleaned, organised in a pandas or </a:t>
          </a:r>
          <a:r>
            <a:rPr lang="en-GB" sz="2300" kern="1200" dirty="0" err="1"/>
            <a:t>numpy</a:t>
          </a:r>
          <a:r>
            <a:rPr lang="en-GB" sz="2300" kern="1200" dirty="0"/>
            <a:t> array, etc.</a:t>
          </a:r>
        </a:p>
      </dsp:txBody>
      <dsp:txXfrm>
        <a:off x="3165340" y="639919"/>
        <a:ext cx="1906889" cy="3071499"/>
      </dsp:txXfrm>
    </dsp:sp>
    <dsp:sp modelId="{2FC47650-A9D8-194C-942A-299CF45360DE}">
      <dsp:nvSpPr>
        <dsp:cNvPr id="0" name=""/>
        <dsp:cNvSpPr/>
      </dsp:nvSpPr>
      <dsp:spPr>
        <a:xfrm>
          <a:off x="5302592" y="639919"/>
          <a:ext cx="2559583" cy="3071499"/>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Modelling</a:t>
          </a:r>
        </a:p>
      </dsp:txBody>
      <dsp:txXfrm rot="16200000">
        <a:off x="4299236" y="1643275"/>
        <a:ext cx="2518629" cy="511916"/>
      </dsp:txXfrm>
    </dsp:sp>
    <dsp:sp modelId="{10E4A41C-8218-874F-9BC5-E32344BB9BC0}">
      <dsp:nvSpPr>
        <dsp:cNvPr id="0" name=""/>
        <dsp:cNvSpPr/>
      </dsp:nvSpPr>
      <dsp:spPr>
        <a:xfrm rot="5400000">
          <a:off x="5089716" y="3080815"/>
          <a:ext cx="451348" cy="383937"/>
        </a:xfrm>
        <a:prstGeom prst="flowChartExtra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8C737D-E38A-E94D-8A8F-F4DB9B9EC775}">
      <dsp:nvSpPr>
        <dsp:cNvPr id="0" name=""/>
        <dsp:cNvSpPr/>
      </dsp:nvSpPr>
      <dsp:spPr>
        <a:xfrm>
          <a:off x="5814509" y="639919"/>
          <a:ext cx="1906889" cy="307149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GB" sz="2300" kern="1200" dirty="0"/>
            <a:t>Various models should be trained with hyper-parameter tuning (for example using transfer </a:t>
          </a:r>
          <a:r>
            <a:rPr lang="en-GB" sz="2300" kern="1200" dirty="0" err="1"/>
            <a:t>leraning</a:t>
          </a:r>
          <a:r>
            <a:rPr lang="en-GB" sz="2300" kern="1200" dirty="0"/>
            <a:t>, etc.)</a:t>
          </a:r>
        </a:p>
      </dsp:txBody>
      <dsp:txXfrm>
        <a:off x="5814509" y="639919"/>
        <a:ext cx="1906889" cy="3071499"/>
      </dsp:txXfrm>
    </dsp:sp>
    <dsp:sp modelId="{11289981-CA64-EB40-B3D8-901A464A9321}">
      <dsp:nvSpPr>
        <dsp:cNvPr id="0" name=""/>
        <dsp:cNvSpPr/>
      </dsp:nvSpPr>
      <dsp:spPr>
        <a:xfrm>
          <a:off x="7951761" y="639919"/>
          <a:ext cx="2559583" cy="3071499"/>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GB" sz="2100" kern="1200" dirty="0"/>
            <a:t>Model Validation</a:t>
          </a:r>
        </a:p>
      </dsp:txBody>
      <dsp:txXfrm rot="16200000">
        <a:off x="6948404" y="1643275"/>
        <a:ext cx="2518629" cy="511916"/>
      </dsp:txXfrm>
    </dsp:sp>
    <dsp:sp modelId="{6445302A-5627-D84F-8ED6-3BF58BF6E8A5}">
      <dsp:nvSpPr>
        <dsp:cNvPr id="0" name=""/>
        <dsp:cNvSpPr/>
      </dsp:nvSpPr>
      <dsp:spPr>
        <a:xfrm rot="5400000">
          <a:off x="7738885" y="3080815"/>
          <a:ext cx="451348" cy="383937"/>
        </a:xfrm>
        <a:prstGeom prst="flowChartExtra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B7B6E-BAFF-F94A-9D1B-0B12D92E86BC}">
      <dsp:nvSpPr>
        <dsp:cNvPr id="0" name=""/>
        <dsp:cNvSpPr/>
      </dsp:nvSpPr>
      <dsp:spPr>
        <a:xfrm>
          <a:off x="8463678" y="639919"/>
          <a:ext cx="1906889" cy="307149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GB" sz="2300" kern="1200" dirty="0"/>
            <a:t>A fundamental step: models should be checked for generalisation and validated against the research questions.</a:t>
          </a:r>
        </a:p>
      </dsp:txBody>
      <dsp:txXfrm>
        <a:off x="8463678" y="639919"/>
        <a:ext cx="1906889" cy="3071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9EB65-76A0-6542-84C7-121EEC6D7C9C}">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RQs</a:t>
          </a:r>
        </a:p>
      </dsp:txBody>
      <dsp:txXfrm rot="-5400000">
        <a:off x="0" y="554579"/>
        <a:ext cx="1105044" cy="473590"/>
      </dsp:txXfrm>
    </dsp:sp>
    <dsp:sp modelId="{B2035DC4-EBD8-7446-8142-AA8A6EE79F59}">
      <dsp:nvSpPr>
        <dsp:cNvPr id="0" name=""/>
        <dsp:cNvSpPr/>
      </dsp:nvSpPr>
      <dsp:spPr>
        <a:xfrm rot="5400000">
          <a:off x="5634609" y="-4527507"/>
          <a:ext cx="1026112" cy="1008524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t> Writing research questions highlight the context and the impact of the research work.</a:t>
          </a:r>
        </a:p>
      </dsp:txBody>
      <dsp:txXfrm rot="-5400000">
        <a:off x="1105044" y="52149"/>
        <a:ext cx="10035152" cy="925930"/>
      </dsp:txXfrm>
    </dsp:sp>
    <dsp:sp modelId="{6F89B217-4D82-B247-AFC0-85353782951A}">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Hypothesis</a:t>
          </a:r>
        </a:p>
      </dsp:txBody>
      <dsp:txXfrm rot="-5400000">
        <a:off x="0" y="1938873"/>
        <a:ext cx="1105044" cy="473590"/>
      </dsp:txXfrm>
    </dsp:sp>
    <dsp:sp modelId="{966B3B87-3215-C747-A9FE-0DB5C242FC49}">
      <dsp:nvSpPr>
        <dsp:cNvPr id="0" name=""/>
        <dsp:cNvSpPr/>
      </dsp:nvSpPr>
      <dsp:spPr>
        <a:xfrm rot="5400000">
          <a:off x="5634609" y="-3143213"/>
          <a:ext cx="1026112" cy="1008524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t>Having hypothesis allows the design of precise experiments including information as what data is necessary, what modelling, etc.</a:t>
          </a:r>
        </a:p>
      </dsp:txBody>
      <dsp:txXfrm rot="-5400000">
        <a:off x="1105044" y="1436443"/>
        <a:ext cx="10035152" cy="925930"/>
      </dsp:txXfrm>
    </dsp:sp>
    <dsp:sp modelId="{264A65C5-DDED-F34F-8A37-B11A3C959108}">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Experiments</a:t>
          </a:r>
        </a:p>
      </dsp:txBody>
      <dsp:txXfrm rot="-5400000">
        <a:off x="0" y="3323167"/>
        <a:ext cx="1105044" cy="473590"/>
      </dsp:txXfrm>
    </dsp:sp>
    <dsp:sp modelId="{C2BB37F7-6E3F-D94D-B797-BEBEEFC794D5}">
      <dsp:nvSpPr>
        <dsp:cNvPr id="0" name=""/>
        <dsp:cNvSpPr/>
      </dsp:nvSpPr>
      <dsp:spPr>
        <a:xfrm rot="5400000">
          <a:off x="5634609" y="-1758920"/>
          <a:ext cx="1026112" cy="1008524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GB" sz="2500" kern="1200" dirty="0"/>
            <a:t>From the RQs and hypothesis you can design experiments to prove or disprove your hypothesis</a:t>
          </a:r>
        </a:p>
      </dsp:txBody>
      <dsp:txXfrm rot="-5400000">
        <a:off x="1105044" y="2820736"/>
        <a:ext cx="10035152" cy="9259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E4C9-0FA3-4F18-EA50-BDFD4D5432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14FE516-DDF5-29E3-62D2-F4F2389E1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1E21F671-238B-5277-8748-52A57C3090F8}"/>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8433BF67-4179-28CF-169B-B0A48DD9224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02A33B8-0D7B-43A1-2973-C27D9371241F}"/>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98681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9FA5-48AB-DF9D-CC0C-691433B44AC6}"/>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2CE5D70-00D6-4662-7A8B-4FD301CF28F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58FD89A-9CD8-FA4D-0DE7-0C0094E21EEA}"/>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73683AC6-4D57-6543-CC9E-051E288A4D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8AAA439-A0FC-01A0-1D85-B3DB450D47F9}"/>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419909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30E3B-FE72-A685-8002-ABFD2887949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E320409-27B2-E2B1-3321-AEA154A01C4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C1BD23E-CFA3-BC71-2F91-CA7077657F5A}"/>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9FEF85C2-3FFF-C8D1-787C-54FDC8AA810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B7C16F-7FE4-D57B-C053-2B362652FDD6}"/>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2066784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folie 2">
    <p:spTree>
      <p:nvGrpSpPr>
        <p:cNvPr id="1" name=""/>
        <p:cNvGrpSpPr/>
        <p:nvPr/>
      </p:nvGrpSpPr>
      <p:grpSpPr>
        <a:xfrm>
          <a:off x="0" y="0"/>
          <a:ext cx="0" cy="0"/>
          <a:chOff x="0" y="0"/>
          <a:chExt cx="0" cy="0"/>
        </a:xfrm>
      </p:grpSpPr>
      <p:sp>
        <p:nvSpPr>
          <p:cNvPr id="12" name="Date Placeholder 3">
            <a:extLst>
              <a:ext uri="{FF2B5EF4-FFF2-40B4-BE49-F238E27FC236}">
                <a16:creationId xmlns:a16="http://schemas.microsoft.com/office/drawing/2014/main" id="{E10E1B4C-3036-49EB-A887-FC02E8B5F089}"/>
              </a:ext>
            </a:extLst>
          </p:cNvPr>
          <p:cNvSpPr>
            <a:spLocks noGrp="1"/>
          </p:cNvSpPr>
          <p:nvPr>
            <p:ph type="dt" sz="half" idx="2"/>
          </p:nvPr>
        </p:nvSpPr>
        <p:spPr>
          <a:xfrm>
            <a:off x="918846" y="6342573"/>
            <a:ext cx="1526698" cy="92741"/>
          </a:xfrm>
          <a:prstGeom prst="rect">
            <a:avLst/>
          </a:prstGeom>
        </p:spPr>
        <p:txBody>
          <a:bodyPr vert="horz" lIns="0" tIns="0" rIns="0" bIns="0" rtlCol="0" anchor="ctr">
            <a:noAutofit/>
          </a:bodyPr>
          <a:lstStyle>
            <a:lvl1pPr algn="l">
              <a:defRPr sz="800">
                <a:noFill/>
              </a:defRPr>
            </a:lvl1pPr>
          </a:lstStyle>
          <a:p>
            <a:fld id="{7E690F86-00E3-49F7-B7D6-7F602D9532C5}" type="datetime4">
              <a:rPr lang="de-CH" smtClean="0"/>
              <a:t>16. Juli 2024</a:t>
            </a:fld>
            <a:endParaRPr lang="en-US"/>
          </a:p>
        </p:txBody>
      </p:sp>
      <p:pic>
        <p:nvPicPr>
          <p:cNvPr id="16" name="Bild" descr="Bild">
            <a:extLst>
              <a:ext uri="{FF2B5EF4-FFF2-40B4-BE49-F238E27FC236}">
                <a16:creationId xmlns:a16="http://schemas.microsoft.com/office/drawing/2014/main" id="{91A1E4F9-D2EB-417B-ABA1-D8FBB972DE79}"/>
              </a:ext>
            </a:extLst>
          </p:cNvPr>
          <p:cNvPicPr>
            <a:picLocks noChangeAspect="1"/>
          </p:cNvPicPr>
          <p:nvPr userDrawn="1"/>
        </p:nvPicPr>
        <p:blipFill>
          <a:blip r:embed="rId2"/>
          <a:stretch>
            <a:fillRect/>
          </a:stretch>
        </p:blipFill>
        <p:spPr>
          <a:xfrm>
            <a:off x="501650" y="6343945"/>
            <a:ext cx="919454" cy="85430"/>
          </a:xfrm>
          <a:prstGeom prst="rect">
            <a:avLst/>
          </a:prstGeom>
          <a:ln w="12700">
            <a:miter lim="400000"/>
          </a:ln>
        </p:spPr>
      </p:pic>
      <p:sp>
        <p:nvSpPr>
          <p:cNvPr id="11" name="Title 1">
            <a:extLst>
              <a:ext uri="{FF2B5EF4-FFF2-40B4-BE49-F238E27FC236}">
                <a16:creationId xmlns:a16="http://schemas.microsoft.com/office/drawing/2014/main" id="{1502E79F-F928-4FF1-826D-3040EE940C0F}"/>
              </a:ext>
            </a:extLst>
          </p:cNvPr>
          <p:cNvSpPr>
            <a:spLocks noGrp="1"/>
          </p:cNvSpPr>
          <p:nvPr>
            <p:ph type="ctrTitle" hasCustomPrompt="1"/>
          </p:nvPr>
        </p:nvSpPr>
        <p:spPr>
          <a:xfrm>
            <a:off x="502377" y="1549908"/>
            <a:ext cx="5088281" cy="941832"/>
          </a:xfrm>
        </p:spPr>
        <p:txBody>
          <a:bodyPr anchor="b"/>
          <a:lstStyle>
            <a:lvl1pPr algn="l">
              <a:lnSpc>
                <a:spcPct val="100000"/>
              </a:lnSpc>
              <a:defRPr sz="3000"/>
            </a:lvl1pPr>
          </a:lstStyle>
          <a:p>
            <a:r>
              <a:rPr lang="de-CH" noProof="0"/>
              <a:t>Titel über eine</a:t>
            </a:r>
            <a:br>
              <a:rPr lang="de-CH" noProof="0"/>
            </a:br>
            <a:r>
              <a:rPr lang="de-CH" noProof="0"/>
              <a:t>oder mehrere Zeilen</a:t>
            </a:r>
          </a:p>
        </p:txBody>
      </p:sp>
      <p:sp>
        <p:nvSpPr>
          <p:cNvPr id="14" name="Subtitle 2">
            <a:extLst>
              <a:ext uri="{FF2B5EF4-FFF2-40B4-BE49-F238E27FC236}">
                <a16:creationId xmlns:a16="http://schemas.microsoft.com/office/drawing/2014/main" id="{62366D33-6B6D-4D08-B2D6-4DB31ED8B4B7}"/>
              </a:ext>
            </a:extLst>
          </p:cNvPr>
          <p:cNvSpPr>
            <a:spLocks noGrp="1"/>
          </p:cNvSpPr>
          <p:nvPr>
            <p:ph type="subTitle" idx="1" hasCustomPrompt="1"/>
          </p:nvPr>
        </p:nvSpPr>
        <p:spPr>
          <a:xfrm>
            <a:off x="501650" y="2976372"/>
            <a:ext cx="2560320" cy="943307"/>
          </a:xfrm>
          <a:prstGeom prst="rect">
            <a:avLst/>
          </a:prstGeom>
        </p:spPr>
        <p:txBody>
          <a:bodyPr/>
          <a:lstStyle>
            <a:lvl1pPr marL="0" indent="0" algn="l">
              <a:spcBef>
                <a:spcPts val="0"/>
              </a:spcBef>
              <a:buNone/>
              <a:defRPr sz="1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de-CH" noProof="0"/>
              <a:t>Untertitel über eine oder mehrere Zeilen</a:t>
            </a:r>
            <a:r>
              <a:rPr lang="en-US" noProof="0"/>
              <a:t>
</a:t>
            </a:r>
            <a:endParaRPr lang="de-CH" noProof="0"/>
          </a:p>
        </p:txBody>
      </p:sp>
      <p:pic>
        <p:nvPicPr>
          <p:cNvPr id="3" name="Grafik 2" descr="Ein Bild, das Person, drinnen, Personen, Fenster enthält.&#10;&#10;Automatisch generierte Beschreibung">
            <a:extLst>
              <a:ext uri="{FF2B5EF4-FFF2-40B4-BE49-F238E27FC236}">
                <a16:creationId xmlns:a16="http://schemas.microsoft.com/office/drawing/2014/main" id="{A8DD6327-CF27-4713-80F9-CC74E21649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8073" y="162"/>
            <a:ext cx="6096000" cy="6017029"/>
          </a:xfrm>
          <a:prstGeom prst="rect">
            <a:avLst/>
          </a:prstGeom>
        </p:spPr>
      </p:pic>
      <p:sp>
        <p:nvSpPr>
          <p:cNvPr id="13" name="Date Placeholder 3">
            <a:extLst>
              <a:ext uri="{FF2B5EF4-FFF2-40B4-BE49-F238E27FC236}">
                <a16:creationId xmlns:a16="http://schemas.microsoft.com/office/drawing/2014/main" id="{647DC71A-5D33-4544-9765-DA3F5F1850D4}"/>
              </a:ext>
            </a:extLst>
          </p:cNvPr>
          <p:cNvSpPr txBox="1">
            <a:spLocks/>
          </p:cNvSpPr>
          <p:nvPr userDrawn="1"/>
        </p:nvSpPr>
        <p:spPr>
          <a:xfrm>
            <a:off x="501650" y="5687472"/>
            <a:ext cx="1678843" cy="196104"/>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1000" smtClean="0">
                <a:latin typeface="+mn-lt"/>
              </a:rPr>
              <a:pPr/>
              <a:t>16. Juli 2024</a:t>
            </a:fld>
            <a:endParaRPr lang="en-US" sz="1000">
              <a:latin typeface="+mn-lt"/>
            </a:endParaRPr>
          </a:p>
        </p:txBody>
      </p:sp>
      <p:sp>
        <p:nvSpPr>
          <p:cNvPr id="17" name="DN|PlaceholderInline">
            <a:extLst>
              <a:ext uri="{FF2B5EF4-FFF2-40B4-BE49-F238E27FC236}">
                <a16:creationId xmlns:a16="http://schemas.microsoft.com/office/drawing/2014/main" id="{F1023609-2C19-4EA6-931F-B2AB8718EFA1}"/>
              </a:ext>
            </a:extLst>
          </p:cNvPr>
          <p:cNvSpPr>
            <a:spLocks noGrp="1"/>
          </p:cNvSpPr>
          <p:nvPr userDrawn="1"/>
        </p:nvSpPr>
        <p:spPr>
          <a:xfrm>
            <a:off x="514738" y="5211327"/>
            <a:ext cx="5088281" cy="465365"/>
          </a:xfrm>
          <a:prstGeom prst="rect">
            <a:avLst/>
          </a:prstGeom>
        </p:spPr>
        <p:txBody>
          <a:bodyPr vert="horz" lIns="0" tIns="0" rIns="0" bIns="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de-CH" sz="1000" b="1" noProof="0"/>
              <a:t>Informatik</a:t>
            </a:r>
          </a:p>
        </p:txBody>
      </p:sp>
    </p:spTree>
    <p:extLst>
      <p:ext uri="{BB962C8B-B14F-4D97-AF65-F5344CB8AC3E}">
        <p14:creationId xmlns:p14="http://schemas.microsoft.com/office/powerpoint/2010/main" val="4164245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918846" y="6342573"/>
            <a:ext cx="1526698" cy="92741"/>
          </a:xfrm>
          <a:prstGeom prst="rect">
            <a:avLst/>
          </a:prstGeom>
        </p:spPr>
        <p:txBody>
          <a:bodyPr vert="horz" lIns="0" tIns="0" rIns="0" bIns="0" rtlCol="0" anchor="ctr">
            <a:noAutofit/>
          </a:bodyPr>
          <a:lstStyle>
            <a:lvl1pPr algn="l">
              <a:defRPr sz="800">
                <a:solidFill>
                  <a:schemeClr val="tx1"/>
                </a:solidFill>
              </a:defRPr>
            </a:lvl1pPr>
          </a:lstStyle>
          <a:p>
            <a:fld id="{ECF0D1EE-778F-468F-8455-0B19FC52DA6C}" type="datetime4">
              <a:rPr lang="de-CH" noProof="0" smtClean="0"/>
              <a:t>16. Juli 2024</a:t>
            </a:fld>
            <a:endParaRPr lang="de-CH" noProof="0"/>
          </a:p>
        </p:txBody>
      </p:sp>
      <p:sp>
        <p:nvSpPr>
          <p:cNvPr id="5" name="Content Placeholder 4">
            <a:extLst>
              <a:ext uri="{FF2B5EF4-FFF2-40B4-BE49-F238E27FC236}">
                <a16:creationId xmlns:a16="http://schemas.microsoft.com/office/drawing/2014/main" id="{CD9F73D3-61DF-487A-A095-9ABE52E7CFAD}"/>
              </a:ext>
            </a:extLst>
          </p:cNvPr>
          <p:cNvSpPr>
            <a:spLocks noGrp="1"/>
          </p:cNvSpPr>
          <p:nvPr>
            <p:ph sz="quarter" idx="10"/>
          </p:nvPr>
        </p:nvSpPr>
        <p:spPr>
          <a:xfrm>
            <a:off x="501650" y="1825625"/>
            <a:ext cx="11190459" cy="4351338"/>
          </a:xfrm>
        </p:spPr>
        <p:txBody>
          <a:bodyPr/>
          <a:lstStyle>
            <a:lvl1pPr>
              <a:defRPr/>
            </a:lvl1pPr>
            <a:lvl2pPr>
              <a:defRPr/>
            </a:lvl2pPr>
            <a:lvl3pPr>
              <a:defRPr/>
            </a:lvl3pPr>
            <a:lvl4pPr>
              <a:defRPr/>
            </a:lvl4pPr>
            <a:lvl5pPr>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de-DE"/>
              <a:t>Mastertextformat bearbeiten</a:t>
            </a:r>
          </a:p>
        </p:txBody>
      </p:sp>
      <p:sp>
        <p:nvSpPr>
          <p:cNvPr id="3" name="Titel 2">
            <a:extLst>
              <a:ext uri="{FF2B5EF4-FFF2-40B4-BE49-F238E27FC236}">
                <a16:creationId xmlns:a16="http://schemas.microsoft.com/office/drawing/2014/main" id="{12D59327-8DF3-4838-BF12-61EBE9590E66}"/>
              </a:ext>
            </a:extLst>
          </p:cNvPr>
          <p:cNvSpPr>
            <a:spLocks noGrp="1"/>
          </p:cNvSpPr>
          <p:nvPr>
            <p:ph type="title"/>
          </p:nvPr>
        </p:nvSpPr>
        <p:spPr/>
        <p:txBody>
          <a:bodyPr/>
          <a:lstStyle/>
          <a:p>
            <a:r>
              <a:rPr lang="de-DE"/>
              <a:t>Mastertitelformat bearbeiten</a:t>
            </a:r>
            <a:endParaRPr lang="en-US"/>
          </a:p>
        </p:txBody>
      </p:sp>
      <p:sp>
        <p:nvSpPr>
          <p:cNvPr id="10" name="Footer Placeholder 4">
            <a:extLst>
              <a:ext uri="{FF2B5EF4-FFF2-40B4-BE49-F238E27FC236}">
                <a16:creationId xmlns:a16="http://schemas.microsoft.com/office/drawing/2014/main" id="{6A094BBA-AEF9-44C6-B203-2F4F7FA3DDCB}"/>
              </a:ext>
            </a:extLst>
          </p:cNvPr>
          <p:cNvSpPr>
            <a:spLocks noGrp="1"/>
          </p:cNvSpPr>
          <p:nvPr>
            <p:ph type="ftr" sz="quarter" idx="3"/>
          </p:nvPr>
        </p:nvSpPr>
        <p:spPr>
          <a:xfrm>
            <a:off x="10165410" y="6342573"/>
            <a:ext cx="1526698" cy="92741"/>
          </a:xfrm>
          <a:prstGeom prst="rect">
            <a:avLst/>
          </a:prstGeom>
        </p:spPr>
        <p:txBody>
          <a:bodyPr vert="horz" lIns="0" tIns="0" rIns="0" bIns="0" rtlCol="0" anchor="ctr">
            <a:noAutofit/>
          </a:bodyPr>
          <a:lstStyle>
            <a:lvl1pPr algn="r">
              <a:defRPr lang="en-US" sz="800">
                <a:solidFill>
                  <a:schemeClr val="tx1"/>
                </a:solidFill>
              </a:defRPr>
            </a:lvl1pPr>
          </a:lstStyle>
          <a:p>
            <a:r>
              <a:rPr lang="de-CH"/>
              <a:t>Seite </a:t>
            </a:r>
            <a:fld id="{F6D6BDF2-272F-4256-ACF1-DEAEC48BAB75}" type="slidenum">
              <a:rPr lang="de-CH" smtClean="0"/>
              <a:pPr/>
              <a:t>‹#›</a:t>
            </a:fld>
            <a:endParaRPr lang="de-CH"/>
          </a:p>
        </p:txBody>
      </p:sp>
    </p:spTree>
    <p:extLst>
      <p:ext uri="{BB962C8B-B14F-4D97-AF65-F5344CB8AC3E}">
        <p14:creationId xmlns:p14="http://schemas.microsoft.com/office/powerpoint/2010/main" val="3301896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005E-95DD-CBDC-C591-247501C05B1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FFBA41C4-35C4-4406-A2EE-6332B2A028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CAC1802-11F2-BBC2-962D-9A1DEBF2EC83}"/>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93EA0C55-4DFB-9741-A7C4-3CD81DDA3A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E545B7-9259-3DA1-4829-CB2211518658}"/>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52652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226B-BB00-AC24-456A-64E9409B0E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9740EA1-8011-D02D-7B76-DED068F62B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A9103D-96C9-FD4F-5666-DAE33FCAAB7D}"/>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74E189E2-9EFF-79F9-CCF0-B76633C545B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2A4B285-B2A2-12F0-9AA0-2883EDB9B523}"/>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85079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98C1-06B3-86CE-D228-325AC4950F7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641EE45-8BC4-8628-388C-B9BFA6A53A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2D7F7A4-ED83-5DD5-CAA1-AA9A1011DD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CFDD54BD-18C6-E1B3-2079-3780E65D4DD7}"/>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6" name="Footer Placeholder 5">
            <a:extLst>
              <a:ext uri="{FF2B5EF4-FFF2-40B4-BE49-F238E27FC236}">
                <a16:creationId xmlns:a16="http://schemas.microsoft.com/office/drawing/2014/main" id="{23F63E4D-B627-7A47-2F20-39902B441F5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E87F80F-4E2F-1B89-3021-56E520533294}"/>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56640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AF95-EA22-4C35-0521-D734E01A36A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DBFF069-D63B-B330-6036-5E0327875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751471-2FC2-AAC3-AC6F-022BEA2357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EB61057C-1560-9630-EA4B-DE20CF020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F2ADC1F-CB91-A2F3-FA44-28B421AC65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4DE7E45-E4C3-A5BA-0F5E-385135F3845F}"/>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8" name="Footer Placeholder 7">
            <a:extLst>
              <a:ext uri="{FF2B5EF4-FFF2-40B4-BE49-F238E27FC236}">
                <a16:creationId xmlns:a16="http://schemas.microsoft.com/office/drawing/2014/main" id="{04342F88-9DEC-ED8B-6928-C3F40157BF9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55AF5F-DE66-6754-D3F3-176753CB1306}"/>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294758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D070-BA86-ED5D-E032-F361A70837E3}"/>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AAB724FE-EE00-D8CE-4619-CD66BAF4CE8E}"/>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4" name="Footer Placeholder 3">
            <a:extLst>
              <a:ext uri="{FF2B5EF4-FFF2-40B4-BE49-F238E27FC236}">
                <a16:creationId xmlns:a16="http://schemas.microsoft.com/office/drawing/2014/main" id="{D9EBE17D-C795-EBC9-79AE-C127076E831D}"/>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1AA266D-1735-8BE0-F990-EFE0C8128F64}"/>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144468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498BE-DA22-DD62-D26A-4844F7EE1016}"/>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3" name="Footer Placeholder 2">
            <a:extLst>
              <a:ext uri="{FF2B5EF4-FFF2-40B4-BE49-F238E27FC236}">
                <a16:creationId xmlns:a16="http://schemas.microsoft.com/office/drawing/2014/main" id="{DCC82405-E03C-C2F6-5525-7EF0999D896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84952BE-39C1-B5AC-F74F-D4A8E4953809}"/>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188987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338B-AB37-26F4-5000-A01463B8C0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F04A737-9952-AD53-7F35-7A859ECD2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54502D0E-2223-7040-C5B9-050CEF1DC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3D21C0-FC6B-BD7C-663A-6FA360EDE082}"/>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6" name="Footer Placeholder 5">
            <a:extLst>
              <a:ext uri="{FF2B5EF4-FFF2-40B4-BE49-F238E27FC236}">
                <a16:creationId xmlns:a16="http://schemas.microsoft.com/office/drawing/2014/main" id="{0F3E25AE-1E38-7797-0F80-D29BB115B7C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3F859AC-9643-47F5-7AB7-8E8A0AAA2F31}"/>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163170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7E40-A595-5858-DB7A-C20724F92A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89869FCC-F6E5-D5CE-6617-883F85580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DE5E377-3AA8-E55D-B451-EA4A19C13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57FDF9-C43C-CD59-5751-F5F29234382C}"/>
              </a:ext>
            </a:extLst>
          </p:cNvPr>
          <p:cNvSpPr>
            <a:spLocks noGrp="1"/>
          </p:cNvSpPr>
          <p:nvPr>
            <p:ph type="dt" sz="half" idx="10"/>
          </p:nvPr>
        </p:nvSpPr>
        <p:spPr/>
        <p:txBody>
          <a:bodyPr/>
          <a:lstStyle/>
          <a:p>
            <a:fld id="{7D27B7F3-E85F-F54A-98D7-4E4B443C947D}" type="datetimeFigureOut">
              <a:rPr lang="en-CH" smtClean="0"/>
              <a:t>16.07.2024</a:t>
            </a:fld>
            <a:endParaRPr lang="en-CH"/>
          </a:p>
        </p:txBody>
      </p:sp>
      <p:sp>
        <p:nvSpPr>
          <p:cNvPr id="6" name="Footer Placeholder 5">
            <a:extLst>
              <a:ext uri="{FF2B5EF4-FFF2-40B4-BE49-F238E27FC236}">
                <a16:creationId xmlns:a16="http://schemas.microsoft.com/office/drawing/2014/main" id="{F137DCEB-F4DA-CE9D-F8DE-87D659165FA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9925E8-492C-DEBC-33FE-681AF32E66A1}"/>
              </a:ext>
            </a:extLst>
          </p:cNvPr>
          <p:cNvSpPr>
            <a:spLocks noGrp="1"/>
          </p:cNvSpPr>
          <p:nvPr>
            <p:ph type="sldNum" sz="quarter" idx="12"/>
          </p:nvPr>
        </p:nvSpPr>
        <p:spPr/>
        <p:txBody>
          <a:bodyPr/>
          <a:lstStyle/>
          <a:p>
            <a:fld id="{7D888F4B-D681-D445-89A7-8DC922CCFEA4}" type="slidenum">
              <a:rPr lang="en-CH" smtClean="0"/>
              <a:t>‹#›</a:t>
            </a:fld>
            <a:endParaRPr lang="en-CH"/>
          </a:p>
        </p:txBody>
      </p:sp>
    </p:spTree>
    <p:extLst>
      <p:ext uri="{BB962C8B-B14F-4D97-AF65-F5344CB8AC3E}">
        <p14:creationId xmlns:p14="http://schemas.microsoft.com/office/powerpoint/2010/main" val="328066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FC89A-A0C3-22F1-0481-059F2BC07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D58BCD4-E130-F4C0-ED64-4BA45C9F24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39DD825-E37A-D45B-EFB2-3177DD552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27B7F3-E85F-F54A-98D7-4E4B443C947D}" type="datetimeFigureOut">
              <a:rPr lang="en-CH" smtClean="0"/>
              <a:t>16.07.2024</a:t>
            </a:fld>
            <a:endParaRPr lang="en-CH"/>
          </a:p>
        </p:txBody>
      </p:sp>
      <p:sp>
        <p:nvSpPr>
          <p:cNvPr id="5" name="Footer Placeholder 4">
            <a:extLst>
              <a:ext uri="{FF2B5EF4-FFF2-40B4-BE49-F238E27FC236}">
                <a16:creationId xmlns:a16="http://schemas.microsoft.com/office/drawing/2014/main" id="{E9910BBA-6DFF-A529-BC4D-A32D2D310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CC31F725-CACE-ED43-0DCB-E019C6FF3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888F4B-D681-D445-89A7-8DC922CCFEA4}" type="slidenum">
              <a:rPr lang="en-CH" smtClean="0"/>
              <a:t>‹#›</a:t>
            </a:fld>
            <a:endParaRPr lang="en-CH"/>
          </a:p>
        </p:txBody>
      </p:sp>
    </p:spTree>
    <p:extLst>
      <p:ext uri="{BB962C8B-B14F-4D97-AF65-F5344CB8AC3E}">
        <p14:creationId xmlns:p14="http://schemas.microsoft.com/office/powerpoint/2010/main" val="153898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hyperlink" Target="https://www.datascience-pm.com/crisp-dm-2/"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D077-1A06-7594-EC68-CE52C8FBC0A8}"/>
              </a:ext>
            </a:extLst>
          </p:cNvPr>
          <p:cNvSpPr>
            <a:spLocks noGrp="1"/>
          </p:cNvSpPr>
          <p:nvPr>
            <p:ph type="ctrTitle"/>
          </p:nvPr>
        </p:nvSpPr>
        <p:spPr/>
        <p:txBody>
          <a:bodyPr/>
          <a:lstStyle/>
          <a:p>
            <a:r>
              <a:rPr lang="en-CH" dirty="0"/>
              <a:t>Reproducibility and Best Practices</a:t>
            </a:r>
          </a:p>
        </p:txBody>
      </p:sp>
      <p:sp>
        <p:nvSpPr>
          <p:cNvPr id="3" name="TextBox 2">
            <a:extLst>
              <a:ext uri="{FF2B5EF4-FFF2-40B4-BE49-F238E27FC236}">
                <a16:creationId xmlns:a16="http://schemas.microsoft.com/office/drawing/2014/main" id="{0553303E-7B5E-8644-FDC7-BA22C4410EE7}"/>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555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27F11-DF9B-A8BE-FD78-72C838C64838}"/>
              </a:ext>
            </a:extLst>
          </p:cNvPr>
          <p:cNvSpPr>
            <a:spLocks noGrp="1"/>
          </p:cNvSpPr>
          <p:nvPr>
            <p:ph idx="1"/>
          </p:nvPr>
        </p:nvSpPr>
        <p:spPr>
          <a:xfrm>
            <a:off x="838200" y="685800"/>
            <a:ext cx="10515600" cy="5491163"/>
          </a:xfrm>
        </p:spPr>
        <p:txBody>
          <a:bodyPr>
            <a:normAutofit/>
          </a:bodyPr>
          <a:lstStyle/>
          <a:p>
            <a:pPr marL="0" indent="0">
              <a:buNone/>
            </a:pPr>
            <a:r>
              <a:rPr lang="en-GB" sz="4000" dirty="0"/>
              <a:t>Promoting </a:t>
            </a:r>
            <a:r>
              <a:rPr lang="en-GB" sz="4000" b="1" dirty="0"/>
              <a:t>Reproducibility</a:t>
            </a:r>
            <a:r>
              <a:rPr lang="en-GB" sz="4000" dirty="0"/>
              <a:t> helps researchers </a:t>
            </a:r>
          </a:p>
          <a:p>
            <a:pPr marL="514350" indent="-514350">
              <a:buAutoNum type="arabicPeriod"/>
            </a:pPr>
            <a:r>
              <a:rPr lang="en-GB" dirty="0"/>
              <a:t>to efficiently benefit from openly available data </a:t>
            </a:r>
          </a:p>
          <a:p>
            <a:pPr marL="514350" indent="-514350">
              <a:buAutoNum type="arabicPeriod"/>
            </a:pPr>
            <a:r>
              <a:rPr lang="en-GB" dirty="0"/>
              <a:t>to accelerate discovery even more through “easily” reproducible projects with shared software and scientific workflows </a:t>
            </a:r>
          </a:p>
          <a:p>
            <a:pPr marL="514350" indent="-514350">
              <a:buAutoNum type="arabicPeriod"/>
            </a:pPr>
            <a:r>
              <a:rPr lang="en-GB" dirty="0"/>
              <a:t>to verify and replicate scientific results</a:t>
            </a:r>
            <a:endParaRPr lang="en-CH" dirty="0"/>
          </a:p>
        </p:txBody>
      </p:sp>
      <p:sp>
        <p:nvSpPr>
          <p:cNvPr id="2" name="TextBox 1">
            <a:extLst>
              <a:ext uri="{FF2B5EF4-FFF2-40B4-BE49-F238E27FC236}">
                <a16:creationId xmlns:a16="http://schemas.microsoft.com/office/drawing/2014/main" id="{93A13202-62BD-E949-BF75-9220C742ED50}"/>
              </a:ext>
            </a:extLst>
          </p:cNvPr>
          <p:cNvSpPr txBox="1"/>
          <p:nvPr/>
        </p:nvSpPr>
        <p:spPr>
          <a:xfrm>
            <a:off x="0" y="6488668"/>
            <a:ext cx="12076043" cy="276999"/>
          </a:xfrm>
          <a:prstGeom prst="rect">
            <a:avLst/>
          </a:prstGeom>
          <a:noFill/>
        </p:spPr>
        <p:txBody>
          <a:bodyPr wrap="square">
            <a:spAutoFit/>
          </a:bodyPr>
          <a:lstStyle/>
          <a:p>
            <a:r>
              <a:rPr lang="en-CH" sz="1200" dirty="0">
                <a:latin typeface="Verdana" panose="020B0604030504040204" pitchFamily="34" charset="0"/>
                <a:ea typeface="Verdana" panose="020B0604030504040204" pitchFamily="34" charset="0"/>
                <a:cs typeface="Verdana" panose="020B0604030504040204" pitchFamily="34" charset="0"/>
              </a:rPr>
              <a:t>https://openscience-summerschool.ch/assets/downloads/lectures/osss-2022-presentation-furrer.pdf</a:t>
            </a:r>
          </a:p>
        </p:txBody>
      </p:sp>
      <p:sp>
        <p:nvSpPr>
          <p:cNvPr id="4" name="TextBox 3">
            <a:extLst>
              <a:ext uri="{FF2B5EF4-FFF2-40B4-BE49-F238E27FC236}">
                <a16:creationId xmlns:a16="http://schemas.microsoft.com/office/drawing/2014/main" id="{455AF77E-D2BF-8F55-DBBC-D73B4387A9DE}"/>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04362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Your task as (Data)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838200" y="1796608"/>
            <a:ext cx="10515600" cy="4389592"/>
          </a:xfrm>
        </p:spPr>
        <p:txBody>
          <a:bodyPr>
            <a:normAutofit/>
          </a:bodyPr>
          <a:lstStyle/>
          <a:p>
            <a:pPr marL="0" indent="0">
              <a:buNone/>
            </a:pPr>
            <a:r>
              <a:rPr lang="en-CH" sz="3200" dirty="0">
                <a:latin typeface="Verdana" panose="020B0604030504040204" pitchFamily="34" charset="0"/>
                <a:ea typeface="Verdana" panose="020B0604030504040204" pitchFamily="34" charset="0"/>
                <a:cs typeface="Verdana" panose="020B0604030504040204" pitchFamily="34" charset="0"/>
              </a:rPr>
              <a:t>One important task, as scientists, is to make sure that your work is </a:t>
            </a:r>
            <a:r>
              <a:rPr lang="en-CH" sz="3200" u="sng" dirty="0">
                <a:latin typeface="Verdana" panose="020B0604030504040204" pitchFamily="34" charset="0"/>
                <a:ea typeface="Verdana" panose="020B0604030504040204" pitchFamily="34" charset="0"/>
                <a:cs typeface="Verdana" panose="020B0604030504040204" pitchFamily="34" charset="0"/>
              </a:rPr>
              <a:t>reproducible</a:t>
            </a:r>
            <a:r>
              <a:rPr lang="en-CH" sz="3200" dirty="0">
                <a:latin typeface="Verdana" panose="020B0604030504040204" pitchFamily="34" charset="0"/>
                <a:ea typeface="Verdana" panose="020B0604030504040204" pitchFamily="34" charset="0"/>
                <a:cs typeface="Verdana" panose="020B0604030504040204" pitchFamily="34" charset="0"/>
              </a:rPr>
              <a:t>. If is not, your work is scientifically useless.</a:t>
            </a:r>
          </a:p>
          <a:p>
            <a:pPr marL="0" indent="0">
              <a:buNone/>
            </a:pPr>
            <a:endParaRPr lang="en-CH" sz="32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CH" sz="3200" dirty="0">
                <a:latin typeface="Verdana" panose="020B0604030504040204" pitchFamily="34" charset="0"/>
                <a:ea typeface="Verdana" panose="020B0604030504040204" pitchFamily="34" charset="0"/>
                <a:cs typeface="Verdana" panose="020B0604030504040204" pitchFamily="34" charset="0"/>
              </a:rPr>
              <a:t>In addition your work must be </a:t>
            </a:r>
            <a:r>
              <a:rPr lang="en-CH" sz="3200" u="sng" dirty="0">
                <a:latin typeface="Verdana" panose="020B0604030504040204" pitchFamily="34" charset="0"/>
                <a:ea typeface="Verdana" panose="020B0604030504040204" pitchFamily="34" charset="0"/>
                <a:cs typeface="Verdana" panose="020B0604030504040204" pitchFamily="34" charset="0"/>
              </a:rPr>
              <a:t>transparent</a:t>
            </a:r>
            <a:r>
              <a:rPr lang="en-CH" sz="3200" b="1" u="sng" dirty="0">
                <a:latin typeface="Verdana" panose="020B0604030504040204" pitchFamily="34" charset="0"/>
                <a:ea typeface="Verdana" panose="020B0604030504040204" pitchFamily="34" charset="0"/>
                <a:cs typeface="Verdana" panose="020B0604030504040204" pitchFamily="34" charset="0"/>
              </a:rPr>
              <a:t>. </a:t>
            </a:r>
            <a:r>
              <a:rPr lang="en-CH" sz="3200" dirty="0">
                <a:latin typeface="Verdana" panose="020B0604030504040204" pitchFamily="34" charset="0"/>
                <a:ea typeface="Verdana" panose="020B0604030504040204" pitchFamily="34" charset="0"/>
                <a:cs typeface="Verdana" panose="020B0604030504040204" pitchFamily="34" charset="0"/>
              </a:rPr>
              <a:t>All the steps must be clear and understandable. Another researcher must be able to re-implement (or understand) everything you did (every single step) from scratch.</a:t>
            </a:r>
          </a:p>
        </p:txBody>
      </p:sp>
      <p:sp>
        <p:nvSpPr>
          <p:cNvPr id="4" name="TextBox 3">
            <a:extLst>
              <a:ext uri="{FF2B5EF4-FFF2-40B4-BE49-F238E27FC236}">
                <a16:creationId xmlns:a16="http://schemas.microsoft.com/office/drawing/2014/main" id="{7F76F088-F0C8-A995-57B7-8B6F4256423D}"/>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96155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A428-F836-8CF8-E281-88DF56CB13CB}"/>
              </a:ext>
            </a:extLst>
          </p:cNvPr>
          <p:cNvSpPr>
            <a:spLocks noGrp="1"/>
          </p:cNvSpPr>
          <p:nvPr>
            <p:ph type="title"/>
          </p:nvPr>
        </p:nvSpPr>
        <p:spPr/>
        <p:txBody>
          <a:bodyPr/>
          <a:lstStyle/>
          <a:p>
            <a:r>
              <a:rPr lang="en-CH" dirty="0"/>
              <a:t>Machine Learning Pipelines</a:t>
            </a:r>
          </a:p>
        </p:txBody>
      </p:sp>
      <p:sp>
        <p:nvSpPr>
          <p:cNvPr id="3" name="TextBox 2">
            <a:extLst>
              <a:ext uri="{FF2B5EF4-FFF2-40B4-BE49-F238E27FC236}">
                <a16:creationId xmlns:a16="http://schemas.microsoft.com/office/drawing/2014/main" id="{FA75C2A4-5C04-1E4D-E65F-7240A1236965}"/>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18225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35F3-89E5-1D16-6C21-C1A8DDC1F199}"/>
              </a:ext>
            </a:extLst>
          </p:cNvPr>
          <p:cNvSpPr>
            <a:spLocks noGrp="1"/>
          </p:cNvSpPr>
          <p:nvPr>
            <p:ph type="title"/>
          </p:nvPr>
        </p:nvSpPr>
        <p:spPr/>
        <p:txBody>
          <a:bodyPr/>
          <a:lstStyle/>
          <a:p>
            <a:r>
              <a:rPr lang="en-CH" dirty="0">
                <a:latin typeface="Arial" panose="020B0604020202020204" pitchFamily="34" charset="0"/>
                <a:cs typeface="Arial" panose="020B0604020202020204" pitchFamily="34" charset="0"/>
              </a:rPr>
              <a:t>Machine learning pipeline (research components)</a:t>
            </a:r>
          </a:p>
        </p:txBody>
      </p:sp>
      <p:graphicFrame>
        <p:nvGraphicFramePr>
          <p:cNvPr id="4" name="Content Placeholder 3">
            <a:extLst>
              <a:ext uri="{FF2B5EF4-FFF2-40B4-BE49-F238E27FC236}">
                <a16:creationId xmlns:a16="http://schemas.microsoft.com/office/drawing/2014/main" id="{316B5D14-458C-1A48-FACB-1FB5711E181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D78D0E7-D0B4-BBC5-B1A8-A7D3A29125C6}"/>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66514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7F34-B554-401F-D804-43833F3D5CBD}"/>
              </a:ext>
            </a:extLst>
          </p:cNvPr>
          <p:cNvSpPr>
            <a:spLocks noGrp="1"/>
          </p:cNvSpPr>
          <p:nvPr>
            <p:ph type="title"/>
          </p:nvPr>
        </p:nvSpPr>
        <p:spPr/>
        <p:txBody>
          <a:bodyPr/>
          <a:lstStyle/>
          <a:p>
            <a:r>
              <a:rPr lang="en-CH" dirty="0"/>
              <a:t>Machine learning pipeline</a:t>
            </a:r>
          </a:p>
        </p:txBody>
      </p:sp>
      <p:pic>
        <p:nvPicPr>
          <p:cNvPr id="1026" name="Picture 2" descr="Machine Learning Pipeline - Manual Cycle">
            <a:extLst>
              <a:ext uri="{FF2B5EF4-FFF2-40B4-BE49-F238E27FC236}">
                <a16:creationId xmlns:a16="http://schemas.microsoft.com/office/drawing/2014/main" id="{BB4D8F05-1A77-018B-9FA3-57645044DB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786103"/>
            <a:ext cx="10515600" cy="3417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2293E3-B966-06C1-FF6F-5CF68C06E4FC}"/>
              </a:ext>
            </a:extLst>
          </p:cNvPr>
          <p:cNvSpPr txBox="1"/>
          <p:nvPr/>
        </p:nvSpPr>
        <p:spPr>
          <a:xfrm>
            <a:off x="295320" y="6308210"/>
            <a:ext cx="6098058" cy="307777"/>
          </a:xfrm>
          <a:prstGeom prst="rect">
            <a:avLst/>
          </a:prstGeom>
          <a:noFill/>
        </p:spPr>
        <p:txBody>
          <a:bodyPr wrap="square">
            <a:spAutoFit/>
          </a:bodyPr>
          <a:lstStyle/>
          <a:p>
            <a:r>
              <a:rPr lang="en-CH" sz="1400" dirty="0"/>
              <a:t>https://valohai.com/machine-learning-pipeline/</a:t>
            </a:r>
          </a:p>
        </p:txBody>
      </p:sp>
      <p:sp>
        <p:nvSpPr>
          <p:cNvPr id="6" name="Rectangle 5">
            <a:extLst>
              <a:ext uri="{FF2B5EF4-FFF2-40B4-BE49-F238E27FC236}">
                <a16:creationId xmlns:a16="http://schemas.microsoft.com/office/drawing/2014/main" id="{3DE3A05C-11A6-AF76-EBE5-DAAD997EB82C}"/>
              </a:ext>
            </a:extLst>
          </p:cNvPr>
          <p:cNvSpPr/>
          <p:nvPr/>
        </p:nvSpPr>
        <p:spPr>
          <a:xfrm rot="16200000">
            <a:off x="-152400" y="3678884"/>
            <a:ext cx="3016469" cy="6411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Research Questions Formulation</a:t>
            </a:r>
          </a:p>
        </p:txBody>
      </p:sp>
      <p:sp>
        <p:nvSpPr>
          <p:cNvPr id="3" name="Frame 2">
            <a:extLst>
              <a:ext uri="{FF2B5EF4-FFF2-40B4-BE49-F238E27FC236}">
                <a16:creationId xmlns:a16="http://schemas.microsoft.com/office/drawing/2014/main" id="{291D28EE-8901-8022-F1A6-851106B17107}"/>
              </a:ext>
            </a:extLst>
          </p:cNvPr>
          <p:cNvSpPr/>
          <p:nvPr/>
        </p:nvSpPr>
        <p:spPr>
          <a:xfrm>
            <a:off x="3380444" y="3060986"/>
            <a:ext cx="4427621" cy="1876927"/>
          </a:xfrm>
          <a:prstGeom prst="frame">
            <a:avLst>
              <a:gd name="adj1" fmla="val 352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4" name="TextBox 3">
            <a:extLst>
              <a:ext uri="{FF2B5EF4-FFF2-40B4-BE49-F238E27FC236}">
                <a16:creationId xmlns:a16="http://schemas.microsoft.com/office/drawing/2014/main" id="{0C69C566-3DCE-452E-E4A5-A252787F893A}"/>
              </a:ext>
            </a:extLst>
          </p:cNvPr>
          <p:cNvSpPr txBox="1"/>
          <p:nvPr/>
        </p:nvSpPr>
        <p:spPr>
          <a:xfrm>
            <a:off x="3380444" y="5065295"/>
            <a:ext cx="4427621" cy="584775"/>
          </a:xfrm>
          <a:prstGeom prst="rect">
            <a:avLst/>
          </a:prstGeom>
          <a:noFill/>
        </p:spPr>
        <p:txBody>
          <a:bodyPr wrap="square" rtlCol="0">
            <a:spAutoFit/>
          </a:bodyPr>
          <a:lstStyle/>
          <a:p>
            <a:r>
              <a:rPr lang="en-CH" sz="1600" dirty="0"/>
              <a:t>Main part on which you will work in your Transfer Arbeit. Other parts can be included.</a:t>
            </a:r>
          </a:p>
        </p:txBody>
      </p:sp>
      <p:sp>
        <p:nvSpPr>
          <p:cNvPr id="7" name="TextBox 6">
            <a:extLst>
              <a:ext uri="{FF2B5EF4-FFF2-40B4-BE49-F238E27FC236}">
                <a16:creationId xmlns:a16="http://schemas.microsoft.com/office/drawing/2014/main" id="{B2F62F02-3E07-6171-BAF4-1F509027DB10}"/>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15553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8EE60-BDC7-CBB5-19F9-898760DA1877}"/>
              </a:ext>
            </a:extLst>
          </p:cNvPr>
          <p:cNvSpPr>
            <a:spLocks noGrp="1"/>
          </p:cNvSpPr>
          <p:nvPr>
            <p:ph type="dt" sz="half" idx="2"/>
          </p:nvPr>
        </p:nvSpPr>
        <p:spPr/>
        <p:txBody>
          <a:bodyPr/>
          <a:lstStyle/>
          <a:p>
            <a:fld id="{ECF0D1EE-778F-468F-8455-0B19FC52DA6C}" type="datetime4">
              <a:rPr lang="de-CH" noProof="0" smtClean="0"/>
              <a:t>16. Juli 2024</a:t>
            </a:fld>
            <a:endParaRPr lang="de-CH" noProof="0"/>
          </a:p>
        </p:txBody>
      </p:sp>
      <p:sp>
        <p:nvSpPr>
          <p:cNvPr id="3" name="Content Placeholder 2">
            <a:extLst>
              <a:ext uri="{FF2B5EF4-FFF2-40B4-BE49-F238E27FC236}">
                <a16:creationId xmlns:a16="http://schemas.microsoft.com/office/drawing/2014/main" id="{8CCEF4BC-BE80-C0D7-75C0-794622C89958}"/>
              </a:ext>
            </a:extLst>
          </p:cNvPr>
          <p:cNvSpPr>
            <a:spLocks noGrp="1"/>
          </p:cNvSpPr>
          <p:nvPr>
            <p:ph sz="quarter" idx="10"/>
          </p:nvPr>
        </p:nvSpPr>
        <p:spPr>
          <a:xfrm>
            <a:off x="441883" y="1741094"/>
            <a:ext cx="4780213" cy="4351338"/>
          </a:xfrm>
        </p:spPr>
        <p:txBody>
          <a:bodyPr>
            <a:normAutofit fontScale="77500" lnSpcReduction="20000"/>
          </a:bodyPr>
          <a:lstStyle/>
          <a:p>
            <a:r>
              <a:rPr lang="en-CH" dirty="0"/>
              <a:t>The following parts are </a:t>
            </a:r>
            <a:r>
              <a:rPr lang="en-CH" b="1" dirty="0"/>
              <a:t>important</a:t>
            </a:r>
          </a:p>
          <a:p>
            <a:r>
              <a:rPr lang="en-GB" dirty="0"/>
              <a:t>O</a:t>
            </a:r>
            <a:r>
              <a:rPr lang="en-CH" dirty="0"/>
              <a:t>ne (or multiple) research questions.</a:t>
            </a:r>
          </a:p>
          <a:p>
            <a:r>
              <a:rPr lang="en-CH" dirty="0"/>
              <a:t>Multiple concrete goals (formulated in SMART format)</a:t>
            </a:r>
          </a:p>
          <a:p>
            <a:r>
              <a:rPr lang="en-CH" dirty="0"/>
              <a:t>Brief description of the data you plan to use (if possible with an overview of the features, origin, etc.)</a:t>
            </a:r>
          </a:p>
          <a:p>
            <a:r>
              <a:rPr lang="en-CH" dirty="0"/>
              <a:t>The following parts are </a:t>
            </a:r>
            <a:r>
              <a:rPr lang="en-CH" b="1" dirty="0"/>
              <a:t>less relevant </a:t>
            </a:r>
            <a:r>
              <a:rPr lang="en-CH" dirty="0"/>
              <a:t>and can be superficial </a:t>
            </a:r>
          </a:p>
          <a:p>
            <a:r>
              <a:rPr lang="en-CH" dirty="0"/>
              <a:t>Modelling part (which models, approaches, etc.). You will learn this material during the course.</a:t>
            </a:r>
          </a:p>
          <a:p>
            <a:r>
              <a:rPr lang="en-CH" dirty="0"/>
              <a:t>Model Validation.</a:t>
            </a:r>
          </a:p>
        </p:txBody>
      </p:sp>
      <p:sp>
        <p:nvSpPr>
          <p:cNvPr id="4" name="Title 3">
            <a:extLst>
              <a:ext uri="{FF2B5EF4-FFF2-40B4-BE49-F238E27FC236}">
                <a16:creationId xmlns:a16="http://schemas.microsoft.com/office/drawing/2014/main" id="{D5AD798D-8CF8-F734-9BA2-E9067F0DAB2B}"/>
              </a:ext>
            </a:extLst>
          </p:cNvPr>
          <p:cNvSpPr>
            <a:spLocks noGrp="1"/>
          </p:cNvSpPr>
          <p:nvPr>
            <p:ph type="title"/>
          </p:nvPr>
        </p:nvSpPr>
        <p:spPr>
          <a:xfrm>
            <a:off x="203089" y="179775"/>
            <a:ext cx="6346798" cy="1325563"/>
          </a:xfrm>
        </p:spPr>
        <p:txBody>
          <a:bodyPr/>
          <a:lstStyle/>
          <a:p>
            <a:r>
              <a:rPr lang="en-CH" dirty="0"/>
              <a:t>What should be in your project idea?</a:t>
            </a:r>
          </a:p>
        </p:txBody>
      </p:sp>
      <p:sp>
        <p:nvSpPr>
          <p:cNvPr id="5" name="Footer Placeholder 4">
            <a:extLst>
              <a:ext uri="{FF2B5EF4-FFF2-40B4-BE49-F238E27FC236}">
                <a16:creationId xmlns:a16="http://schemas.microsoft.com/office/drawing/2014/main" id="{0B5E71D4-4C6B-682B-4586-861591D6E4AC}"/>
              </a:ext>
            </a:extLst>
          </p:cNvPr>
          <p:cNvSpPr>
            <a:spLocks noGrp="1"/>
          </p:cNvSpPr>
          <p:nvPr>
            <p:ph type="ftr" sz="quarter" idx="3"/>
          </p:nvPr>
        </p:nvSpPr>
        <p:spPr/>
        <p:txBody>
          <a:bodyPr/>
          <a:lstStyle/>
          <a:p>
            <a:r>
              <a:rPr lang="de-CH"/>
              <a:t>Seite </a:t>
            </a:r>
            <a:fld id="{F6D6BDF2-272F-4256-ACF1-DEAEC48BAB75}" type="slidenum">
              <a:rPr lang="de-CH" smtClean="0"/>
              <a:pPr/>
              <a:t>15</a:t>
            </a:fld>
            <a:endParaRPr lang="de-CH"/>
          </a:p>
        </p:txBody>
      </p:sp>
      <p:pic>
        <p:nvPicPr>
          <p:cNvPr id="1026" name="Picture 2" descr="Free Simple Smart Goals Formula Infographic template">
            <a:extLst>
              <a:ext uri="{FF2B5EF4-FFF2-40B4-BE49-F238E27FC236}">
                <a16:creationId xmlns:a16="http://schemas.microsoft.com/office/drawing/2014/main" id="{6A175317-3BB5-35F6-77C6-9E1510DBE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889" y="466812"/>
            <a:ext cx="6660702" cy="49955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F18E7FB-5117-BC1C-ECE8-E4F0AE1F609D}"/>
              </a:ext>
            </a:extLst>
          </p:cNvPr>
          <p:cNvSpPr txBox="1"/>
          <p:nvPr/>
        </p:nvSpPr>
        <p:spPr>
          <a:xfrm>
            <a:off x="6418848" y="6068024"/>
            <a:ext cx="6100010" cy="230832"/>
          </a:xfrm>
          <a:prstGeom prst="rect">
            <a:avLst/>
          </a:prstGeom>
          <a:noFill/>
        </p:spPr>
        <p:txBody>
          <a:bodyPr wrap="square">
            <a:spAutoFit/>
          </a:bodyPr>
          <a:lstStyle/>
          <a:p>
            <a:r>
              <a:rPr lang="en-CH" sz="900" dirty="0"/>
              <a:t>Image Source: https://wepik.com/template/simple-smart-goals-formula-general-infographic-r-41737282</a:t>
            </a:r>
          </a:p>
        </p:txBody>
      </p:sp>
      <p:sp>
        <p:nvSpPr>
          <p:cNvPr id="6" name="TextBox 5">
            <a:extLst>
              <a:ext uri="{FF2B5EF4-FFF2-40B4-BE49-F238E27FC236}">
                <a16:creationId xmlns:a16="http://schemas.microsoft.com/office/drawing/2014/main" id="{0F28E086-057E-05BB-1640-6FB1AE873D7C}"/>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48927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DD3ED-40C3-FA8F-73E8-162B256CC7BC}"/>
              </a:ext>
            </a:extLst>
          </p:cNvPr>
          <p:cNvSpPr>
            <a:spLocks noGrp="1"/>
          </p:cNvSpPr>
          <p:nvPr>
            <p:ph type="dt" sz="half" idx="2"/>
          </p:nvPr>
        </p:nvSpPr>
        <p:spPr/>
        <p:txBody>
          <a:bodyPr/>
          <a:lstStyle/>
          <a:p>
            <a:fld id="{7E690F86-00E3-49F7-B7D6-7F602D9532C5}" type="datetime4">
              <a:rPr lang="de-CH" smtClean="0"/>
              <a:t>16. Juli 2024</a:t>
            </a:fld>
            <a:endParaRPr lang="en-US"/>
          </a:p>
        </p:txBody>
      </p:sp>
      <p:sp>
        <p:nvSpPr>
          <p:cNvPr id="3" name="Title 2">
            <a:extLst>
              <a:ext uri="{FF2B5EF4-FFF2-40B4-BE49-F238E27FC236}">
                <a16:creationId xmlns:a16="http://schemas.microsoft.com/office/drawing/2014/main" id="{92FFFCB8-D14E-E263-168A-F581FDB2516A}"/>
              </a:ext>
            </a:extLst>
          </p:cNvPr>
          <p:cNvSpPr>
            <a:spLocks noGrp="1"/>
          </p:cNvSpPr>
          <p:nvPr>
            <p:ph type="ctrTitle"/>
          </p:nvPr>
        </p:nvSpPr>
        <p:spPr/>
        <p:txBody>
          <a:bodyPr>
            <a:normAutofit fontScale="90000"/>
          </a:bodyPr>
          <a:lstStyle/>
          <a:p>
            <a:r>
              <a:rPr lang="en-CH" dirty="0"/>
              <a:t>Research Questions and Hypothesis</a:t>
            </a:r>
          </a:p>
        </p:txBody>
      </p:sp>
      <p:sp>
        <p:nvSpPr>
          <p:cNvPr id="4" name="Subtitle 3">
            <a:extLst>
              <a:ext uri="{FF2B5EF4-FFF2-40B4-BE49-F238E27FC236}">
                <a16:creationId xmlns:a16="http://schemas.microsoft.com/office/drawing/2014/main" id="{042E4FCB-D184-3684-8F17-7F54B724D090}"/>
              </a:ext>
            </a:extLst>
          </p:cNvPr>
          <p:cNvSpPr>
            <a:spLocks noGrp="1"/>
          </p:cNvSpPr>
          <p:nvPr>
            <p:ph type="subTitle" idx="1"/>
          </p:nvPr>
        </p:nvSpPr>
        <p:spPr/>
        <p:txBody>
          <a:bodyPr/>
          <a:lstStyle/>
          <a:p>
            <a:r>
              <a:rPr lang="en-CH" dirty="0"/>
              <a:t>An overview</a:t>
            </a:r>
          </a:p>
        </p:txBody>
      </p:sp>
      <p:sp>
        <p:nvSpPr>
          <p:cNvPr id="5" name="TextBox 4">
            <a:extLst>
              <a:ext uri="{FF2B5EF4-FFF2-40B4-BE49-F238E27FC236}">
                <a16:creationId xmlns:a16="http://schemas.microsoft.com/office/drawing/2014/main" id="{2813EBA9-CD9E-06A0-AD3A-2C04D0B59B6D}"/>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74018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99F9-B281-818F-F762-5F43451954F9}"/>
              </a:ext>
            </a:extLst>
          </p:cNvPr>
          <p:cNvSpPr>
            <a:spLocks noGrp="1"/>
          </p:cNvSpPr>
          <p:nvPr>
            <p:ph type="title"/>
          </p:nvPr>
        </p:nvSpPr>
        <p:spPr/>
        <p:txBody>
          <a:bodyPr/>
          <a:lstStyle/>
          <a:p>
            <a:r>
              <a:rPr lang="en-CH" dirty="0"/>
              <a:t>Research Questions and Hypothesis</a:t>
            </a:r>
          </a:p>
        </p:txBody>
      </p:sp>
      <p:sp>
        <p:nvSpPr>
          <p:cNvPr id="3" name="TextBox 2">
            <a:extLst>
              <a:ext uri="{FF2B5EF4-FFF2-40B4-BE49-F238E27FC236}">
                <a16:creationId xmlns:a16="http://schemas.microsoft.com/office/drawing/2014/main" id="{A91380AD-8603-277C-B23F-8BE22CC74391}"/>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22075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BB52-2DC6-2704-2D07-32D914D37B12}"/>
              </a:ext>
            </a:extLst>
          </p:cNvPr>
          <p:cNvSpPr>
            <a:spLocks noGrp="1"/>
          </p:cNvSpPr>
          <p:nvPr>
            <p:ph type="title"/>
          </p:nvPr>
        </p:nvSpPr>
        <p:spPr>
          <a:xfrm>
            <a:off x="838201" y="365126"/>
            <a:ext cx="4833551" cy="3063875"/>
          </a:xfrm>
        </p:spPr>
        <p:txBody>
          <a:bodyPr>
            <a:normAutofit fontScale="90000"/>
          </a:bodyPr>
          <a:lstStyle/>
          <a:p>
            <a:r>
              <a:rPr lang="en-CH" dirty="0">
                <a:latin typeface="Verdana" panose="020B0604030504040204" pitchFamily="34" charset="0"/>
                <a:ea typeface="Verdana" panose="020B0604030504040204" pitchFamily="34" charset="0"/>
                <a:cs typeface="Verdana" panose="020B0604030504040204" pitchFamily="34" charset="0"/>
              </a:rPr>
              <a:t>Difference between Hypothesis and Research Questions</a:t>
            </a:r>
          </a:p>
        </p:txBody>
      </p:sp>
      <p:pic>
        <p:nvPicPr>
          <p:cNvPr id="1028" name="Picture 4" descr="Difference Between Hypothesis and Research Question - Comparison Summary">
            <a:extLst>
              <a:ext uri="{FF2B5EF4-FFF2-40B4-BE49-F238E27FC236}">
                <a16:creationId xmlns:a16="http://schemas.microsoft.com/office/drawing/2014/main" id="{AA5EAC67-3AA8-994D-DBA1-3C60E6EC5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688" y="-18535"/>
            <a:ext cx="3616325"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6EC6AD-A5F0-DC4E-A85A-42F98D0C1F69}"/>
              </a:ext>
            </a:extLst>
          </p:cNvPr>
          <p:cNvSpPr txBox="1"/>
          <p:nvPr/>
        </p:nvSpPr>
        <p:spPr>
          <a:xfrm>
            <a:off x="-2058" y="6562467"/>
            <a:ext cx="6098058" cy="276999"/>
          </a:xfrm>
          <a:prstGeom prst="rect">
            <a:avLst/>
          </a:prstGeom>
          <a:noFill/>
        </p:spPr>
        <p:txBody>
          <a:bodyPr wrap="square">
            <a:spAutoFit/>
          </a:bodyPr>
          <a:lstStyle/>
          <a:p>
            <a:r>
              <a:rPr lang="en-CH" sz="1200" dirty="0"/>
              <a:t>https://pediaa.com/difference-between-hypothesis-and-research-question/</a:t>
            </a:r>
          </a:p>
        </p:txBody>
      </p:sp>
      <p:sp>
        <p:nvSpPr>
          <p:cNvPr id="3" name="TextBox 2">
            <a:extLst>
              <a:ext uri="{FF2B5EF4-FFF2-40B4-BE49-F238E27FC236}">
                <a16:creationId xmlns:a16="http://schemas.microsoft.com/office/drawing/2014/main" id="{F76038A2-87EF-69AD-8C77-6083DF263538}"/>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235450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5B10-8AD0-7316-9E07-CD293FF18697}"/>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Research Questions</a:t>
            </a:r>
          </a:p>
        </p:txBody>
      </p:sp>
      <p:sp>
        <p:nvSpPr>
          <p:cNvPr id="3" name="Content Placeholder 2">
            <a:extLst>
              <a:ext uri="{FF2B5EF4-FFF2-40B4-BE49-F238E27FC236}">
                <a16:creationId xmlns:a16="http://schemas.microsoft.com/office/drawing/2014/main" id="{35A9B579-759F-7E60-EA65-A027F3CDD4D1}"/>
              </a:ext>
            </a:extLst>
          </p:cNvPr>
          <p:cNvSpPr>
            <a:spLocks noGrp="1"/>
          </p:cNvSpPr>
          <p:nvPr>
            <p:ph idx="1"/>
          </p:nvPr>
        </p:nvSpPr>
        <p:spPr/>
        <p:txBody>
          <a:bodyPr/>
          <a:lstStyle/>
          <a:p>
            <a:r>
              <a:rPr lang="en-GB" sz="2000" dirty="0">
                <a:latin typeface="Verdana" panose="020B0604030504040204" pitchFamily="34" charset="0"/>
                <a:ea typeface="Verdana" panose="020B0604030504040204" pitchFamily="34" charset="0"/>
                <a:cs typeface="Verdana" panose="020B0604030504040204" pitchFamily="34" charset="0"/>
              </a:rPr>
              <a:t>Research questions are often used in </a:t>
            </a:r>
            <a:r>
              <a:rPr lang="en-GB" sz="2000" b="1" dirty="0">
                <a:latin typeface="Verdana" panose="020B0604030504040204" pitchFamily="34" charset="0"/>
                <a:ea typeface="Verdana" panose="020B0604030504040204" pitchFamily="34" charset="0"/>
                <a:cs typeface="Verdana" panose="020B0604030504040204" pitchFamily="34" charset="0"/>
              </a:rPr>
              <a:t>qualitative</a:t>
            </a:r>
            <a:r>
              <a:rPr lang="en-GB" sz="2000" dirty="0">
                <a:latin typeface="Verdana" panose="020B0604030504040204" pitchFamily="34" charset="0"/>
                <a:ea typeface="Verdana" panose="020B0604030504040204" pitchFamily="34" charset="0"/>
                <a:cs typeface="Verdana" panose="020B0604030504040204" pitchFamily="34" charset="0"/>
              </a:rPr>
              <a:t> research, which seek to answer </a:t>
            </a:r>
            <a:r>
              <a:rPr lang="en-GB" sz="2000" b="1" dirty="0">
                <a:latin typeface="Verdana" panose="020B0604030504040204" pitchFamily="34" charset="0"/>
                <a:ea typeface="Verdana" panose="020B0604030504040204" pitchFamily="34" charset="0"/>
                <a:cs typeface="Verdana" panose="020B0604030504040204" pitchFamily="34" charset="0"/>
              </a:rPr>
              <a:t>open-ended questions</a:t>
            </a:r>
            <a:r>
              <a:rPr lang="en-GB" sz="2000" dirty="0">
                <a:latin typeface="Verdana" panose="020B0604030504040204" pitchFamily="34" charset="0"/>
                <a:ea typeface="Verdana" panose="020B0604030504040204" pitchFamily="34" charset="0"/>
                <a:cs typeface="Verdana" panose="020B0604030504040204" pitchFamily="34" charset="0"/>
              </a:rPr>
              <a:t>. But they can also be used in </a:t>
            </a:r>
            <a:r>
              <a:rPr lang="en-GB" sz="2000" b="1" dirty="0">
                <a:latin typeface="Verdana" panose="020B0604030504040204" pitchFamily="34" charset="0"/>
                <a:ea typeface="Verdana" panose="020B0604030504040204" pitchFamily="34" charset="0"/>
                <a:cs typeface="Verdana" panose="020B0604030504040204" pitchFamily="34" charset="0"/>
              </a:rPr>
              <a:t>quantitative</a:t>
            </a:r>
            <a:r>
              <a:rPr lang="en-GB" sz="2000" dirty="0">
                <a:latin typeface="Verdana" panose="020B0604030504040204" pitchFamily="34" charset="0"/>
                <a:ea typeface="Verdana" panose="020B0604030504040204" pitchFamily="34" charset="0"/>
                <a:cs typeface="Verdana" panose="020B0604030504040204" pitchFamily="34" charset="0"/>
              </a:rPr>
              <a:t> studies. Research questions can be used instead of hypotheses when there is </a:t>
            </a:r>
            <a:r>
              <a:rPr lang="en-GB" sz="2000" b="1" dirty="0">
                <a:latin typeface="Verdana" panose="020B0604030504040204" pitchFamily="34" charset="0"/>
                <a:ea typeface="Verdana" panose="020B0604030504040204" pitchFamily="34" charset="0"/>
                <a:cs typeface="Verdana" panose="020B0604030504040204" pitchFamily="34" charset="0"/>
              </a:rPr>
              <a:t>little previous research </a:t>
            </a:r>
            <a:r>
              <a:rPr lang="en-GB" sz="2000" dirty="0">
                <a:latin typeface="Verdana" panose="020B0604030504040204" pitchFamily="34" charset="0"/>
                <a:ea typeface="Verdana" panose="020B0604030504040204" pitchFamily="34" charset="0"/>
                <a:cs typeface="Verdana" panose="020B0604030504040204" pitchFamily="34" charset="0"/>
              </a:rPr>
              <a:t>on the subject. Research questions allow the researcher to conduct more open-ended queries, and a wide range of results can be reported.</a:t>
            </a:r>
            <a:endParaRPr lang="en-CH" sz="20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3EFFC4AC-30BF-EBD4-C8F2-58E21A15C3A7}"/>
              </a:ext>
            </a:extLst>
          </p:cNvPr>
          <p:cNvSpPr txBox="1"/>
          <p:nvPr/>
        </p:nvSpPr>
        <p:spPr>
          <a:xfrm>
            <a:off x="-2058" y="6562467"/>
            <a:ext cx="6098058" cy="276999"/>
          </a:xfrm>
          <a:prstGeom prst="rect">
            <a:avLst/>
          </a:prstGeom>
          <a:noFill/>
        </p:spPr>
        <p:txBody>
          <a:bodyPr wrap="square">
            <a:spAutoFit/>
          </a:bodyPr>
          <a:lstStyle/>
          <a:p>
            <a:r>
              <a:rPr lang="en-CH" sz="1200" dirty="0"/>
              <a:t>https://pediaa.com/difference-between-hypothesis-and-research-question/</a:t>
            </a:r>
          </a:p>
        </p:txBody>
      </p:sp>
      <p:sp>
        <p:nvSpPr>
          <p:cNvPr id="5" name="TextBox 4">
            <a:extLst>
              <a:ext uri="{FF2B5EF4-FFF2-40B4-BE49-F238E27FC236}">
                <a16:creationId xmlns:a16="http://schemas.microsoft.com/office/drawing/2014/main" id="{98C173CC-079F-37F0-CD64-F5E164B4A6A9}"/>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61541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C674-5C1A-E2D8-80B8-3A71C6FAA6EB}"/>
              </a:ext>
            </a:extLst>
          </p:cNvPr>
          <p:cNvSpPr>
            <a:spLocks noGrp="1"/>
          </p:cNvSpPr>
          <p:nvPr>
            <p:ph type="title"/>
          </p:nvPr>
        </p:nvSpPr>
        <p:spPr/>
        <p:txBody>
          <a:bodyPr/>
          <a:lstStyle/>
          <a:p>
            <a:r>
              <a:rPr lang="en-CH" dirty="0"/>
              <a:t>Machine Learning Pipelines </a:t>
            </a:r>
            <a:r>
              <a:rPr lang="en-CH"/>
              <a:t>and Approaches</a:t>
            </a:r>
            <a:endParaRPr lang="en-CH" dirty="0"/>
          </a:p>
        </p:txBody>
      </p:sp>
      <p:sp>
        <p:nvSpPr>
          <p:cNvPr id="3" name="TextBox 2">
            <a:extLst>
              <a:ext uri="{FF2B5EF4-FFF2-40B4-BE49-F238E27FC236}">
                <a16:creationId xmlns:a16="http://schemas.microsoft.com/office/drawing/2014/main" id="{7E29B62A-AED4-A4BE-5EF4-F3B865B23C35}"/>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701660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FC49-756A-D82C-7DFE-1BB6B1F08B10}"/>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Hypothesis</a:t>
            </a:r>
          </a:p>
        </p:txBody>
      </p:sp>
      <p:sp>
        <p:nvSpPr>
          <p:cNvPr id="3" name="Content Placeholder 2">
            <a:extLst>
              <a:ext uri="{FF2B5EF4-FFF2-40B4-BE49-F238E27FC236}">
                <a16:creationId xmlns:a16="http://schemas.microsoft.com/office/drawing/2014/main" id="{F604E11F-68A5-E974-CDC4-B3940748920F}"/>
              </a:ext>
            </a:extLst>
          </p:cNvPr>
          <p:cNvSpPr>
            <a:spLocks noGrp="1"/>
          </p:cNvSpPr>
          <p:nvPr>
            <p:ph idx="1"/>
          </p:nvPr>
        </p:nvSpPr>
        <p:spPr/>
        <p:txBody>
          <a:bodyPr/>
          <a:lstStyle/>
          <a:p>
            <a:r>
              <a:rPr lang="en-GB" sz="2200" dirty="0">
                <a:latin typeface="Verdana" panose="020B0604030504040204" pitchFamily="34" charset="0"/>
                <a:ea typeface="Verdana" panose="020B0604030504040204" pitchFamily="34" charset="0"/>
                <a:cs typeface="Verdana" panose="020B0604030504040204" pitchFamily="34" charset="0"/>
              </a:rPr>
              <a:t>A hypothesis is a </a:t>
            </a:r>
            <a:r>
              <a:rPr lang="en-GB" sz="2200" b="1" dirty="0">
                <a:latin typeface="Verdana" panose="020B0604030504040204" pitchFamily="34" charset="0"/>
                <a:ea typeface="Verdana" panose="020B0604030504040204" pitchFamily="34" charset="0"/>
                <a:cs typeface="Verdana" panose="020B0604030504040204" pitchFamily="34" charset="0"/>
              </a:rPr>
              <a:t>prediction</a:t>
            </a:r>
            <a:r>
              <a:rPr lang="en-GB" sz="2200" dirty="0">
                <a:latin typeface="Verdana" panose="020B0604030504040204" pitchFamily="34" charset="0"/>
                <a:ea typeface="Verdana" panose="020B0604030504040204" pitchFamily="34" charset="0"/>
                <a:cs typeface="Verdana" panose="020B0604030504040204" pitchFamily="34" charset="0"/>
              </a:rPr>
              <a:t> about the </a:t>
            </a:r>
            <a:r>
              <a:rPr lang="en-GB" sz="2200" b="1" dirty="0">
                <a:latin typeface="Verdana" panose="020B0604030504040204" pitchFamily="34" charset="0"/>
                <a:ea typeface="Verdana" panose="020B0604030504040204" pitchFamily="34" charset="0"/>
                <a:cs typeface="Verdana" panose="020B0604030504040204" pitchFamily="34" charset="0"/>
              </a:rPr>
              <a:t>relationship</a:t>
            </a:r>
            <a:r>
              <a:rPr lang="en-GB" sz="2200" dirty="0">
                <a:latin typeface="Verdana" panose="020B0604030504040204" pitchFamily="34" charset="0"/>
                <a:ea typeface="Verdana" panose="020B0604030504040204" pitchFamily="34" charset="0"/>
                <a:cs typeface="Verdana" panose="020B0604030504040204" pitchFamily="34" charset="0"/>
              </a:rPr>
              <a:t> between two or more variables. It can be described as an educated guess about what happens in an </a:t>
            </a:r>
            <a:r>
              <a:rPr lang="en-GB" sz="2200" b="1" dirty="0">
                <a:latin typeface="Verdana" panose="020B0604030504040204" pitchFamily="34" charset="0"/>
                <a:ea typeface="Verdana" panose="020B0604030504040204" pitchFamily="34" charset="0"/>
                <a:cs typeface="Verdana" panose="020B0604030504040204" pitchFamily="34" charset="0"/>
              </a:rPr>
              <a:t>experiment</a:t>
            </a:r>
            <a:r>
              <a:rPr lang="en-GB" sz="2200" dirty="0">
                <a:latin typeface="Verdana" panose="020B0604030504040204" pitchFamily="34" charset="0"/>
                <a:ea typeface="Verdana" panose="020B0604030504040204" pitchFamily="34" charset="0"/>
                <a:cs typeface="Verdana" panose="020B0604030504040204" pitchFamily="34" charset="0"/>
              </a:rPr>
              <a:t>. Researchers usually tend to use hypotheses when significant knowledge is already available on the subject. The hypothesis is based on this existing knowledge. After the hypothesis is developed, the researcher can develop data, </a:t>
            </a:r>
            <a:r>
              <a:rPr lang="en-GB" sz="2200" dirty="0" err="1">
                <a:latin typeface="Verdana" panose="020B0604030504040204" pitchFamily="34" charset="0"/>
                <a:ea typeface="Verdana" panose="020B0604030504040204" pitchFamily="34" charset="0"/>
                <a:cs typeface="Verdana" panose="020B0604030504040204" pitchFamily="34" charset="0"/>
              </a:rPr>
              <a:t>analyze</a:t>
            </a:r>
            <a:r>
              <a:rPr lang="en-GB" sz="2200" dirty="0">
                <a:latin typeface="Verdana" panose="020B0604030504040204" pitchFamily="34" charset="0"/>
                <a:ea typeface="Verdana" panose="020B0604030504040204" pitchFamily="34" charset="0"/>
                <a:cs typeface="Verdana" panose="020B0604030504040204" pitchFamily="34" charset="0"/>
              </a:rPr>
              <a:t> and use them to support or negate the hypothesis.</a:t>
            </a:r>
            <a:endParaRPr lang="en-CH" sz="2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7B9624CF-F0B9-FC08-8919-4F65312FF5FC}"/>
              </a:ext>
            </a:extLst>
          </p:cNvPr>
          <p:cNvSpPr txBox="1"/>
          <p:nvPr/>
        </p:nvSpPr>
        <p:spPr>
          <a:xfrm>
            <a:off x="-2058" y="6562467"/>
            <a:ext cx="6098058" cy="276999"/>
          </a:xfrm>
          <a:prstGeom prst="rect">
            <a:avLst/>
          </a:prstGeom>
          <a:noFill/>
        </p:spPr>
        <p:txBody>
          <a:bodyPr wrap="square">
            <a:spAutoFit/>
          </a:bodyPr>
          <a:lstStyle/>
          <a:p>
            <a:r>
              <a:rPr lang="en-CH" sz="1200" dirty="0"/>
              <a:t>https://pediaa.com/difference-between-hypothesis-and-research-question/</a:t>
            </a:r>
          </a:p>
        </p:txBody>
      </p:sp>
      <p:sp>
        <p:nvSpPr>
          <p:cNvPr id="5" name="TextBox 4">
            <a:extLst>
              <a:ext uri="{FF2B5EF4-FFF2-40B4-BE49-F238E27FC236}">
                <a16:creationId xmlns:a16="http://schemas.microsoft.com/office/drawing/2014/main" id="{B6D73172-5F0E-EACF-1BF4-70E963E9EF81}"/>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91407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F9DE-D4DB-C82C-230B-09972480429A}"/>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Examples of research questions</a:t>
            </a:r>
          </a:p>
        </p:txBody>
      </p:sp>
      <p:sp>
        <p:nvSpPr>
          <p:cNvPr id="3" name="Content Placeholder 2">
            <a:extLst>
              <a:ext uri="{FF2B5EF4-FFF2-40B4-BE49-F238E27FC236}">
                <a16:creationId xmlns:a16="http://schemas.microsoft.com/office/drawing/2014/main" id="{0F809F5E-B087-40AF-C385-3A0B53D04986}"/>
              </a:ext>
            </a:extLst>
          </p:cNvPr>
          <p:cNvSpPr>
            <a:spLocks noGrp="1"/>
          </p:cNvSpPr>
          <p:nvPr>
            <p:ph idx="1"/>
          </p:nvPr>
        </p:nvSpPr>
        <p:spPr/>
        <p:txBody>
          <a:bodyPr/>
          <a:lstStyle/>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What are the side effects of social media addiction on youth? </a:t>
            </a:r>
          </a:p>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What are the factors that negatively impact the mental health of US people? </a:t>
            </a:r>
          </a:p>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How effective carbon emission control strategies are? </a:t>
            </a:r>
          </a:p>
          <a:p>
            <a:endParaRPr lang="en-CH" sz="2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B9474AF3-C40F-6739-2E8F-870C83959194}"/>
              </a:ext>
            </a:extLst>
          </p:cNvPr>
          <p:cNvSpPr txBox="1"/>
          <p:nvPr/>
        </p:nvSpPr>
        <p:spPr>
          <a:xfrm>
            <a:off x="0" y="6542909"/>
            <a:ext cx="11592910" cy="253916"/>
          </a:xfrm>
          <a:prstGeom prst="rect">
            <a:avLst/>
          </a:prstGeom>
          <a:noFill/>
        </p:spPr>
        <p:txBody>
          <a:bodyPr wrap="square">
            <a:spAutoFit/>
          </a:bodyPr>
          <a:lstStyle/>
          <a:p>
            <a:r>
              <a:rPr lang="en-CH" sz="1050" dirty="0">
                <a:latin typeface="Verdana" panose="020B0604030504040204" pitchFamily="34" charset="0"/>
                <a:ea typeface="Verdana" panose="020B0604030504040204" pitchFamily="34" charset="0"/>
                <a:cs typeface="Verdana" panose="020B0604030504040204" pitchFamily="34" charset="0"/>
              </a:rPr>
              <a:t>https://thephdhub.com/10-significant-differences-between-research-question-vs-research-hypothesis/</a:t>
            </a:r>
          </a:p>
        </p:txBody>
      </p:sp>
      <p:sp>
        <p:nvSpPr>
          <p:cNvPr id="4" name="TextBox 3">
            <a:extLst>
              <a:ext uri="{FF2B5EF4-FFF2-40B4-BE49-F238E27FC236}">
                <a16:creationId xmlns:a16="http://schemas.microsoft.com/office/drawing/2014/main" id="{BC904617-0A8C-D562-C942-D80BD3DACC45}"/>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00089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F9DE-D4DB-C82C-230B-09972480429A}"/>
              </a:ext>
            </a:extLst>
          </p:cNvPr>
          <p:cNvSpPr>
            <a:spLocks noGrp="1"/>
          </p:cNvSpPr>
          <p:nvPr>
            <p:ph type="title"/>
          </p:nvPr>
        </p:nvSpPr>
        <p:spPr/>
        <p:txBody>
          <a:bodyPr/>
          <a:lstStyle/>
          <a:p>
            <a:r>
              <a:rPr lang="en-CH" dirty="0">
                <a:latin typeface="Verdana" panose="020B0604030504040204" pitchFamily="34" charset="0"/>
                <a:ea typeface="Verdana" panose="020B0604030504040204" pitchFamily="34" charset="0"/>
                <a:cs typeface="Verdana" panose="020B0604030504040204" pitchFamily="34" charset="0"/>
              </a:rPr>
              <a:t>Examples of Hypotheses</a:t>
            </a:r>
          </a:p>
        </p:txBody>
      </p:sp>
      <p:sp>
        <p:nvSpPr>
          <p:cNvPr id="3" name="Content Placeholder 2">
            <a:extLst>
              <a:ext uri="{FF2B5EF4-FFF2-40B4-BE49-F238E27FC236}">
                <a16:creationId xmlns:a16="http://schemas.microsoft.com/office/drawing/2014/main" id="{0F809F5E-B087-40AF-C385-3A0B53D04986}"/>
              </a:ext>
            </a:extLst>
          </p:cNvPr>
          <p:cNvSpPr>
            <a:spLocks noGrp="1"/>
          </p:cNvSpPr>
          <p:nvPr>
            <p:ph idx="1"/>
          </p:nvPr>
        </p:nvSpPr>
        <p:spPr/>
        <p:txBody>
          <a:bodyPr/>
          <a:lstStyle/>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Global warming have increased the sea level by 1 cm in the past 10 years on average globally.</a:t>
            </a:r>
          </a:p>
          <a:p>
            <a:pPr algn="l" fontAlgn="base"/>
            <a:r>
              <a:rPr lang="en-GB" sz="2200" dirty="0">
                <a:solidFill>
                  <a:srgbClr val="222222"/>
                </a:solidFill>
                <a:latin typeface="Verdana" panose="020B0604030504040204" pitchFamily="34" charset="0"/>
                <a:ea typeface="Verdana" panose="020B0604030504040204" pitchFamily="34" charset="0"/>
                <a:cs typeface="Verdana" panose="020B0604030504040204" pitchFamily="34" charset="0"/>
              </a:rPr>
              <a:t>Number of cars existing in Zürich is decreased drastically after the COVID year. </a:t>
            </a:r>
          </a:p>
          <a:p>
            <a:endParaRPr lang="en-CH" sz="2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B9474AF3-C40F-6739-2E8F-870C83959194}"/>
              </a:ext>
            </a:extLst>
          </p:cNvPr>
          <p:cNvSpPr txBox="1"/>
          <p:nvPr/>
        </p:nvSpPr>
        <p:spPr>
          <a:xfrm>
            <a:off x="0" y="6542909"/>
            <a:ext cx="11592910" cy="253916"/>
          </a:xfrm>
          <a:prstGeom prst="rect">
            <a:avLst/>
          </a:prstGeom>
          <a:noFill/>
        </p:spPr>
        <p:txBody>
          <a:bodyPr wrap="square">
            <a:spAutoFit/>
          </a:bodyPr>
          <a:lstStyle/>
          <a:p>
            <a:r>
              <a:rPr lang="en-CH" sz="1050" dirty="0">
                <a:latin typeface="Verdana" panose="020B0604030504040204" pitchFamily="34" charset="0"/>
                <a:ea typeface="Verdana" panose="020B0604030504040204" pitchFamily="34" charset="0"/>
                <a:cs typeface="Verdana" panose="020B0604030504040204" pitchFamily="34" charset="0"/>
              </a:rPr>
              <a:t>https://thephdhub.com/10-significant-differences-between-research-question-vs-research-hypothesis/</a:t>
            </a:r>
          </a:p>
        </p:txBody>
      </p:sp>
      <p:sp>
        <p:nvSpPr>
          <p:cNvPr id="4" name="TextBox 3">
            <a:extLst>
              <a:ext uri="{FF2B5EF4-FFF2-40B4-BE49-F238E27FC236}">
                <a16:creationId xmlns:a16="http://schemas.microsoft.com/office/drawing/2014/main" id="{BC6E4331-24B6-876E-DFEA-2F228F6B8C1A}"/>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701373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7F3DA-00FE-264C-D9E8-2A16EADA5ADA}"/>
              </a:ext>
            </a:extLst>
          </p:cNvPr>
          <p:cNvSpPr>
            <a:spLocks noGrp="1"/>
          </p:cNvSpPr>
          <p:nvPr>
            <p:ph type="dt" sz="half" idx="2"/>
          </p:nvPr>
        </p:nvSpPr>
        <p:spPr/>
        <p:txBody>
          <a:bodyPr/>
          <a:lstStyle/>
          <a:p>
            <a:fld id="{ECF0D1EE-778F-468F-8455-0B19FC52DA6C}" type="datetime4">
              <a:rPr lang="de-CH" noProof="0" smtClean="0"/>
              <a:t>16. Juli 2024</a:t>
            </a:fld>
            <a:endParaRPr lang="de-CH" noProof="0"/>
          </a:p>
        </p:txBody>
      </p:sp>
      <p:graphicFrame>
        <p:nvGraphicFramePr>
          <p:cNvPr id="6" name="Content Placeholder 5">
            <a:extLst>
              <a:ext uri="{FF2B5EF4-FFF2-40B4-BE49-F238E27FC236}">
                <a16:creationId xmlns:a16="http://schemas.microsoft.com/office/drawing/2014/main" id="{27604ED9-9CB8-3402-A2DF-265BCD724704}"/>
              </a:ext>
            </a:extLst>
          </p:cNvPr>
          <p:cNvGraphicFramePr>
            <a:graphicFrameLocks noGrp="1"/>
          </p:cNvGraphicFramePr>
          <p:nvPr>
            <p:ph sz="quarter" idx="10"/>
          </p:nvPr>
        </p:nvGraphicFramePr>
        <p:xfrm>
          <a:off x="501650" y="1825625"/>
          <a:ext cx="111902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4328A91E-3A92-A463-7CCA-0C0A89DE6910}"/>
              </a:ext>
            </a:extLst>
          </p:cNvPr>
          <p:cNvSpPr>
            <a:spLocks noGrp="1"/>
          </p:cNvSpPr>
          <p:nvPr>
            <p:ph type="title"/>
          </p:nvPr>
        </p:nvSpPr>
        <p:spPr/>
        <p:txBody>
          <a:bodyPr/>
          <a:lstStyle/>
          <a:p>
            <a:r>
              <a:rPr lang="en-CH" dirty="0"/>
              <a:t>How to decide what experiments to do in machine learning?</a:t>
            </a:r>
          </a:p>
        </p:txBody>
      </p:sp>
      <p:sp>
        <p:nvSpPr>
          <p:cNvPr id="5" name="Footer Placeholder 4">
            <a:extLst>
              <a:ext uri="{FF2B5EF4-FFF2-40B4-BE49-F238E27FC236}">
                <a16:creationId xmlns:a16="http://schemas.microsoft.com/office/drawing/2014/main" id="{000DBD1D-17F9-D5A8-0EBC-D59F6BEC3A87}"/>
              </a:ext>
            </a:extLst>
          </p:cNvPr>
          <p:cNvSpPr>
            <a:spLocks noGrp="1"/>
          </p:cNvSpPr>
          <p:nvPr>
            <p:ph type="ftr" sz="quarter" idx="3"/>
          </p:nvPr>
        </p:nvSpPr>
        <p:spPr/>
        <p:txBody>
          <a:bodyPr/>
          <a:lstStyle/>
          <a:p>
            <a:r>
              <a:rPr lang="de-CH"/>
              <a:t>Seite </a:t>
            </a:r>
            <a:fld id="{F6D6BDF2-272F-4256-ACF1-DEAEC48BAB75}" type="slidenum">
              <a:rPr lang="de-CH" smtClean="0"/>
              <a:pPr/>
              <a:t>23</a:t>
            </a:fld>
            <a:endParaRPr lang="de-CH"/>
          </a:p>
        </p:txBody>
      </p:sp>
      <p:sp>
        <p:nvSpPr>
          <p:cNvPr id="3" name="TextBox 2">
            <a:extLst>
              <a:ext uri="{FF2B5EF4-FFF2-40B4-BE49-F238E27FC236}">
                <a16:creationId xmlns:a16="http://schemas.microsoft.com/office/drawing/2014/main" id="{7B1E1078-38BD-4BC6-3E0C-2E2BEDD0E792}"/>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19764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E7A5AC-C260-4360-AB7C-0EF56CBA4E52}"/>
              </a:ext>
            </a:extLst>
          </p:cNvPr>
          <p:cNvSpPr>
            <a:spLocks noGrp="1"/>
          </p:cNvSpPr>
          <p:nvPr>
            <p:ph type="dt" sz="half" idx="2"/>
          </p:nvPr>
        </p:nvSpPr>
        <p:spPr/>
        <p:txBody>
          <a:bodyPr/>
          <a:lstStyle/>
          <a:p>
            <a:fld id="{A6B4D469-382F-4868-A7AE-CA74C7F1A268}" type="datetime4">
              <a:rPr lang="de-CH" noProof="0" smtClean="0"/>
              <a:t>16. Juli 2024</a:t>
            </a:fld>
            <a:endParaRPr lang="de-CH" noProof="0"/>
          </a:p>
        </p:txBody>
      </p:sp>
      <p:sp>
        <p:nvSpPr>
          <p:cNvPr id="4" name="Title 3">
            <a:extLst>
              <a:ext uri="{FF2B5EF4-FFF2-40B4-BE49-F238E27FC236}">
                <a16:creationId xmlns:a16="http://schemas.microsoft.com/office/drawing/2014/main" id="{B2AC76F9-CA57-FC36-972C-5C68DAE4028F}"/>
              </a:ext>
            </a:extLst>
          </p:cNvPr>
          <p:cNvSpPr>
            <a:spLocks noGrp="1"/>
          </p:cNvSpPr>
          <p:nvPr>
            <p:ph type="title"/>
          </p:nvPr>
        </p:nvSpPr>
        <p:spPr>
          <a:xfrm>
            <a:off x="706732" y="343265"/>
            <a:ext cx="4882070" cy="5529588"/>
          </a:xfrm>
        </p:spPr>
        <p:txBody>
          <a:bodyPr>
            <a:normAutofit/>
          </a:bodyPr>
          <a:lstStyle/>
          <a:p>
            <a:r>
              <a:rPr lang="en-CH" sz="3600" dirty="0"/>
              <a:t>CRISP-DM – Phasen</a:t>
            </a:r>
            <a:br>
              <a:rPr lang="en-CH" sz="3600" dirty="0"/>
            </a:br>
            <a:r>
              <a:rPr lang="en-CH" sz="3600" dirty="0"/>
              <a:t>(</a:t>
            </a:r>
            <a:r>
              <a:rPr lang="en-GB" sz="3600" b="1" i="0" dirty="0" err="1">
                <a:solidFill>
                  <a:srgbClr val="233452"/>
                </a:solidFill>
                <a:effectLst/>
                <a:highlight>
                  <a:srgbClr val="FFFFFF"/>
                </a:highlight>
                <a:latin typeface="-apple-system"/>
              </a:rPr>
              <a:t>CR</a:t>
            </a:r>
            <a:r>
              <a:rPr lang="en-GB" sz="3600" b="0" i="0" dirty="0" err="1">
                <a:solidFill>
                  <a:srgbClr val="233452"/>
                </a:solidFill>
                <a:effectLst/>
                <a:highlight>
                  <a:srgbClr val="FFFFFF"/>
                </a:highlight>
                <a:latin typeface="-apple-system"/>
              </a:rPr>
              <a:t>oss</a:t>
            </a:r>
            <a:r>
              <a:rPr lang="en-GB" sz="3600" b="0" i="0" dirty="0">
                <a:solidFill>
                  <a:srgbClr val="233452"/>
                </a:solidFill>
                <a:effectLst/>
                <a:highlight>
                  <a:srgbClr val="FFFFFF"/>
                </a:highlight>
                <a:latin typeface="-apple-system"/>
              </a:rPr>
              <a:t> </a:t>
            </a:r>
            <a:r>
              <a:rPr lang="en-GB" sz="3600" b="1" i="0" dirty="0">
                <a:solidFill>
                  <a:srgbClr val="233452"/>
                </a:solidFill>
                <a:effectLst/>
                <a:highlight>
                  <a:srgbClr val="FFFFFF"/>
                </a:highlight>
                <a:latin typeface="-apple-system"/>
              </a:rPr>
              <a:t>I</a:t>
            </a:r>
            <a:r>
              <a:rPr lang="en-GB" sz="3600" b="0" i="0" dirty="0">
                <a:solidFill>
                  <a:srgbClr val="233452"/>
                </a:solidFill>
                <a:effectLst/>
                <a:highlight>
                  <a:srgbClr val="FFFFFF"/>
                </a:highlight>
                <a:latin typeface="-apple-system"/>
              </a:rPr>
              <a:t>ndustry </a:t>
            </a:r>
            <a:r>
              <a:rPr lang="en-GB" sz="3600" b="1" i="0" dirty="0">
                <a:solidFill>
                  <a:srgbClr val="233452"/>
                </a:solidFill>
                <a:effectLst/>
                <a:highlight>
                  <a:srgbClr val="FFFFFF"/>
                </a:highlight>
                <a:latin typeface="-apple-system"/>
              </a:rPr>
              <a:t>S</a:t>
            </a:r>
            <a:r>
              <a:rPr lang="en-GB" sz="3600" b="0" i="0" dirty="0">
                <a:solidFill>
                  <a:srgbClr val="233452"/>
                </a:solidFill>
                <a:effectLst/>
                <a:highlight>
                  <a:srgbClr val="FFFFFF"/>
                </a:highlight>
                <a:latin typeface="-apple-system"/>
              </a:rPr>
              <a:t>tandard </a:t>
            </a:r>
            <a:r>
              <a:rPr lang="en-GB" sz="3600" b="1" i="0" dirty="0">
                <a:solidFill>
                  <a:srgbClr val="233452"/>
                </a:solidFill>
                <a:effectLst/>
                <a:highlight>
                  <a:srgbClr val="FFFFFF"/>
                </a:highlight>
                <a:latin typeface="-apple-system"/>
              </a:rPr>
              <a:t>P</a:t>
            </a:r>
            <a:r>
              <a:rPr lang="en-GB" sz="3600" b="0" i="0" dirty="0">
                <a:solidFill>
                  <a:srgbClr val="233452"/>
                </a:solidFill>
                <a:effectLst/>
                <a:highlight>
                  <a:srgbClr val="FFFFFF"/>
                </a:highlight>
                <a:latin typeface="-apple-system"/>
              </a:rPr>
              <a:t>rocess for </a:t>
            </a:r>
            <a:r>
              <a:rPr lang="en-GB" sz="3600" b="1" i="0" dirty="0">
                <a:solidFill>
                  <a:srgbClr val="233452"/>
                </a:solidFill>
                <a:effectLst/>
                <a:highlight>
                  <a:srgbClr val="FFFFFF"/>
                </a:highlight>
                <a:latin typeface="-apple-system"/>
              </a:rPr>
              <a:t>D</a:t>
            </a:r>
            <a:r>
              <a:rPr lang="en-GB" sz="3600" b="0" i="0" dirty="0">
                <a:solidFill>
                  <a:srgbClr val="233452"/>
                </a:solidFill>
                <a:effectLst/>
                <a:highlight>
                  <a:srgbClr val="FFFFFF"/>
                </a:highlight>
                <a:latin typeface="-apple-system"/>
              </a:rPr>
              <a:t>ata </a:t>
            </a:r>
            <a:r>
              <a:rPr lang="en-GB" sz="3600" b="1" i="0" dirty="0">
                <a:solidFill>
                  <a:srgbClr val="233452"/>
                </a:solidFill>
                <a:effectLst/>
                <a:highlight>
                  <a:srgbClr val="FFFFFF"/>
                </a:highlight>
                <a:latin typeface="-apple-system"/>
              </a:rPr>
              <a:t>M</a:t>
            </a:r>
            <a:r>
              <a:rPr lang="en-GB" sz="3600" b="0" i="0" dirty="0">
                <a:solidFill>
                  <a:srgbClr val="233452"/>
                </a:solidFill>
                <a:effectLst/>
                <a:highlight>
                  <a:srgbClr val="FFFFFF"/>
                </a:highlight>
                <a:latin typeface="-apple-system"/>
              </a:rPr>
              <a:t>ining</a:t>
            </a:r>
            <a:r>
              <a:rPr lang="en-CH" sz="3600" b="0" i="0" dirty="0">
                <a:solidFill>
                  <a:srgbClr val="233452"/>
                </a:solidFill>
                <a:effectLst/>
                <a:highlight>
                  <a:srgbClr val="FFFFFF"/>
                </a:highlight>
                <a:latin typeface="-apple-system"/>
              </a:rPr>
              <a:t>)</a:t>
            </a:r>
            <a:endParaRPr lang="en-CH" sz="3600" dirty="0"/>
          </a:p>
        </p:txBody>
      </p:sp>
      <p:sp>
        <p:nvSpPr>
          <p:cNvPr id="5" name="Footer Placeholder 4">
            <a:extLst>
              <a:ext uri="{FF2B5EF4-FFF2-40B4-BE49-F238E27FC236}">
                <a16:creationId xmlns:a16="http://schemas.microsoft.com/office/drawing/2014/main" id="{F21A20E2-BDDC-C32C-82AA-A10E32AB770E}"/>
              </a:ext>
            </a:extLst>
          </p:cNvPr>
          <p:cNvSpPr>
            <a:spLocks noGrp="1"/>
          </p:cNvSpPr>
          <p:nvPr>
            <p:ph type="ftr" sz="quarter" idx="3"/>
          </p:nvPr>
        </p:nvSpPr>
        <p:spPr/>
        <p:txBody>
          <a:bodyPr/>
          <a:lstStyle/>
          <a:p>
            <a:r>
              <a:rPr lang="de-CH"/>
              <a:t>Seite </a:t>
            </a:r>
            <a:fld id="{86B585F8-2033-43C0-8CDE-307184B088E2}" type="slidenum">
              <a:rPr lang="de-CH" smtClean="0"/>
              <a:pPr/>
              <a:t>3</a:t>
            </a:fld>
            <a:endParaRPr lang="de-CH"/>
          </a:p>
        </p:txBody>
      </p:sp>
      <p:pic>
        <p:nvPicPr>
          <p:cNvPr id="1026" name="Picture 2" descr="CRISP DM">
            <a:extLst>
              <a:ext uri="{FF2B5EF4-FFF2-40B4-BE49-F238E27FC236}">
                <a16:creationId xmlns:a16="http://schemas.microsoft.com/office/drawing/2014/main" id="{D402D5C2-3980-BB24-21F6-70BEF3AA1A88}"/>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5059680" y="273474"/>
            <a:ext cx="7132320" cy="58342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F0BBC8-09C4-82F0-86BB-E916C8E70E7C}"/>
              </a:ext>
            </a:extLst>
          </p:cNvPr>
          <p:cNvSpPr txBox="1"/>
          <p:nvPr/>
        </p:nvSpPr>
        <p:spPr>
          <a:xfrm>
            <a:off x="499891" y="5992297"/>
            <a:ext cx="4455066" cy="230832"/>
          </a:xfrm>
          <a:prstGeom prst="rect">
            <a:avLst/>
          </a:prstGeom>
          <a:noFill/>
        </p:spPr>
        <p:txBody>
          <a:bodyPr wrap="none" rtlCol="0">
            <a:spAutoFit/>
          </a:bodyPr>
          <a:lstStyle/>
          <a:p>
            <a:r>
              <a:rPr lang="en-CH" sz="900" dirty="0"/>
              <a:t>Source: </a:t>
            </a:r>
            <a:r>
              <a:rPr lang="en-GB" sz="900" dirty="0">
                <a:hlinkClick r:id="rId3"/>
              </a:rPr>
              <a:t>https://www.datascience-pm.com/crisp-dm-2/</a:t>
            </a:r>
            <a:r>
              <a:rPr lang="en-GB" sz="900" dirty="0"/>
              <a:t> (last accessed 23</a:t>
            </a:r>
            <a:r>
              <a:rPr lang="en-GB" sz="900" baseline="30000" dirty="0"/>
              <a:t>rd</a:t>
            </a:r>
            <a:r>
              <a:rPr lang="en-GB" sz="900" dirty="0"/>
              <a:t> Feb. 2023)</a:t>
            </a:r>
            <a:endParaRPr lang="en-CH" sz="900" dirty="0"/>
          </a:p>
        </p:txBody>
      </p:sp>
      <p:sp>
        <p:nvSpPr>
          <p:cNvPr id="3" name="TextBox 2">
            <a:extLst>
              <a:ext uri="{FF2B5EF4-FFF2-40B4-BE49-F238E27FC236}">
                <a16:creationId xmlns:a16="http://schemas.microsoft.com/office/drawing/2014/main" id="{F5A9E5AC-A56D-C1F6-3D42-818E3ACAACA7}"/>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94169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A95B1-4304-DE88-CB0E-67F9ACD6A701}"/>
              </a:ext>
            </a:extLst>
          </p:cNvPr>
          <p:cNvSpPr>
            <a:spLocks noGrp="1"/>
          </p:cNvSpPr>
          <p:nvPr>
            <p:ph type="dt" sz="half" idx="2"/>
          </p:nvPr>
        </p:nvSpPr>
        <p:spPr/>
        <p:txBody>
          <a:bodyPr/>
          <a:lstStyle/>
          <a:p>
            <a:fld id="{A6B4D469-382F-4868-A7AE-CA74C7F1A268}" type="datetime4">
              <a:rPr lang="de-CH" noProof="0" smtClean="0"/>
              <a:t>16. Juli 2024</a:t>
            </a:fld>
            <a:endParaRPr lang="de-CH" noProof="0"/>
          </a:p>
        </p:txBody>
      </p:sp>
      <p:sp>
        <p:nvSpPr>
          <p:cNvPr id="3" name="Content Placeholder 2">
            <a:extLst>
              <a:ext uri="{FF2B5EF4-FFF2-40B4-BE49-F238E27FC236}">
                <a16:creationId xmlns:a16="http://schemas.microsoft.com/office/drawing/2014/main" id="{4393D070-7C3E-2769-B504-4A3BFDD82896}"/>
              </a:ext>
            </a:extLst>
          </p:cNvPr>
          <p:cNvSpPr>
            <a:spLocks noGrp="1"/>
          </p:cNvSpPr>
          <p:nvPr>
            <p:ph sz="quarter" idx="10"/>
          </p:nvPr>
        </p:nvSpPr>
        <p:spPr>
          <a:xfrm>
            <a:off x="501650" y="1491905"/>
            <a:ext cx="11190459" cy="4685058"/>
          </a:xfrm>
        </p:spPr>
        <p:txBody>
          <a:bodyPr>
            <a:normAutofit fontScale="85000" lnSpcReduction="20000"/>
          </a:bodyPr>
          <a:lstStyle/>
          <a:p>
            <a:pPr marL="257175" indent="-257175">
              <a:buFont typeface="+mj-lt"/>
              <a:buAutoNum type="arabicPeriod"/>
            </a:pPr>
            <a:r>
              <a:rPr lang="en-CH" b="1" dirty="0"/>
              <a:t>Business understanding</a:t>
            </a:r>
            <a:r>
              <a:rPr lang="en-CH" dirty="0"/>
              <a:t>: a short document (word, markdown, jupyter notebook) explaining in detail what is the problem you are trying to solve)</a:t>
            </a:r>
          </a:p>
          <a:p>
            <a:pPr marL="257175" indent="-257175">
              <a:buFont typeface="+mj-lt"/>
              <a:buAutoNum type="arabicPeriod"/>
            </a:pPr>
            <a:r>
              <a:rPr lang="en-CH" b="1" dirty="0"/>
              <a:t>Data understanding</a:t>
            </a:r>
            <a:r>
              <a:rPr lang="en-CH" dirty="0"/>
              <a:t>: at least one (maybe multiple) jupyter notebooks in which you analyse the data you plan to use. Document it well and use visualisation as much as you can.</a:t>
            </a:r>
          </a:p>
          <a:p>
            <a:pPr marL="257175" indent="-257175">
              <a:buFont typeface="+mj-lt"/>
              <a:buAutoNum type="arabicPeriod"/>
            </a:pPr>
            <a:r>
              <a:rPr lang="en-CH" b="1" dirty="0"/>
              <a:t>Data preparation</a:t>
            </a:r>
            <a:r>
              <a:rPr lang="en-CH" dirty="0"/>
              <a:t>: at least one jupyter notebook where you perform the data cleaning and preparation. At the end save the prepared dataset to use in the next phase.</a:t>
            </a:r>
          </a:p>
          <a:p>
            <a:pPr marL="257175" indent="-257175">
              <a:buFont typeface="+mj-lt"/>
              <a:buAutoNum type="arabicPeriod"/>
            </a:pPr>
            <a:r>
              <a:rPr lang="en-CH" b="1" dirty="0"/>
              <a:t>Modeling</a:t>
            </a:r>
            <a:r>
              <a:rPr lang="en-CH" dirty="0"/>
              <a:t>: at least one juypter notebook (or script) where you train your model. Save the results and the models that you want to evaluate here (sometime training models takes many hours, you do not want to repeat that many times).</a:t>
            </a:r>
          </a:p>
          <a:p>
            <a:pPr marL="257175" indent="-257175">
              <a:buFont typeface="+mj-lt"/>
              <a:buAutoNum type="arabicPeriod"/>
            </a:pPr>
            <a:r>
              <a:rPr lang="en-CH" b="1" dirty="0"/>
              <a:t>Evaluation</a:t>
            </a:r>
            <a:r>
              <a:rPr lang="en-CH" dirty="0"/>
              <a:t>: at least one jupyter notebook where you document the evaluation phase.</a:t>
            </a:r>
          </a:p>
          <a:p>
            <a:pPr marL="257175" indent="-257175">
              <a:buFont typeface="+mj-lt"/>
              <a:buAutoNum type="arabicPeriod"/>
            </a:pPr>
            <a:r>
              <a:rPr lang="en-CH" b="1" dirty="0"/>
              <a:t>Deployment</a:t>
            </a:r>
            <a:r>
              <a:rPr lang="en-CH" dirty="0"/>
              <a:t>: often multiple documents, scripts, etc. depending on the situation and the project.</a:t>
            </a:r>
          </a:p>
        </p:txBody>
      </p:sp>
      <p:sp>
        <p:nvSpPr>
          <p:cNvPr id="4" name="Title 3">
            <a:extLst>
              <a:ext uri="{FF2B5EF4-FFF2-40B4-BE49-F238E27FC236}">
                <a16:creationId xmlns:a16="http://schemas.microsoft.com/office/drawing/2014/main" id="{A854594C-A1AB-F5D6-9312-3DFBDB3F3225}"/>
              </a:ext>
            </a:extLst>
          </p:cNvPr>
          <p:cNvSpPr>
            <a:spLocks noGrp="1"/>
          </p:cNvSpPr>
          <p:nvPr>
            <p:ph type="title"/>
          </p:nvPr>
        </p:nvSpPr>
        <p:spPr>
          <a:xfrm>
            <a:off x="501650" y="166342"/>
            <a:ext cx="10515600" cy="1325563"/>
          </a:xfrm>
        </p:spPr>
        <p:txBody>
          <a:bodyPr/>
          <a:lstStyle/>
          <a:p>
            <a:r>
              <a:rPr lang="en-CH" dirty="0"/>
              <a:t>Files and phases</a:t>
            </a:r>
          </a:p>
        </p:txBody>
      </p:sp>
      <p:sp>
        <p:nvSpPr>
          <p:cNvPr id="5" name="Footer Placeholder 4">
            <a:extLst>
              <a:ext uri="{FF2B5EF4-FFF2-40B4-BE49-F238E27FC236}">
                <a16:creationId xmlns:a16="http://schemas.microsoft.com/office/drawing/2014/main" id="{9CA25DFE-0E92-F9AD-66B1-5F127D1F2BFD}"/>
              </a:ext>
            </a:extLst>
          </p:cNvPr>
          <p:cNvSpPr>
            <a:spLocks noGrp="1"/>
          </p:cNvSpPr>
          <p:nvPr>
            <p:ph type="ftr" sz="quarter" idx="3"/>
          </p:nvPr>
        </p:nvSpPr>
        <p:spPr/>
        <p:txBody>
          <a:bodyPr/>
          <a:lstStyle/>
          <a:p>
            <a:r>
              <a:rPr lang="de-CH"/>
              <a:t>Seite </a:t>
            </a:r>
            <a:fld id="{86B585F8-2033-43C0-8CDE-307184B088E2}" type="slidenum">
              <a:rPr lang="de-CH" smtClean="0"/>
              <a:pPr/>
              <a:t>4</a:t>
            </a:fld>
            <a:endParaRPr lang="de-CH"/>
          </a:p>
        </p:txBody>
      </p:sp>
      <p:sp>
        <p:nvSpPr>
          <p:cNvPr id="6" name="TextBox 5">
            <a:extLst>
              <a:ext uri="{FF2B5EF4-FFF2-40B4-BE49-F238E27FC236}">
                <a16:creationId xmlns:a16="http://schemas.microsoft.com/office/drawing/2014/main" id="{D3BA8CD6-756B-B275-BD7E-E18BEDEF6AB8}"/>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16190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9C1E1-E32E-C952-1755-88A2AFDBDFE4}"/>
              </a:ext>
            </a:extLst>
          </p:cNvPr>
          <p:cNvSpPr>
            <a:spLocks noGrp="1"/>
          </p:cNvSpPr>
          <p:nvPr>
            <p:ph type="dt" sz="half" idx="2"/>
          </p:nvPr>
        </p:nvSpPr>
        <p:spPr>
          <a:xfrm>
            <a:off x="952736" y="6352146"/>
            <a:ext cx="1526698" cy="92741"/>
          </a:xfrm>
        </p:spPr>
        <p:txBody>
          <a:bodyPr/>
          <a:lstStyle/>
          <a:p>
            <a:fld id="{A6B4D469-382F-4868-A7AE-CA74C7F1A268}" type="datetime4">
              <a:rPr lang="de-CH" noProof="0" smtClean="0"/>
              <a:t>16. Juli 2024</a:t>
            </a:fld>
            <a:endParaRPr lang="de-CH" noProof="0"/>
          </a:p>
        </p:txBody>
      </p:sp>
      <p:sp>
        <p:nvSpPr>
          <p:cNvPr id="4" name="Title 3">
            <a:extLst>
              <a:ext uri="{FF2B5EF4-FFF2-40B4-BE49-F238E27FC236}">
                <a16:creationId xmlns:a16="http://schemas.microsoft.com/office/drawing/2014/main" id="{9EF37A5B-FC67-F8D5-0A12-3EDA301F9E49}"/>
              </a:ext>
            </a:extLst>
          </p:cNvPr>
          <p:cNvSpPr>
            <a:spLocks noGrp="1"/>
          </p:cNvSpPr>
          <p:nvPr>
            <p:ph type="title"/>
          </p:nvPr>
        </p:nvSpPr>
        <p:spPr>
          <a:xfrm>
            <a:off x="200908" y="198882"/>
            <a:ext cx="11190458" cy="296551"/>
          </a:xfrm>
        </p:spPr>
        <p:txBody>
          <a:bodyPr>
            <a:normAutofit fontScale="90000"/>
          </a:bodyPr>
          <a:lstStyle/>
          <a:p>
            <a:r>
              <a:rPr lang="en-CH" dirty="0"/>
              <a:t>Files / Phases</a:t>
            </a:r>
          </a:p>
        </p:txBody>
      </p:sp>
      <p:sp>
        <p:nvSpPr>
          <p:cNvPr id="5" name="Footer Placeholder 4">
            <a:extLst>
              <a:ext uri="{FF2B5EF4-FFF2-40B4-BE49-F238E27FC236}">
                <a16:creationId xmlns:a16="http://schemas.microsoft.com/office/drawing/2014/main" id="{C4C42943-E7E0-AC7A-1AF8-721BC77CC05A}"/>
              </a:ext>
            </a:extLst>
          </p:cNvPr>
          <p:cNvSpPr>
            <a:spLocks noGrp="1"/>
          </p:cNvSpPr>
          <p:nvPr>
            <p:ph type="ftr" sz="quarter" idx="3"/>
          </p:nvPr>
        </p:nvSpPr>
        <p:spPr>
          <a:xfrm>
            <a:off x="10165410" y="6354003"/>
            <a:ext cx="1526698" cy="92741"/>
          </a:xfrm>
        </p:spPr>
        <p:txBody>
          <a:bodyPr/>
          <a:lstStyle/>
          <a:p>
            <a:r>
              <a:rPr lang="de-CH"/>
              <a:t>Seite </a:t>
            </a:r>
            <a:fld id="{86B585F8-2033-43C0-8CDE-307184B088E2}" type="slidenum">
              <a:rPr lang="de-CH" smtClean="0"/>
              <a:pPr/>
              <a:t>5</a:t>
            </a:fld>
            <a:endParaRPr lang="de-CH"/>
          </a:p>
        </p:txBody>
      </p:sp>
      <p:sp>
        <p:nvSpPr>
          <p:cNvPr id="9" name="Rounded Rectangle 8">
            <a:extLst>
              <a:ext uri="{FF2B5EF4-FFF2-40B4-BE49-F238E27FC236}">
                <a16:creationId xmlns:a16="http://schemas.microsoft.com/office/drawing/2014/main" id="{B84094C6-2102-1EF1-8798-3B2CE0C82727}"/>
              </a:ext>
            </a:extLst>
          </p:cNvPr>
          <p:cNvSpPr/>
          <p:nvPr/>
        </p:nvSpPr>
        <p:spPr>
          <a:xfrm>
            <a:off x="2662714" y="2090794"/>
            <a:ext cx="1452282"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RAW DATA</a:t>
            </a:r>
          </a:p>
        </p:txBody>
      </p:sp>
      <p:sp>
        <p:nvSpPr>
          <p:cNvPr id="10" name="Rounded Rectangle 9">
            <a:extLst>
              <a:ext uri="{FF2B5EF4-FFF2-40B4-BE49-F238E27FC236}">
                <a16:creationId xmlns:a16="http://schemas.microsoft.com/office/drawing/2014/main" id="{14597822-6E6C-D1BE-1AAC-05A6A6500C48}"/>
              </a:ext>
            </a:extLst>
          </p:cNvPr>
          <p:cNvSpPr/>
          <p:nvPr/>
        </p:nvSpPr>
        <p:spPr>
          <a:xfrm>
            <a:off x="6414388" y="2090794"/>
            <a:ext cx="1452282"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PROCESSED DATA</a:t>
            </a:r>
          </a:p>
        </p:txBody>
      </p:sp>
      <p:pic>
        <p:nvPicPr>
          <p:cNvPr id="12" name="Graphic 11" descr="Document with solid fill">
            <a:extLst>
              <a:ext uri="{FF2B5EF4-FFF2-40B4-BE49-F238E27FC236}">
                <a16:creationId xmlns:a16="http://schemas.microsoft.com/office/drawing/2014/main" id="{F4396772-E090-1C86-89C4-AF702DE45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316" y="2090794"/>
            <a:ext cx="824753" cy="824753"/>
          </a:xfrm>
          <a:prstGeom prst="rect">
            <a:avLst/>
          </a:prstGeom>
        </p:spPr>
      </p:pic>
      <p:sp>
        <p:nvSpPr>
          <p:cNvPr id="13" name="TextBox 12">
            <a:extLst>
              <a:ext uri="{FF2B5EF4-FFF2-40B4-BE49-F238E27FC236}">
                <a16:creationId xmlns:a16="http://schemas.microsoft.com/office/drawing/2014/main" id="{C9029621-8082-F2D1-8B7A-048CF424FF89}"/>
              </a:ext>
            </a:extLst>
          </p:cNvPr>
          <p:cNvSpPr txBox="1"/>
          <p:nvPr/>
        </p:nvSpPr>
        <p:spPr>
          <a:xfrm>
            <a:off x="4627082" y="2915547"/>
            <a:ext cx="1275222" cy="646331"/>
          </a:xfrm>
          <a:prstGeom prst="rect">
            <a:avLst/>
          </a:prstGeom>
          <a:noFill/>
        </p:spPr>
        <p:txBody>
          <a:bodyPr wrap="none" rtlCol="0">
            <a:spAutoFit/>
          </a:bodyPr>
          <a:lstStyle/>
          <a:p>
            <a:pPr algn="ctr"/>
            <a:r>
              <a:rPr lang="en-CH" dirty="0"/>
              <a:t>Jupyter</a:t>
            </a:r>
            <a:br>
              <a:rPr lang="en-CH" dirty="0"/>
            </a:br>
            <a:r>
              <a:rPr lang="en-CH" dirty="0"/>
              <a:t>Notebooks</a:t>
            </a:r>
          </a:p>
        </p:txBody>
      </p:sp>
      <p:sp>
        <p:nvSpPr>
          <p:cNvPr id="14" name="Chevron 13">
            <a:extLst>
              <a:ext uri="{FF2B5EF4-FFF2-40B4-BE49-F238E27FC236}">
                <a16:creationId xmlns:a16="http://schemas.microsoft.com/office/drawing/2014/main" id="{DAAF03D2-4FA9-DD32-EBBA-E6158F8FFCF6}"/>
              </a:ext>
            </a:extLst>
          </p:cNvPr>
          <p:cNvSpPr/>
          <p:nvPr/>
        </p:nvSpPr>
        <p:spPr>
          <a:xfrm>
            <a:off x="4277006" y="2343150"/>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15" name="Chevron 14">
            <a:extLst>
              <a:ext uri="{FF2B5EF4-FFF2-40B4-BE49-F238E27FC236}">
                <a16:creationId xmlns:a16="http://schemas.microsoft.com/office/drawing/2014/main" id="{6A62F126-B96B-B878-07B9-71FA310DF0AD}"/>
              </a:ext>
            </a:extLst>
          </p:cNvPr>
          <p:cNvSpPr/>
          <p:nvPr/>
        </p:nvSpPr>
        <p:spPr>
          <a:xfrm>
            <a:off x="5700853" y="2346513"/>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16" name="Rounded Rectangle 15">
            <a:extLst>
              <a:ext uri="{FF2B5EF4-FFF2-40B4-BE49-F238E27FC236}">
                <a16:creationId xmlns:a16="http://schemas.microsoft.com/office/drawing/2014/main" id="{DECFBFB9-A0BC-0CA7-7C8F-EAF9BB139A9C}"/>
              </a:ext>
            </a:extLst>
          </p:cNvPr>
          <p:cNvSpPr/>
          <p:nvPr/>
        </p:nvSpPr>
        <p:spPr>
          <a:xfrm>
            <a:off x="10166062" y="2090794"/>
            <a:ext cx="1452282"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MODEL / </a:t>
            </a:r>
            <a:br>
              <a:rPr lang="en-CH" sz="1600" dirty="0">
                <a:solidFill>
                  <a:schemeClr val="bg1"/>
                </a:solidFill>
              </a:rPr>
            </a:br>
            <a:r>
              <a:rPr lang="en-CH" sz="1600" dirty="0">
                <a:solidFill>
                  <a:schemeClr val="bg1"/>
                </a:solidFill>
              </a:rPr>
              <a:t>MODEL RESULTS</a:t>
            </a:r>
          </a:p>
        </p:txBody>
      </p:sp>
      <p:pic>
        <p:nvPicPr>
          <p:cNvPr id="17" name="Graphic 16" descr="Document with solid fill">
            <a:extLst>
              <a:ext uri="{FF2B5EF4-FFF2-40B4-BE49-F238E27FC236}">
                <a16:creationId xmlns:a16="http://schemas.microsoft.com/office/drawing/2014/main" id="{83D40259-1F2C-BFB6-B6C0-3219FA29E2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3990" y="2090794"/>
            <a:ext cx="824753" cy="824753"/>
          </a:xfrm>
          <a:prstGeom prst="rect">
            <a:avLst/>
          </a:prstGeom>
        </p:spPr>
      </p:pic>
      <p:sp>
        <p:nvSpPr>
          <p:cNvPr id="18" name="TextBox 17">
            <a:extLst>
              <a:ext uri="{FF2B5EF4-FFF2-40B4-BE49-F238E27FC236}">
                <a16:creationId xmlns:a16="http://schemas.microsoft.com/office/drawing/2014/main" id="{4A8C81D7-EBDE-5D8F-6C29-809F72405E5C}"/>
              </a:ext>
            </a:extLst>
          </p:cNvPr>
          <p:cNvSpPr txBox="1"/>
          <p:nvPr/>
        </p:nvSpPr>
        <p:spPr>
          <a:xfrm>
            <a:off x="8433290" y="2915547"/>
            <a:ext cx="1166153" cy="646331"/>
          </a:xfrm>
          <a:prstGeom prst="rect">
            <a:avLst/>
          </a:prstGeom>
          <a:noFill/>
        </p:spPr>
        <p:txBody>
          <a:bodyPr wrap="none" rtlCol="0">
            <a:spAutoFit/>
          </a:bodyPr>
          <a:lstStyle/>
          <a:p>
            <a:pPr algn="ctr"/>
            <a:r>
              <a:rPr lang="en-CH" dirty="0"/>
              <a:t>Jupyter</a:t>
            </a:r>
            <a:br>
              <a:rPr lang="en-CH" dirty="0"/>
            </a:br>
            <a:r>
              <a:rPr lang="en-CH" dirty="0"/>
              <a:t>Notebook</a:t>
            </a:r>
          </a:p>
        </p:txBody>
      </p:sp>
      <p:sp>
        <p:nvSpPr>
          <p:cNvPr id="19" name="Chevron 18">
            <a:extLst>
              <a:ext uri="{FF2B5EF4-FFF2-40B4-BE49-F238E27FC236}">
                <a16:creationId xmlns:a16="http://schemas.microsoft.com/office/drawing/2014/main" id="{AFCD621A-4905-F499-6247-FFE1CB2AEE36}"/>
              </a:ext>
            </a:extLst>
          </p:cNvPr>
          <p:cNvSpPr/>
          <p:nvPr/>
        </p:nvSpPr>
        <p:spPr>
          <a:xfrm>
            <a:off x="8028680" y="2343150"/>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20" name="Chevron 19">
            <a:extLst>
              <a:ext uri="{FF2B5EF4-FFF2-40B4-BE49-F238E27FC236}">
                <a16:creationId xmlns:a16="http://schemas.microsoft.com/office/drawing/2014/main" id="{616AADC7-9CE3-B6E6-3C00-B2F3423F63C2}"/>
              </a:ext>
            </a:extLst>
          </p:cNvPr>
          <p:cNvSpPr/>
          <p:nvPr/>
        </p:nvSpPr>
        <p:spPr>
          <a:xfrm>
            <a:off x="9452527" y="2346513"/>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pic>
        <p:nvPicPr>
          <p:cNvPr id="21" name="Graphic 20" descr="Document with solid fill">
            <a:extLst>
              <a:ext uri="{FF2B5EF4-FFF2-40B4-BE49-F238E27FC236}">
                <a16:creationId xmlns:a16="http://schemas.microsoft.com/office/drawing/2014/main" id="{2937E2B5-CF70-F1D8-22D7-C564E4457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316" y="1091535"/>
            <a:ext cx="824753" cy="824753"/>
          </a:xfrm>
          <a:prstGeom prst="rect">
            <a:avLst/>
          </a:prstGeom>
        </p:spPr>
      </p:pic>
      <p:sp>
        <p:nvSpPr>
          <p:cNvPr id="22" name="Chevron 21">
            <a:extLst>
              <a:ext uri="{FF2B5EF4-FFF2-40B4-BE49-F238E27FC236}">
                <a16:creationId xmlns:a16="http://schemas.microsoft.com/office/drawing/2014/main" id="{95340ADF-3713-6101-2E3A-883D3E583702}"/>
              </a:ext>
            </a:extLst>
          </p:cNvPr>
          <p:cNvSpPr/>
          <p:nvPr/>
        </p:nvSpPr>
        <p:spPr>
          <a:xfrm rot="19800000">
            <a:off x="4253670" y="1736912"/>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23" name="Chevron 22">
            <a:extLst>
              <a:ext uri="{FF2B5EF4-FFF2-40B4-BE49-F238E27FC236}">
                <a16:creationId xmlns:a16="http://schemas.microsoft.com/office/drawing/2014/main" id="{0C3678BF-FD91-54D6-662C-41963B7CE695}"/>
              </a:ext>
            </a:extLst>
          </p:cNvPr>
          <p:cNvSpPr/>
          <p:nvPr/>
        </p:nvSpPr>
        <p:spPr>
          <a:xfrm>
            <a:off x="5700853" y="1384582"/>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24" name="Rounded Rectangle 23">
            <a:extLst>
              <a:ext uri="{FF2B5EF4-FFF2-40B4-BE49-F238E27FC236}">
                <a16:creationId xmlns:a16="http://schemas.microsoft.com/office/drawing/2014/main" id="{183B5CA6-63A1-97DB-6EF6-5FB88104749A}"/>
              </a:ext>
            </a:extLst>
          </p:cNvPr>
          <p:cNvSpPr/>
          <p:nvPr/>
        </p:nvSpPr>
        <p:spPr>
          <a:xfrm>
            <a:off x="6414388" y="1106917"/>
            <a:ext cx="1666034"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DESCRIPTION OF DATA</a:t>
            </a:r>
          </a:p>
        </p:txBody>
      </p:sp>
      <p:sp>
        <p:nvSpPr>
          <p:cNvPr id="25" name="Rounded Rectangle 24">
            <a:extLst>
              <a:ext uri="{FF2B5EF4-FFF2-40B4-BE49-F238E27FC236}">
                <a16:creationId xmlns:a16="http://schemas.microsoft.com/office/drawing/2014/main" id="{42516EE6-94A2-7376-AFE3-A60E6554BF59}"/>
              </a:ext>
            </a:extLst>
          </p:cNvPr>
          <p:cNvSpPr/>
          <p:nvPr/>
        </p:nvSpPr>
        <p:spPr>
          <a:xfrm>
            <a:off x="238458" y="2090794"/>
            <a:ext cx="1664777"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PROBLEM</a:t>
            </a:r>
          </a:p>
          <a:p>
            <a:pPr algn="ctr"/>
            <a:r>
              <a:rPr lang="en-CH" sz="1600" dirty="0">
                <a:solidFill>
                  <a:schemeClr val="bg1"/>
                </a:solidFill>
              </a:rPr>
              <a:t>DESCRIPTION</a:t>
            </a:r>
          </a:p>
        </p:txBody>
      </p:sp>
      <p:sp>
        <p:nvSpPr>
          <p:cNvPr id="26" name="Chevron 25">
            <a:extLst>
              <a:ext uri="{FF2B5EF4-FFF2-40B4-BE49-F238E27FC236}">
                <a16:creationId xmlns:a16="http://schemas.microsoft.com/office/drawing/2014/main" id="{2EBDE2F1-40A0-FECA-1683-FBE0BB25C628}"/>
              </a:ext>
            </a:extLst>
          </p:cNvPr>
          <p:cNvSpPr/>
          <p:nvPr/>
        </p:nvSpPr>
        <p:spPr>
          <a:xfrm>
            <a:off x="2024286" y="2340991"/>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27" name="Chevron 26">
            <a:extLst>
              <a:ext uri="{FF2B5EF4-FFF2-40B4-BE49-F238E27FC236}">
                <a16:creationId xmlns:a16="http://schemas.microsoft.com/office/drawing/2014/main" id="{87C9616E-D7CE-3C5E-34E0-1EBD65C0D161}"/>
              </a:ext>
            </a:extLst>
          </p:cNvPr>
          <p:cNvSpPr/>
          <p:nvPr/>
        </p:nvSpPr>
        <p:spPr>
          <a:xfrm rot="5400000">
            <a:off x="806289" y="3171140"/>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pic>
        <p:nvPicPr>
          <p:cNvPr id="28" name="Graphic 27" descr="Document with solid fill">
            <a:extLst>
              <a:ext uri="{FF2B5EF4-FFF2-40B4-BE49-F238E27FC236}">
                <a16:creationId xmlns:a16="http://schemas.microsoft.com/office/drawing/2014/main" id="{6F6819E2-9333-D0EF-C6AA-40FBC1FF0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469" y="3666423"/>
            <a:ext cx="824753" cy="824753"/>
          </a:xfrm>
          <a:prstGeom prst="rect">
            <a:avLst/>
          </a:prstGeom>
        </p:spPr>
      </p:pic>
      <p:sp>
        <p:nvSpPr>
          <p:cNvPr id="32" name="TextBox 31">
            <a:extLst>
              <a:ext uri="{FF2B5EF4-FFF2-40B4-BE49-F238E27FC236}">
                <a16:creationId xmlns:a16="http://schemas.microsoft.com/office/drawing/2014/main" id="{BBBE11CA-C128-7477-629D-3BD39A31307B}"/>
              </a:ext>
            </a:extLst>
          </p:cNvPr>
          <p:cNvSpPr txBox="1"/>
          <p:nvPr/>
        </p:nvSpPr>
        <p:spPr>
          <a:xfrm>
            <a:off x="230221" y="4500811"/>
            <a:ext cx="1710854" cy="646331"/>
          </a:xfrm>
          <a:prstGeom prst="rect">
            <a:avLst/>
          </a:prstGeom>
          <a:noFill/>
        </p:spPr>
        <p:txBody>
          <a:bodyPr wrap="none" rtlCol="0">
            <a:spAutoFit/>
          </a:bodyPr>
          <a:lstStyle/>
          <a:p>
            <a:pPr algn="ctr"/>
            <a:r>
              <a:rPr lang="en-CH" dirty="0"/>
              <a:t>Word Doc, </a:t>
            </a:r>
          </a:p>
          <a:p>
            <a:pPr algn="ctr"/>
            <a:r>
              <a:rPr lang="en-CH" dirty="0"/>
              <a:t>Markdown, etc.</a:t>
            </a:r>
          </a:p>
        </p:txBody>
      </p:sp>
      <p:sp>
        <p:nvSpPr>
          <p:cNvPr id="33" name="Chevron 32">
            <a:extLst>
              <a:ext uri="{FF2B5EF4-FFF2-40B4-BE49-F238E27FC236}">
                <a16:creationId xmlns:a16="http://schemas.microsoft.com/office/drawing/2014/main" id="{1471ABDE-C9FE-85E1-0601-101C520720C7}"/>
              </a:ext>
            </a:extLst>
          </p:cNvPr>
          <p:cNvSpPr/>
          <p:nvPr/>
        </p:nvSpPr>
        <p:spPr>
          <a:xfrm rot="5400000">
            <a:off x="10744212" y="3080530"/>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pic>
        <p:nvPicPr>
          <p:cNvPr id="34" name="Graphic 33" descr="Document with solid fill">
            <a:extLst>
              <a:ext uri="{FF2B5EF4-FFF2-40B4-BE49-F238E27FC236}">
                <a16:creationId xmlns:a16="http://schemas.microsoft.com/office/drawing/2014/main" id="{F70F2106-2349-7270-CCF9-F4619706B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96393" y="3605916"/>
            <a:ext cx="824753" cy="824753"/>
          </a:xfrm>
          <a:prstGeom prst="rect">
            <a:avLst/>
          </a:prstGeom>
        </p:spPr>
      </p:pic>
      <p:sp>
        <p:nvSpPr>
          <p:cNvPr id="35" name="Chevron 34">
            <a:extLst>
              <a:ext uri="{FF2B5EF4-FFF2-40B4-BE49-F238E27FC236}">
                <a16:creationId xmlns:a16="http://schemas.microsoft.com/office/drawing/2014/main" id="{CB60F8DE-FB9A-0FED-1B6E-F49A3D8EDC8C}"/>
              </a:ext>
            </a:extLst>
          </p:cNvPr>
          <p:cNvSpPr/>
          <p:nvPr/>
        </p:nvSpPr>
        <p:spPr>
          <a:xfrm rot="5400000">
            <a:off x="10744212" y="4621079"/>
            <a:ext cx="529114" cy="3200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900">
              <a:solidFill>
                <a:schemeClr val="tx1"/>
              </a:solidFill>
            </a:endParaRPr>
          </a:p>
        </p:txBody>
      </p:sp>
      <p:sp>
        <p:nvSpPr>
          <p:cNvPr id="36" name="TextBox 35">
            <a:extLst>
              <a:ext uri="{FF2B5EF4-FFF2-40B4-BE49-F238E27FC236}">
                <a16:creationId xmlns:a16="http://schemas.microsoft.com/office/drawing/2014/main" id="{E5672253-CF1B-83A1-5971-7C845C7FEADD}"/>
              </a:ext>
            </a:extLst>
          </p:cNvPr>
          <p:cNvSpPr txBox="1"/>
          <p:nvPr/>
        </p:nvSpPr>
        <p:spPr>
          <a:xfrm>
            <a:off x="9466248" y="3757568"/>
            <a:ext cx="1166153" cy="646331"/>
          </a:xfrm>
          <a:prstGeom prst="rect">
            <a:avLst/>
          </a:prstGeom>
          <a:noFill/>
        </p:spPr>
        <p:txBody>
          <a:bodyPr wrap="none" rtlCol="0">
            <a:spAutoFit/>
          </a:bodyPr>
          <a:lstStyle/>
          <a:p>
            <a:pPr algn="ctr"/>
            <a:r>
              <a:rPr lang="en-CH" dirty="0"/>
              <a:t>Jupyter</a:t>
            </a:r>
            <a:br>
              <a:rPr lang="en-CH" dirty="0"/>
            </a:br>
            <a:r>
              <a:rPr lang="en-CH" dirty="0"/>
              <a:t>Notebook</a:t>
            </a:r>
          </a:p>
        </p:txBody>
      </p:sp>
      <p:sp>
        <p:nvSpPr>
          <p:cNvPr id="37" name="Rounded Rectangle 36">
            <a:extLst>
              <a:ext uri="{FF2B5EF4-FFF2-40B4-BE49-F238E27FC236}">
                <a16:creationId xmlns:a16="http://schemas.microsoft.com/office/drawing/2014/main" id="{0EE14859-1B5D-C834-3452-FB759C167C05}"/>
              </a:ext>
            </a:extLst>
          </p:cNvPr>
          <p:cNvSpPr/>
          <p:nvPr/>
        </p:nvSpPr>
        <p:spPr>
          <a:xfrm>
            <a:off x="10128854" y="5189401"/>
            <a:ext cx="1759830"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dirty="0">
                <a:solidFill>
                  <a:schemeClr val="bg1"/>
                </a:solidFill>
              </a:rPr>
              <a:t>EVALUATION RESULTS</a:t>
            </a:r>
          </a:p>
        </p:txBody>
      </p:sp>
      <p:sp>
        <p:nvSpPr>
          <p:cNvPr id="38" name="Rounded Rectangle 37">
            <a:extLst>
              <a:ext uri="{FF2B5EF4-FFF2-40B4-BE49-F238E27FC236}">
                <a16:creationId xmlns:a16="http://schemas.microsoft.com/office/drawing/2014/main" id="{254B4F9E-6844-C824-9C75-BD3B1B088F3A}"/>
              </a:ext>
            </a:extLst>
          </p:cNvPr>
          <p:cNvSpPr/>
          <p:nvPr/>
        </p:nvSpPr>
        <p:spPr>
          <a:xfrm>
            <a:off x="3500266" y="5505611"/>
            <a:ext cx="1452282" cy="8247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600" dirty="0">
              <a:solidFill>
                <a:schemeClr val="tx1"/>
              </a:solidFill>
            </a:endParaRPr>
          </a:p>
        </p:txBody>
      </p:sp>
      <p:sp>
        <p:nvSpPr>
          <p:cNvPr id="39" name="TextBox 38">
            <a:extLst>
              <a:ext uri="{FF2B5EF4-FFF2-40B4-BE49-F238E27FC236}">
                <a16:creationId xmlns:a16="http://schemas.microsoft.com/office/drawing/2014/main" id="{A2A3205D-6E7C-2780-9554-FAD0E91F8DAA}"/>
              </a:ext>
            </a:extLst>
          </p:cNvPr>
          <p:cNvSpPr txBox="1"/>
          <p:nvPr/>
        </p:nvSpPr>
        <p:spPr>
          <a:xfrm>
            <a:off x="5011492" y="5608460"/>
            <a:ext cx="3041538" cy="646331"/>
          </a:xfrm>
          <a:prstGeom prst="rect">
            <a:avLst/>
          </a:prstGeom>
          <a:noFill/>
        </p:spPr>
        <p:txBody>
          <a:bodyPr wrap="none" rtlCol="0">
            <a:spAutoFit/>
          </a:bodyPr>
          <a:lstStyle/>
          <a:p>
            <a:r>
              <a:rPr lang="en-CH" dirty="0"/>
              <a:t>Physical object that must be </a:t>
            </a:r>
          </a:p>
          <a:p>
            <a:r>
              <a:rPr lang="en-GB" dirty="0"/>
              <a:t>S</a:t>
            </a:r>
            <a:r>
              <a:rPr lang="en-CH" dirty="0"/>
              <a:t>aved somewhere</a:t>
            </a:r>
          </a:p>
        </p:txBody>
      </p:sp>
      <p:sp>
        <p:nvSpPr>
          <p:cNvPr id="3" name="TextBox 2">
            <a:extLst>
              <a:ext uri="{FF2B5EF4-FFF2-40B4-BE49-F238E27FC236}">
                <a16:creationId xmlns:a16="http://schemas.microsoft.com/office/drawing/2014/main" id="{F6571579-5A63-BC17-3CA3-5DC5DA739798}"/>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8437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5" grpId="0" animBg="1"/>
      <p:bldP spid="16" grpId="0" animBg="1"/>
      <p:bldP spid="18" grpId="0"/>
      <p:bldP spid="19" grpId="0" animBg="1"/>
      <p:bldP spid="20" grpId="0" animBg="1"/>
      <p:bldP spid="22" grpId="0" animBg="1"/>
      <p:bldP spid="23" grpId="0" animBg="1"/>
      <p:bldP spid="24" grpId="0" animBg="1"/>
      <p:bldP spid="25" grpId="0" animBg="1"/>
      <p:bldP spid="26" grpId="0" animBg="1"/>
      <p:bldP spid="27" grpId="0" animBg="1"/>
      <p:bldP spid="32" grpId="0"/>
      <p:bldP spid="33" grpId="0" animBg="1"/>
      <p:bldP spid="35" grpId="0" animBg="1"/>
      <p:bldP spid="36" grpId="0"/>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30FA6-6FC1-3AA8-2BBF-F913D35BFB9C}"/>
              </a:ext>
            </a:extLst>
          </p:cNvPr>
          <p:cNvSpPr>
            <a:spLocks noGrp="1"/>
          </p:cNvSpPr>
          <p:nvPr>
            <p:ph type="dt" sz="half" idx="2"/>
          </p:nvPr>
        </p:nvSpPr>
        <p:spPr/>
        <p:txBody>
          <a:bodyPr/>
          <a:lstStyle/>
          <a:p>
            <a:fld id="{A6B4D469-382F-4868-A7AE-CA74C7F1A268}" type="datetime4">
              <a:rPr lang="de-CH" noProof="0" smtClean="0"/>
              <a:t>16. Juli 2024</a:t>
            </a:fld>
            <a:endParaRPr lang="de-CH" noProof="0"/>
          </a:p>
        </p:txBody>
      </p:sp>
      <p:graphicFrame>
        <p:nvGraphicFramePr>
          <p:cNvPr id="6" name="Content Placeholder 5">
            <a:extLst>
              <a:ext uri="{FF2B5EF4-FFF2-40B4-BE49-F238E27FC236}">
                <a16:creationId xmlns:a16="http://schemas.microsoft.com/office/drawing/2014/main" id="{AEBC1521-383E-9298-86F0-2D8F181F8C38}"/>
              </a:ext>
            </a:extLst>
          </p:cNvPr>
          <p:cNvGraphicFramePr>
            <a:graphicFrameLocks noGrp="1"/>
          </p:cNvGraphicFramePr>
          <p:nvPr>
            <p:ph sz="quarter" idx="10"/>
          </p:nvPr>
        </p:nvGraphicFramePr>
        <p:xfrm>
          <a:off x="1518921" y="660840"/>
          <a:ext cx="11054080" cy="3327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7D835A38-A189-31D1-89D9-C7A731E8B876}"/>
              </a:ext>
            </a:extLst>
          </p:cNvPr>
          <p:cNvSpPr>
            <a:spLocks noGrp="1"/>
          </p:cNvSpPr>
          <p:nvPr>
            <p:ph type="title"/>
          </p:nvPr>
        </p:nvSpPr>
        <p:spPr>
          <a:xfrm>
            <a:off x="324639" y="274411"/>
            <a:ext cx="11190458" cy="296551"/>
          </a:xfrm>
        </p:spPr>
        <p:txBody>
          <a:bodyPr>
            <a:normAutofit fontScale="90000"/>
          </a:bodyPr>
          <a:lstStyle/>
          <a:p>
            <a:r>
              <a:rPr lang="en-CH" dirty="0"/>
              <a:t>Example: data folder structure</a:t>
            </a:r>
          </a:p>
        </p:txBody>
      </p:sp>
      <p:sp>
        <p:nvSpPr>
          <p:cNvPr id="5" name="Footer Placeholder 4">
            <a:extLst>
              <a:ext uri="{FF2B5EF4-FFF2-40B4-BE49-F238E27FC236}">
                <a16:creationId xmlns:a16="http://schemas.microsoft.com/office/drawing/2014/main" id="{F39B01C1-3305-3365-1A49-A5926D710C6B}"/>
              </a:ext>
            </a:extLst>
          </p:cNvPr>
          <p:cNvSpPr>
            <a:spLocks noGrp="1"/>
          </p:cNvSpPr>
          <p:nvPr>
            <p:ph type="ftr" sz="quarter" idx="3"/>
          </p:nvPr>
        </p:nvSpPr>
        <p:spPr/>
        <p:txBody>
          <a:bodyPr/>
          <a:lstStyle/>
          <a:p>
            <a:r>
              <a:rPr lang="de-CH"/>
              <a:t>Seite </a:t>
            </a:r>
            <a:fld id="{86B585F8-2033-43C0-8CDE-307184B088E2}" type="slidenum">
              <a:rPr lang="de-CH" smtClean="0"/>
              <a:pPr/>
              <a:t>6</a:t>
            </a:fld>
            <a:endParaRPr lang="de-CH"/>
          </a:p>
        </p:txBody>
      </p:sp>
      <p:sp>
        <p:nvSpPr>
          <p:cNvPr id="7" name="TextBox 6">
            <a:extLst>
              <a:ext uri="{FF2B5EF4-FFF2-40B4-BE49-F238E27FC236}">
                <a16:creationId xmlns:a16="http://schemas.microsoft.com/office/drawing/2014/main" id="{236BCF8A-E925-80D7-2BCE-EFED365E9603}"/>
              </a:ext>
            </a:extLst>
          </p:cNvPr>
          <p:cNvSpPr txBox="1"/>
          <p:nvPr/>
        </p:nvSpPr>
        <p:spPr>
          <a:xfrm>
            <a:off x="3554254" y="4137282"/>
            <a:ext cx="2252186" cy="1015663"/>
          </a:xfrm>
          <a:prstGeom prst="rect">
            <a:avLst/>
          </a:prstGeom>
          <a:noFill/>
        </p:spPr>
        <p:txBody>
          <a:bodyPr wrap="square" rtlCol="0">
            <a:spAutoFit/>
          </a:bodyPr>
          <a:lstStyle/>
          <a:p>
            <a:r>
              <a:rPr lang="en-CH" sz="2000" dirty="0"/>
              <a:t>Unmodified data with references, description, etc.</a:t>
            </a:r>
          </a:p>
        </p:txBody>
      </p:sp>
      <p:sp>
        <p:nvSpPr>
          <p:cNvPr id="8" name="TextBox 7">
            <a:extLst>
              <a:ext uri="{FF2B5EF4-FFF2-40B4-BE49-F238E27FC236}">
                <a16:creationId xmlns:a16="http://schemas.microsoft.com/office/drawing/2014/main" id="{B2AF3A22-790D-6F8E-CD24-9BA19B89740C}"/>
              </a:ext>
            </a:extLst>
          </p:cNvPr>
          <p:cNvSpPr txBox="1"/>
          <p:nvPr/>
        </p:nvSpPr>
        <p:spPr>
          <a:xfrm>
            <a:off x="5919868" y="4137282"/>
            <a:ext cx="2252186" cy="1323439"/>
          </a:xfrm>
          <a:prstGeom prst="rect">
            <a:avLst/>
          </a:prstGeom>
          <a:noFill/>
        </p:spPr>
        <p:txBody>
          <a:bodyPr wrap="square" rtlCol="0">
            <a:spAutoFit/>
          </a:bodyPr>
          <a:lstStyle/>
          <a:p>
            <a:r>
              <a:rPr lang="en-CH" sz="2000" dirty="0"/>
              <a:t>Cleaned data. For example without records with missing data.</a:t>
            </a:r>
          </a:p>
        </p:txBody>
      </p:sp>
      <p:sp>
        <p:nvSpPr>
          <p:cNvPr id="9" name="TextBox 8">
            <a:extLst>
              <a:ext uri="{FF2B5EF4-FFF2-40B4-BE49-F238E27FC236}">
                <a16:creationId xmlns:a16="http://schemas.microsoft.com/office/drawing/2014/main" id="{7C557419-9040-4BE7-5B2D-4B2C0F7CB310}"/>
              </a:ext>
            </a:extLst>
          </p:cNvPr>
          <p:cNvSpPr txBox="1"/>
          <p:nvPr/>
        </p:nvSpPr>
        <p:spPr>
          <a:xfrm>
            <a:off x="8476378" y="4141970"/>
            <a:ext cx="2252186" cy="1631216"/>
          </a:xfrm>
          <a:prstGeom prst="rect">
            <a:avLst/>
          </a:prstGeom>
          <a:noFill/>
        </p:spPr>
        <p:txBody>
          <a:bodyPr wrap="square" rtlCol="0">
            <a:spAutoFit/>
          </a:bodyPr>
          <a:lstStyle/>
          <a:p>
            <a:r>
              <a:rPr lang="en-CH" sz="2000" dirty="0"/>
              <a:t>The final dataset that will be used. Maybe multiple datasets merged, for example.</a:t>
            </a:r>
          </a:p>
        </p:txBody>
      </p:sp>
      <p:sp>
        <p:nvSpPr>
          <p:cNvPr id="3" name="TextBox 2">
            <a:extLst>
              <a:ext uri="{FF2B5EF4-FFF2-40B4-BE49-F238E27FC236}">
                <a16:creationId xmlns:a16="http://schemas.microsoft.com/office/drawing/2014/main" id="{3D0422C9-145F-9A29-C1D8-408B4FB354EE}"/>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337567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F71B-FA33-FDE4-0FC0-6156A10F030A}"/>
              </a:ext>
            </a:extLst>
          </p:cNvPr>
          <p:cNvSpPr>
            <a:spLocks noGrp="1"/>
          </p:cNvSpPr>
          <p:nvPr>
            <p:ph type="title"/>
          </p:nvPr>
        </p:nvSpPr>
        <p:spPr/>
        <p:txBody>
          <a:bodyPr/>
          <a:lstStyle/>
          <a:p>
            <a:r>
              <a:rPr lang="en-CH" dirty="0"/>
              <a:t>Open Science and Reproducibility</a:t>
            </a:r>
          </a:p>
        </p:txBody>
      </p:sp>
      <p:sp>
        <p:nvSpPr>
          <p:cNvPr id="3" name="TextBox 2">
            <a:extLst>
              <a:ext uri="{FF2B5EF4-FFF2-40B4-BE49-F238E27FC236}">
                <a16:creationId xmlns:a16="http://schemas.microsoft.com/office/drawing/2014/main" id="{A7855A29-22A5-6B2C-D708-72E1ADB093E2}"/>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53594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838200" y="270429"/>
            <a:ext cx="10515600" cy="1325563"/>
          </a:xfrm>
        </p:spPr>
        <p:txBody>
          <a:bodyPr>
            <a:normAutofit/>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838200" y="1825625"/>
            <a:ext cx="10515600" cy="4507112"/>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a:p>
            <a:pPr marL="0" indent="0">
              <a:buNone/>
            </a:pPr>
            <a:endParaRPr lang="en-GB" dirty="0"/>
          </a:p>
          <a:p>
            <a:pPr marL="0" indent="0">
              <a:buNone/>
            </a:pPr>
            <a:r>
              <a:rPr lang="en-GB" dirty="0"/>
              <a:t>“</a:t>
            </a:r>
            <a:r>
              <a:rPr lang="en-GB" b="1" u="sng" dirty="0"/>
              <a:t>Replicability</a:t>
            </a:r>
            <a:r>
              <a:rPr lang="en-GB" dirty="0"/>
              <a:t>” refers to independent researchers arriving at the same results using their own data and methods, while “</a:t>
            </a:r>
            <a:r>
              <a:rPr lang="en-GB" b="1" u="sng" dirty="0"/>
              <a:t>reproducibility</a:t>
            </a:r>
            <a:r>
              <a:rPr lang="en-GB" dirty="0"/>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423169" y="6402905"/>
            <a:ext cx="11345663" cy="338554"/>
          </a:xfrm>
          <a:prstGeom prst="rect">
            <a:avLst/>
          </a:prstGeom>
          <a:noFill/>
        </p:spPr>
        <p:txBody>
          <a:bodyPr wrap="square">
            <a:spAutoFit/>
          </a:bodyPr>
          <a:lstStyle/>
          <a:p>
            <a:r>
              <a:rPr lang="en-GB" sz="16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6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DC55385-5372-8BB3-D645-804145A50966}"/>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27F11-DF9B-A8BE-FD78-72C838C64838}"/>
              </a:ext>
            </a:extLst>
          </p:cNvPr>
          <p:cNvSpPr>
            <a:spLocks noGrp="1"/>
          </p:cNvSpPr>
          <p:nvPr>
            <p:ph idx="1"/>
          </p:nvPr>
        </p:nvSpPr>
        <p:spPr>
          <a:xfrm>
            <a:off x="838200" y="685800"/>
            <a:ext cx="10515600" cy="5491163"/>
          </a:xfrm>
        </p:spPr>
        <p:txBody>
          <a:bodyPr>
            <a:normAutofit/>
          </a:bodyPr>
          <a:lstStyle/>
          <a:p>
            <a:pPr marL="0" indent="0">
              <a:buNone/>
            </a:pPr>
            <a:r>
              <a:rPr lang="en-GB" b="1" dirty="0"/>
              <a:t>Open Science </a:t>
            </a:r>
            <a:r>
              <a:rPr lang="en-GB" dirty="0"/>
              <a:t>and </a:t>
            </a:r>
            <a:r>
              <a:rPr lang="en-GB" b="1" dirty="0"/>
              <a:t>Reproducibility</a:t>
            </a:r>
            <a:r>
              <a:rPr lang="en-GB" dirty="0"/>
              <a:t> Promoting Open Science helps researchers </a:t>
            </a:r>
          </a:p>
          <a:p>
            <a:pPr marL="514350" indent="-514350">
              <a:buAutoNum type="arabicPeriod"/>
            </a:pPr>
            <a:r>
              <a:rPr lang="en-GB" dirty="0"/>
              <a:t>to more easily and reliably build on previous work through Open Access publications and openly available data </a:t>
            </a:r>
          </a:p>
          <a:p>
            <a:pPr marL="514350" indent="-514350">
              <a:buAutoNum type="arabicPeriod"/>
            </a:pPr>
            <a:r>
              <a:rPr lang="en-GB" dirty="0"/>
              <a:t>to accelerate discovery through less repetition of inaccessible work and of data already produced for other projects </a:t>
            </a:r>
          </a:p>
          <a:p>
            <a:pPr marL="514350" indent="-514350">
              <a:buAutoNum type="arabicPeriod"/>
            </a:pPr>
            <a:r>
              <a:rPr lang="en-GB" dirty="0"/>
              <a:t>to increase and maintain the trustworthiness of scientific results which can be verified and replicated </a:t>
            </a:r>
          </a:p>
        </p:txBody>
      </p:sp>
      <p:sp>
        <p:nvSpPr>
          <p:cNvPr id="5" name="TextBox 4">
            <a:extLst>
              <a:ext uri="{FF2B5EF4-FFF2-40B4-BE49-F238E27FC236}">
                <a16:creationId xmlns:a16="http://schemas.microsoft.com/office/drawing/2014/main" id="{42E42B6F-27EB-8AA8-17E9-7B2D6427DB4E}"/>
              </a:ext>
            </a:extLst>
          </p:cNvPr>
          <p:cNvSpPr txBox="1"/>
          <p:nvPr/>
        </p:nvSpPr>
        <p:spPr>
          <a:xfrm>
            <a:off x="0" y="6488668"/>
            <a:ext cx="12076043" cy="276999"/>
          </a:xfrm>
          <a:prstGeom prst="rect">
            <a:avLst/>
          </a:prstGeom>
          <a:noFill/>
        </p:spPr>
        <p:txBody>
          <a:bodyPr wrap="square">
            <a:spAutoFit/>
          </a:bodyPr>
          <a:lstStyle/>
          <a:p>
            <a:r>
              <a:rPr lang="en-CH" sz="1200" dirty="0">
                <a:latin typeface="Verdana" panose="020B0604030504040204" pitchFamily="34" charset="0"/>
                <a:ea typeface="Verdana" panose="020B0604030504040204" pitchFamily="34" charset="0"/>
                <a:cs typeface="Verdana" panose="020B0604030504040204" pitchFamily="34" charset="0"/>
              </a:rPr>
              <a:t>https://openscience-summerschool.ch/assets/downloads/lectures/osss-2022-presentation-furrer.pdf</a:t>
            </a:r>
          </a:p>
        </p:txBody>
      </p:sp>
      <p:sp>
        <p:nvSpPr>
          <p:cNvPr id="2" name="TextBox 1">
            <a:extLst>
              <a:ext uri="{FF2B5EF4-FFF2-40B4-BE49-F238E27FC236}">
                <a16:creationId xmlns:a16="http://schemas.microsoft.com/office/drawing/2014/main" id="{A57DF59A-0C3B-413E-1764-D4803959DB4D}"/>
              </a:ext>
            </a:extLst>
          </p:cNvPr>
          <p:cNvSpPr txBox="1"/>
          <p:nvPr/>
        </p:nvSpPr>
        <p:spPr>
          <a:xfrm rot="16200000">
            <a:off x="-1847625" y="3298195"/>
            <a:ext cx="3956859" cy="261610"/>
          </a:xfrm>
          <a:prstGeom prst="rect">
            <a:avLst/>
          </a:prstGeom>
          <a:noFill/>
        </p:spPr>
        <p:txBody>
          <a:bodyPr wrap="square">
            <a:spAutoFit/>
          </a:bodyPr>
          <a:lstStyle>
            <a:defPPr>
              <a:defRPr lang="en-CH"/>
            </a:defPPr>
            <a:lvl1pPr algn="ctr">
              <a:spcBef>
                <a:spcPts val="0"/>
              </a:spcBef>
              <a:defRPr sz="1050">
                <a:solidFill>
                  <a:schemeClr val="bg2">
                    <a:lumMod val="75000"/>
                  </a:schemeClr>
                </a:solidFill>
                <a:latin typeface="Arial" panose="020B0604020202020204" pitchFamily="34" charset="0"/>
              </a:defRPr>
            </a:lvl1pPr>
          </a:lstStyle>
          <a:p>
            <a:r>
              <a:rPr lang="en-GB" dirty="0"/>
              <a:t>© </a:t>
            </a:r>
            <a:r>
              <a:rPr lang="en-GB" dirty="0" err="1"/>
              <a:t>Dr.</a:t>
            </a:r>
            <a:r>
              <a:rPr lang="en-GB" dirty="0"/>
              <a:t> Umberto Michelucci - </a:t>
            </a:r>
            <a:r>
              <a:rPr lang="en-GB" dirty="0" err="1"/>
              <a:t>umberto.michelucci@toelt.ai</a:t>
            </a:r>
            <a:endParaRPr lang="en-GB" dirty="0"/>
          </a:p>
        </p:txBody>
      </p:sp>
    </p:spTree>
    <p:extLst>
      <p:ext uri="{BB962C8B-B14F-4D97-AF65-F5344CB8AC3E}">
        <p14:creationId xmlns:p14="http://schemas.microsoft.com/office/powerpoint/2010/main" val="2202832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37be156-3e96-457c-bb1c-57abbadc269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6804BE4C5D9344BD5C243AC68B4645" ma:contentTypeVersion="12" ma:contentTypeDescription="Create a new document." ma:contentTypeScope="" ma:versionID="f9e9de88fc41277e87ce0a395a0c6c11">
  <xsd:schema xmlns:xsd="http://www.w3.org/2001/XMLSchema" xmlns:xs="http://www.w3.org/2001/XMLSchema" xmlns:p="http://schemas.microsoft.com/office/2006/metadata/properties" xmlns:ns2="f37be156-3e96-457c-bb1c-57abbadc2699" xmlns:ns3="2b449abb-1516-466b-bcd8-68aed478ba52" targetNamespace="http://schemas.microsoft.com/office/2006/metadata/properties" ma:root="true" ma:fieldsID="aa3e058f0bf8ce5b44ff4228d65ce9b9" ns2:_="" ns3:_="">
    <xsd:import namespace="f37be156-3e96-457c-bb1c-57abbadc2699"/>
    <xsd:import namespace="2b449abb-1516-466b-bcd8-68aed478ba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DateTaken"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7be156-3e96-457c-bb1c-57abbadc26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9a48e02a-304b-44db-a51f-647cba8d1c2e" ma:termSetId="09814cd3-568e-fe90-9814-8d621ff8fb84" ma:anchorId="fba54fb3-c3e1-fe81-a776-ca4b69148c4d" ma:open="true" ma:isKeyword="false">
      <xsd:complexType>
        <xsd:sequence>
          <xsd:element ref="pc:Terms" minOccurs="0" maxOccurs="1"/>
        </xsd:sequence>
      </xsd:complex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b449abb-1516-466b-bcd8-68aed478ba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F72873-8A3E-49A6-889C-6AD0CD43F114}">
  <ds:schemaRefs>
    <ds:schemaRef ds:uri="f37be156-3e96-457c-bb1c-57abbadc2699"/>
    <ds:schemaRef ds:uri="http://schemas.openxmlformats.org/package/2006/metadata/core-properties"/>
    <ds:schemaRef ds:uri="http://purl.org/dc/elements/1.1/"/>
    <ds:schemaRef ds:uri="http://purl.org/dc/terms/"/>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2b449abb-1516-466b-bcd8-68aed478ba52"/>
    <ds:schemaRef ds:uri="http://purl.org/dc/dcmitype/"/>
  </ds:schemaRefs>
</ds:datastoreItem>
</file>

<file path=customXml/itemProps2.xml><?xml version="1.0" encoding="utf-8"?>
<ds:datastoreItem xmlns:ds="http://schemas.openxmlformats.org/officeDocument/2006/customXml" ds:itemID="{337F9423-E869-4B99-85DC-66DF21D45F74}">
  <ds:schemaRefs>
    <ds:schemaRef ds:uri="http://schemas.microsoft.com/sharepoint/v3/contenttype/forms"/>
  </ds:schemaRefs>
</ds:datastoreItem>
</file>

<file path=customXml/itemProps3.xml><?xml version="1.0" encoding="utf-8"?>
<ds:datastoreItem xmlns:ds="http://schemas.openxmlformats.org/officeDocument/2006/customXml" ds:itemID="{408703D2-30DD-41D3-9506-5D3F006847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7be156-3e96-457c-bb1c-57abbadc2699"/>
    <ds:schemaRef ds:uri="2b449abb-1516-466b-bcd8-68aed478ba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TotalTime>
  <Words>1487</Words>
  <Application>Microsoft Macintosh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Aptos</vt:lpstr>
      <vt:lpstr>Aptos Display</vt:lpstr>
      <vt:lpstr>Arial</vt:lpstr>
      <vt:lpstr>Verdana</vt:lpstr>
      <vt:lpstr>Office Theme</vt:lpstr>
      <vt:lpstr>Reproducibility and Best Practices</vt:lpstr>
      <vt:lpstr>Machine Learning Pipelines and Approaches</vt:lpstr>
      <vt:lpstr>CRISP-DM – Phasen (CRoss Industry Standard Process for Data Mining)</vt:lpstr>
      <vt:lpstr>Files and phases</vt:lpstr>
      <vt:lpstr>Files / Phases</vt:lpstr>
      <vt:lpstr>Example: data folder structure</vt:lpstr>
      <vt:lpstr>Open Science and Reproducibility</vt:lpstr>
      <vt:lpstr>Reproducibility and Replicability (two opposite definitions)</vt:lpstr>
      <vt:lpstr>PowerPoint Presentation</vt:lpstr>
      <vt:lpstr>PowerPoint Presentation</vt:lpstr>
      <vt:lpstr>Your task as (Data) Scientists</vt:lpstr>
      <vt:lpstr>Machine Learning Pipelines</vt:lpstr>
      <vt:lpstr>Machine learning pipeline (research components)</vt:lpstr>
      <vt:lpstr>Machine learning pipeline</vt:lpstr>
      <vt:lpstr>What should be in your project idea?</vt:lpstr>
      <vt:lpstr>Research Questions and Hypothesis</vt:lpstr>
      <vt:lpstr>Research Questions and Hypothesis</vt:lpstr>
      <vt:lpstr>Difference between Hypothesis and Research Questions</vt:lpstr>
      <vt:lpstr>Research Questions</vt:lpstr>
      <vt:lpstr>Hypothesis</vt:lpstr>
      <vt:lpstr>Examples of research questions</vt:lpstr>
      <vt:lpstr>Examples of Hypotheses</vt:lpstr>
      <vt:lpstr>How to decide what experiments to do in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Michelucci Umberto HSLU I</dc:creator>
  <cp:lastModifiedBy>Michelucci Umberto HSLU I</cp:lastModifiedBy>
  <cp:revision>11</cp:revision>
  <dcterms:created xsi:type="dcterms:W3CDTF">2024-03-15T07:05:31Z</dcterms:created>
  <dcterms:modified xsi:type="dcterms:W3CDTF">2024-07-16T17:42:12Z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2024-03-15T07:07:03Z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9abb9767-27db-4193-b2b9-c7c16bf06a9b</vt:lpwstr>
  </property>
  <property fmtid="{D5CDD505-2E9C-101B-9397-08002B2CF9AE}" pid="8" name="MSIP_Label_e8b0afbd-3cf7-4707-aee4-8dc9d855de29_ContentBits">
    <vt:lpwstr>0</vt:lpwstr>
  </property>
  <property fmtid="{D5CDD505-2E9C-101B-9397-08002B2CF9AE}" pid="9" name="ContentTypeId">
    <vt:lpwstr>0x010100E76804BE4C5D9344BD5C243AC68B4645</vt:lpwstr>
  </property>
  <property fmtid="{D5CDD505-2E9C-101B-9397-08002B2CF9AE}" pid="10" name="MediaServiceImageTags">
    <vt:lpwstr/>
  </property>
</Properties>
</file>