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  <p:sldId id="266" r:id="rId11"/>
    <p:sldId id="265" r:id="rId12"/>
    <p:sldId id="268" r:id="rId13"/>
    <p:sldId id="269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616-0B02-4EAA-A815-9CCD886A2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092B-15FA-3B6C-8E44-769E1261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75122-4E96-2338-211F-BC2FBE8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B38B-F793-3DE8-7A18-71A9DF62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C4-CAE4-AD11-A563-3AB4DD87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F6C5-7EC4-7CA1-3579-411E7894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B900-1EAB-678C-F910-4B957EFD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01E0-8766-4FBE-C02F-09DF031B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2DAA-48D2-8765-EA4C-1EECCE01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85BC-988B-4D9C-7F68-90F68B1D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73375-43D3-2D28-2155-E1BF63357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848F9-6131-0C35-B747-7672E64DF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8E61-6F63-9364-540F-B35F22DB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8066-26B0-F1D1-DAB8-7BA18B88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F0A6-65BD-E207-4608-48B93B4D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F2FF-E303-A241-D510-6A201BA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F3EB-63A7-58E6-80E4-46906CEA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6C87-4BAC-25B1-A09A-F8E06DF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735C-D8FF-5BE0-E8DA-E0009B5F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1F2F-7B8F-1117-AD15-FCCA2F6B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5B92-DFA4-53DA-2363-CBDCCD5B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C545-69F9-DB1B-835C-269E195E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FA46-CFCE-75F8-3B59-D3FE6BDF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C9BB-2DCC-6080-666A-97BBC514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3AEA-5C7D-2708-EF26-4A5D893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EEFD-A21D-5604-C0F1-39200C86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031-9132-9EBF-FFCD-F5491A27F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31085-C019-A5BA-FB35-94417BFA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F39E-AEBA-E9AD-9F6E-77764B33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06D1-C657-DE9D-6A19-F138183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618E-60C1-B1EE-7803-AFE036C2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D8A2-C70D-3EA0-4A3B-F6478138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7871-7D4F-DF12-899B-8C484E96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7C36C-BD1A-552F-9530-166575B0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7822B-E7BB-655B-3B61-288E2C302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1B8AE-EB31-ADD7-81C0-AA414731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A96B7-2C7D-9256-2888-8BEE57BE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80799-33DB-D3AD-051E-D1C602B2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54759-9C86-57DE-EC82-C36B9394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19A9-490C-D1C7-B35C-37FACF2F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77F98-1C55-E5AB-8E61-57ACCB1B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4D57-EC98-751B-6343-59BFFE55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BDDAB-DA89-08ED-59EF-E105E616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E18A2-D3AB-9661-83C7-86A0DA4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47F3C-0071-A7BC-B3B9-17AF6C2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49CA-4501-6C1D-2B6E-3A89E4D6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8348-0C6D-A623-77A0-7D1D67EB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051C-9A3A-D4AC-D43E-D3EC07BA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F8D1-EEF1-0D3F-4D4D-F5BB33B1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FE37-EC41-9CBD-1D40-44FACF4C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F5E2-245E-90B5-5C3E-2E6A5376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34D71-78D4-29B7-28AC-FEE7031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7C23-71A5-0C92-41C9-4BF9BA8D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C05C-D625-DC68-681E-2B662DA5A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71F0E-2BD1-A815-E50B-245C36F3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9DE7-EB3D-2632-566A-36D1C10F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78D2-2DEF-ABD1-67C7-FB1EA7D7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BA5E-D42E-9C39-B83A-8A12C7E5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A276-3E5F-6FF2-F5EB-F211FDBB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66C5-17A8-8CFA-94DC-0B5BC94E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CEEF-E719-5333-BB7C-E5610DB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AAA6-BF7B-4FEC-85E7-BD661C1F4DA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22EC-E596-53EB-C78B-811F0037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E38B-0616-8029-B67E-432D5D138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E3CD-03AE-42F6-A7DB-97E346B663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BD355-B92A-C9D8-3620-57C39765F29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736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66658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open-covid-19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D27D-084E-8C63-8A01-90357F999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17D2-FCEF-4053-DEE5-59DE8C65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bstract technological connection">
            <a:extLst>
              <a:ext uri="{FF2B5EF4-FFF2-40B4-BE49-F238E27FC236}">
                <a16:creationId xmlns:a16="http://schemas.microsoft.com/office/drawing/2014/main" id="{C2EA2DDB-EB3C-6CBD-1678-066632913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" y="0"/>
            <a:ext cx="121915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D3460-064B-A4AC-6144-0FED6B54BD7F}"/>
              </a:ext>
            </a:extLst>
          </p:cNvPr>
          <p:cNvSpPr txBox="1"/>
          <p:nvPr/>
        </p:nvSpPr>
        <p:spPr>
          <a:xfrm>
            <a:off x="883578" y="770561"/>
            <a:ext cx="4941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</a:p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64005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CBD4-E405-3526-44A1-452322C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829E-22CC-F9E3-D56A-98194D73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pre-configured docker and docker compose is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2E60A-DFD8-04EE-0BFE-4B34D8BB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51" y="2569909"/>
            <a:ext cx="6204751" cy="739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1EEEB-BFE3-F01A-18F5-D4B66387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051" y="3309648"/>
            <a:ext cx="6169024" cy="7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1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F033-6814-4C30-F465-667DB83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F079-F0C8-0CC7-C16F-F629090A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project folder ./</a:t>
            </a:r>
          </a:p>
          <a:p>
            <a:r>
              <a:rPr lang="en-US" dirty="0"/>
              <a:t>Run the following command</a:t>
            </a:r>
          </a:p>
          <a:p>
            <a:r>
              <a:rPr lang="en-US" b="1" dirty="0" err="1"/>
              <a:t>sudo</a:t>
            </a:r>
            <a:r>
              <a:rPr lang="en-US" b="1" dirty="0"/>
              <a:t> docker compose -f docker-</a:t>
            </a:r>
            <a:r>
              <a:rPr lang="en-US" b="1" dirty="0" err="1"/>
              <a:t>compose.yaml</a:t>
            </a:r>
            <a:r>
              <a:rPr lang="en-US" b="1" dirty="0"/>
              <a:t> up –d</a:t>
            </a:r>
          </a:p>
          <a:p>
            <a:r>
              <a:rPr lang="en-US" dirty="0"/>
              <a:t>Please make sure the required ports is available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8082 : for Airflow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8085</a:t>
            </a:r>
            <a:r>
              <a:rPr lang="en-US" dirty="0">
                <a:latin typeface="Consolas" panose="020B0609020204030204" pitchFamily="49" charset="0"/>
              </a:rPr>
              <a:t> : for </a:t>
            </a:r>
            <a:r>
              <a:rPr lang="en-US" dirty="0" err="1">
                <a:latin typeface="Consolas" panose="020B0609020204030204" pitchFamily="49" charset="0"/>
              </a:rPr>
              <a:t>Trino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3306 : for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Mariadb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9083</a:t>
            </a:r>
            <a:r>
              <a:rPr lang="en-US" dirty="0">
                <a:latin typeface="Consolas" panose="020B0609020204030204" pitchFamily="49" charset="0"/>
              </a:rPr>
              <a:t> : Hive </a:t>
            </a:r>
            <a:r>
              <a:rPr lang="en-US" dirty="0" err="1">
                <a:latin typeface="Consolas" panose="020B0609020204030204" pitchFamily="49" charset="0"/>
              </a:rPr>
              <a:t>metastore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9095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Minio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8858"/>
          </a:xfrm>
        </p:spPr>
        <p:txBody>
          <a:bodyPr/>
          <a:lstStyle/>
          <a:p>
            <a:r>
              <a:rPr lang="en-US" b="1" dirty="0"/>
              <a:t>Airflow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5A9540A-131E-4808-2543-243C35843E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01" r="560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Airflow </a:t>
            </a:r>
            <a:r>
              <a:rPr lang="en-US" dirty="0">
                <a:sym typeface="Wingdings" panose="05000000000000000000" pitchFamily="2" charset="2"/>
              </a:rPr>
              <a:t> Localhost:8082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Username: 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Password: 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Go to Admin tab 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Add Connection Id: s3_minio_conn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Fill Extra field with: </a:t>
            </a:r>
          </a:p>
          <a:p>
            <a:r>
              <a:rPr lang="en-US" dirty="0">
                <a:sym typeface="Wingdings" panose="05000000000000000000" pitchFamily="2" charset="2"/>
              </a:rPr>
              <a:t>{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aws_access_key_id</a:t>
            </a:r>
            <a:r>
              <a:rPr lang="en-US" dirty="0">
                <a:sym typeface="Wingdings" panose="05000000000000000000" pitchFamily="2" charset="2"/>
              </a:rPr>
              <a:t>": "</a:t>
            </a:r>
            <a:r>
              <a:rPr lang="en-US" dirty="0" err="1">
                <a:sym typeface="Wingdings" panose="05000000000000000000" pitchFamily="2" charset="2"/>
              </a:rPr>
              <a:t>minio_access_key</a:t>
            </a:r>
            <a:r>
              <a:rPr lang="en-US" dirty="0">
                <a:sym typeface="Wingdings" panose="05000000000000000000" pitchFamily="2" charset="2"/>
              </a:rPr>
              <a:t>",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aws_secret_access_key</a:t>
            </a:r>
            <a:r>
              <a:rPr lang="en-US" dirty="0">
                <a:sym typeface="Wingdings" panose="05000000000000000000" pitchFamily="2" charset="2"/>
              </a:rPr>
              <a:t>": "</a:t>
            </a:r>
            <a:r>
              <a:rPr lang="en-US" dirty="0" err="1">
                <a:sym typeface="Wingdings" panose="05000000000000000000" pitchFamily="2" charset="2"/>
              </a:rPr>
              <a:t>minio_secret_key</a:t>
            </a:r>
            <a:r>
              <a:rPr lang="en-US" dirty="0">
                <a:sym typeface="Wingdings" panose="05000000000000000000" pitchFamily="2" charset="2"/>
              </a:rPr>
              <a:t>",</a:t>
            </a:r>
          </a:p>
          <a:p>
            <a:r>
              <a:rPr lang="en-US" dirty="0">
                <a:sym typeface="Wingdings" panose="05000000000000000000" pitchFamily="2" charset="2"/>
              </a:rPr>
              <a:t>  "</a:t>
            </a:r>
            <a:r>
              <a:rPr lang="en-US" dirty="0" err="1">
                <a:sym typeface="Wingdings" panose="05000000000000000000" pitchFamily="2" charset="2"/>
              </a:rPr>
              <a:t>endpoint_url</a:t>
            </a:r>
            <a:r>
              <a:rPr lang="en-US" dirty="0">
                <a:sym typeface="Wingdings" panose="05000000000000000000" pitchFamily="2" charset="2"/>
              </a:rPr>
              <a:t>": "http://minio:9000"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5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6391"/>
          </a:xfrm>
        </p:spPr>
        <p:txBody>
          <a:bodyPr/>
          <a:lstStyle/>
          <a:p>
            <a:r>
              <a:rPr lang="en-US" b="1" dirty="0"/>
              <a:t>Airflow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Run the following Airflow </a:t>
            </a:r>
            <a:r>
              <a:rPr lang="en-US" sz="2800" dirty="0" err="1">
                <a:sym typeface="Wingdings" panose="05000000000000000000" pitchFamily="2" charset="2"/>
              </a:rPr>
              <a:t>dags</a:t>
            </a:r>
            <a:r>
              <a:rPr lang="en-US" sz="2800" dirty="0">
                <a:sym typeface="Wingdings" panose="05000000000000000000" pitchFamily="2" charset="2"/>
              </a:rPr>
              <a:t> to start data ingestion and wait for the </a:t>
            </a:r>
            <a:r>
              <a:rPr lang="en-US" sz="2800" dirty="0" err="1">
                <a:sym typeface="Wingdings" panose="05000000000000000000" pitchFamily="2" charset="2"/>
              </a:rPr>
              <a:t>dags</a:t>
            </a:r>
            <a:r>
              <a:rPr lang="en-US" sz="2800" dirty="0">
                <a:sym typeface="Wingdings" panose="05000000000000000000" pitchFamily="2" charset="2"/>
              </a:rPr>
              <a:t> to finish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6B57DF5-808C-8B3B-882C-CB9F0BBF8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626" b="3626"/>
          <a:stretch/>
        </p:blipFill>
        <p:spPr/>
      </p:pic>
    </p:spTree>
    <p:extLst>
      <p:ext uri="{BB962C8B-B14F-4D97-AF65-F5344CB8AC3E}">
        <p14:creationId xmlns:p14="http://schemas.microsoft.com/office/powerpoint/2010/main" val="1286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8FB-D66E-3403-5C35-A718C21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6391"/>
          </a:xfrm>
        </p:spPr>
        <p:txBody>
          <a:bodyPr/>
          <a:lstStyle/>
          <a:p>
            <a:r>
              <a:rPr lang="en-US" b="1" dirty="0" err="1"/>
              <a:t>Trino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D351-1B70-113C-6F26-C5D49AFA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From project path run SQL query commands</a:t>
            </a:r>
          </a:p>
          <a:p>
            <a:r>
              <a:rPr lang="en-US" sz="2800" dirty="0">
                <a:sym typeface="Wingdings" panose="05000000000000000000" pitchFamily="2" charset="2"/>
              </a:rPr>
              <a:t>./Create </a:t>
            </a:r>
            <a:r>
              <a:rPr lang="en-US" sz="2800" dirty="0" err="1">
                <a:sym typeface="Wingdings" panose="05000000000000000000" pitchFamily="2" charset="2"/>
              </a:rPr>
              <a:t>schema.sql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then  run</a:t>
            </a:r>
          </a:p>
          <a:p>
            <a:r>
              <a:rPr lang="en-US" sz="2800" dirty="0">
                <a:sym typeface="Wingdings" panose="05000000000000000000" pitchFamily="2" charset="2"/>
              </a:rPr>
              <a:t>./ Create </a:t>
            </a:r>
            <a:r>
              <a:rPr lang="en-US" sz="2800" dirty="0" err="1">
                <a:sym typeface="Wingdings" panose="05000000000000000000" pitchFamily="2" charset="2"/>
              </a:rPr>
              <a:t>table.sql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To create tables in Hive store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E329A-A1CE-B8C4-C305-EC2E39F9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29" y="947695"/>
            <a:ext cx="3962953" cy="685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940AD-FFDE-FE79-E0B3-5E76CB40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85" y="1762806"/>
            <a:ext cx="627785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3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9A6B-7775-AC01-5997-662EE8DC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C100CC7-8F02-ECFF-82FC-630CF20E9E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731" b="1673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644D-43F4-0DFC-1A57-66065FAF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From project folder copy</a:t>
            </a:r>
          </a:p>
          <a:p>
            <a:r>
              <a:rPr lang="en-US" b="1" dirty="0"/>
              <a:t>./</a:t>
            </a:r>
            <a:r>
              <a:rPr lang="en-US" b="1"/>
              <a:t>TrinoConnector/</a:t>
            </a:r>
            <a:r>
              <a:rPr lang="en-US" b="1" dirty="0" err="1"/>
              <a:t>Trino</a:t>
            </a:r>
            <a:r>
              <a:rPr lang="en-US" b="1" dirty="0"/>
              <a:t>/bin/Debug/</a:t>
            </a:r>
            <a:r>
              <a:rPr lang="en-US" b="1" dirty="0" err="1"/>
              <a:t>Trino.mez</a:t>
            </a:r>
            <a:r>
              <a:rPr lang="en-US" b="1" dirty="0"/>
              <a:t> </a:t>
            </a:r>
          </a:p>
          <a:p>
            <a:r>
              <a:rPr lang="en-US" dirty="0"/>
              <a:t>into newly created folder in the same exact path </a:t>
            </a:r>
          </a:p>
          <a:p>
            <a:r>
              <a:rPr lang="en-US" b="1" dirty="0"/>
              <a:t>Documents/Power BI Desktop/Custom Connectors/</a:t>
            </a:r>
          </a:p>
          <a:p>
            <a:r>
              <a:rPr lang="en-US" dirty="0"/>
              <a:t>And then you will find a new connector called </a:t>
            </a:r>
            <a:r>
              <a:rPr lang="en-US" b="1" dirty="0" err="1"/>
              <a:t>Trino</a:t>
            </a:r>
            <a:r>
              <a:rPr lang="en-US" b="1" dirty="0"/>
              <a:t>(beta) </a:t>
            </a:r>
            <a:r>
              <a:rPr lang="en-US" dirty="0"/>
              <a:t>located in </a:t>
            </a:r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connectors</a:t>
            </a:r>
            <a:r>
              <a:rPr lang="en-US" dirty="0"/>
              <a:t> when you click on </a:t>
            </a:r>
            <a:r>
              <a:rPr lang="en-US" b="1" dirty="0"/>
              <a:t>Get Data </a:t>
            </a:r>
            <a:r>
              <a:rPr lang="en-US" dirty="0"/>
              <a:t>button in Home tab in </a:t>
            </a:r>
            <a:r>
              <a:rPr lang="en-US" b="1" dirty="0" err="1"/>
              <a:t>powerBi</a:t>
            </a:r>
            <a:endParaRPr lang="en-US" b="1" dirty="0"/>
          </a:p>
          <a:p>
            <a:r>
              <a:rPr lang="en-US" dirty="0"/>
              <a:t>Fill the connection info as per the screenshot</a:t>
            </a:r>
          </a:p>
          <a:p>
            <a:r>
              <a:rPr lang="en-US" dirty="0"/>
              <a:t>Now, you are connected to live database</a:t>
            </a:r>
          </a:p>
        </p:txBody>
      </p:sp>
    </p:spTree>
    <p:extLst>
      <p:ext uri="{BB962C8B-B14F-4D97-AF65-F5344CB8AC3E}">
        <p14:creationId xmlns:p14="http://schemas.microsoft.com/office/powerpoint/2010/main" val="143063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C244-3DB2-61E8-1650-6EC22DBE0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 are connected, Whatever data you change in S3 bucket it will be reflected to the </a:t>
            </a:r>
            <a:r>
              <a:rPr lang="en-US" dirty="0" err="1"/>
              <a:t>PowerBi</a:t>
            </a:r>
            <a:r>
              <a:rPr lang="en-US" dirty="0"/>
              <a:t> instantly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5E57-6F87-307F-BA90-80F5D1F5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ED1BF-0CAB-58AB-A10D-47A2D8E0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8CD-2DD4-1ABD-BD0C-FAF59DE2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DED4-2D33-065A-D8A8-423331E6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a google collab project for importing covid data from different sources</a:t>
            </a:r>
          </a:p>
          <a:p>
            <a:r>
              <a:rPr lang="en-US" dirty="0"/>
              <a:t>Using Airflow to automate google scripts for data importing</a:t>
            </a:r>
          </a:p>
          <a:p>
            <a:r>
              <a:rPr lang="en-US" dirty="0"/>
              <a:t>And ingesting data into S3 bucket (</a:t>
            </a:r>
            <a:r>
              <a:rPr lang="en-US" dirty="0" err="1"/>
              <a:t>minio</a:t>
            </a:r>
            <a:r>
              <a:rPr lang="en-US" dirty="0"/>
              <a:t> –local version of </a:t>
            </a:r>
            <a:r>
              <a:rPr lang="en-US" dirty="0" err="1"/>
              <a:t>aws</a:t>
            </a:r>
            <a:r>
              <a:rPr lang="en-US" dirty="0"/>
              <a:t> S3)</a:t>
            </a:r>
          </a:p>
          <a:p>
            <a:r>
              <a:rPr lang="en-US" dirty="0"/>
              <a:t>Hive for querying the data from S3</a:t>
            </a:r>
          </a:p>
          <a:p>
            <a:r>
              <a:rPr lang="en-US" dirty="0" err="1"/>
              <a:t>Trino</a:t>
            </a:r>
            <a:r>
              <a:rPr lang="en-US" dirty="0"/>
              <a:t> a distributed  SQL engine for an easy connection to Hive</a:t>
            </a:r>
          </a:p>
          <a:p>
            <a:r>
              <a:rPr lang="en-US" dirty="0"/>
              <a:t>Customize </a:t>
            </a:r>
            <a:r>
              <a:rPr lang="en-US" dirty="0" err="1"/>
              <a:t>Trino</a:t>
            </a:r>
            <a:r>
              <a:rPr lang="en-US" dirty="0"/>
              <a:t> connector for linking </a:t>
            </a:r>
            <a:r>
              <a:rPr lang="en-US" dirty="0" err="1"/>
              <a:t>PowerBi</a:t>
            </a:r>
            <a:r>
              <a:rPr lang="en-US" dirty="0"/>
              <a:t> to </a:t>
            </a:r>
            <a:r>
              <a:rPr lang="en-US" dirty="0" err="1"/>
              <a:t>Trino</a:t>
            </a:r>
            <a:endParaRPr lang="en-US" dirty="0"/>
          </a:p>
          <a:p>
            <a:r>
              <a:rPr lang="en-US" dirty="0" err="1"/>
              <a:t>PowerBi</a:t>
            </a:r>
            <a:r>
              <a:rPr lang="en-US" dirty="0"/>
              <a:t> for visualizing the incoming data</a:t>
            </a:r>
          </a:p>
        </p:txBody>
      </p:sp>
    </p:spTree>
    <p:extLst>
      <p:ext uri="{BB962C8B-B14F-4D97-AF65-F5344CB8AC3E}">
        <p14:creationId xmlns:p14="http://schemas.microsoft.com/office/powerpoint/2010/main" val="28509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8594-70E6-8DC7-F519-C3266C2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Open Covid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484F-4EAF-2E78-41CF-1D8C388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under ./openCovid19/</a:t>
            </a:r>
            <a:r>
              <a:rPr lang="en-US" dirty="0" err="1"/>
              <a:t>src</a:t>
            </a:r>
            <a:r>
              <a:rPr lang="en-US" dirty="0"/>
              <a:t>/scripts</a:t>
            </a:r>
          </a:p>
          <a:p>
            <a:r>
              <a:rPr lang="en-US" dirty="0"/>
              <a:t>fetch_automatic_downloads.py : customized for the project and will be used to fetch data from different sources</a:t>
            </a:r>
          </a:p>
          <a:p>
            <a:r>
              <a:rPr lang="en-US" dirty="0"/>
              <a:t>export_data.py: transform -gather- downloaded data into single csv file located in ./ openCovid19/data/exports/</a:t>
            </a:r>
            <a:r>
              <a:rPr lang="en-US" dirty="0" err="1"/>
              <a:t>cc_by</a:t>
            </a:r>
            <a:r>
              <a:rPr lang="en-US" dirty="0"/>
              <a:t>/ aggregated_cc_by.csv which will be only used for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7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D080-A028-4A60-6AA9-E6C6E5E0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0EDA-4AFC-405A-0A77-84ECC7B8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to automate openCovid19 scripts within </a:t>
            </a:r>
            <a:r>
              <a:rPr lang="en-US" dirty="0" err="1"/>
              <a:t>dags</a:t>
            </a:r>
            <a:endParaRPr lang="en-US" dirty="0"/>
          </a:p>
          <a:p>
            <a:r>
              <a:rPr lang="en-US" dirty="0"/>
              <a:t>Will be connected to </a:t>
            </a:r>
            <a:r>
              <a:rPr lang="en-US" dirty="0" err="1"/>
              <a:t>minio</a:t>
            </a:r>
            <a:r>
              <a:rPr lang="en-US" dirty="0"/>
              <a:t> S3 –specifically  C19 Bucket-</a:t>
            </a:r>
          </a:p>
          <a:p>
            <a:r>
              <a:rPr lang="en-US" dirty="0"/>
              <a:t>Will export aggregated_cc_by.csv into c19 bucket</a:t>
            </a:r>
          </a:p>
        </p:txBody>
      </p:sp>
    </p:spTree>
    <p:extLst>
      <p:ext uri="{BB962C8B-B14F-4D97-AF65-F5344CB8AC3E}">
        <p14:creationId xmlns:p14="http://schemas.microsoft.com/office/powerpoint/2010/main" val="33563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5C5-0F01-8332-5009-9BDEDD1B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1EC3-FDEF-535C-172E-02854737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as querying tool for data of S3 and sensor for the new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33EF-613A-7A80-7CC5-644CAE22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B6AF-37AE-04D3-3572-61152F35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as external SQL querying engine instead of going through the complication of connect to Hive</a:t>
            </a:r>
          </a:p>
          <a:p>
            <a:r>
              <a:rPr lang="en-US" dirty="0" err="1"/>
              <a:t>Trino</a:t>
            </a:r>
            <a:r>
              <a:rPr lang="en-US" dirty="0"/>
              <a:t> connector will be used as customized connector for </a:t>
            </a:r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7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8810-5F58-2FFB-C19E-1EE78B1E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4F19-44D7-1472-283F-B1E91F10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used to visualize static data from a predefined dataset downloaded from Kaggle</a:t>
            </a:r>
          </a:p>
          <a:p>
            <a:r>
              <a:rPr lang="en-US" dirty="0"/>
              <a:t>And for Realtime data from the configured pipeline</a:t>
            </a:r>
          </a:p>
        </p:txBody>
      </p:sp>
    </p:spTree>
    <p:extLst>
      <p:ext uri="{BB962C8B-B14F-4D97-AF65-F5344CB8AC3E}">
        <p14:creationId xmlns:p14="http://schemas.microsoft.com/office/powerpoint/2010/main" val="155507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1784-F150-E81C-9599-4A4AF594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679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Implementing steps</a:t>
            </a:r>
          </a:p>
        </p:txBody>
      </p:sp>
    </p:spTree>
    <p:extLst>
      <p:ext uri="{BB962C8B-B14F-4D97-AF65-F5344CB8AC3E}">
        <p14:creationId xmlns:p14="http://schemas.microsoft.com/office/powerpoint/2010/main" val="37485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Helvetica 75 Bold</vt:lpstr>
      <vt:lpstr>Office Theme</vt:lpstr>
      <vt:lpstr>PowerPoint Presentation</vt:lpstr>
      <vt:lpstr>PowerPoint Presentation</vt:lpstr>
      <vt:lpstr>How It works?</vt:lpstr>
      <vt:lpstr>Google Open Covid Project</vt:lpstr>
      <vt:lpstr>Airflow</vt:lpstr>
      <vt:lpstr>Hive</vt:lpstr>
      <vt:lpstr>Trino</vt:lpstr>
      <vt:lpstr>PowerBi</vt:lpstr>
      <vt:lpstr>Implementing steps</vt:lpstr>
      <vt:lpstr>docker</vt:lpstr>
      <vt:lpstr>Running Containers</vt:lpstr>
      <vt:lpstr>Airflow</vt:lpstr>
      <vt:lpstr>Airflow</vt:lpstr>
      <vt:lpstr>Trino</vt:lpstr>
      <vt:lpstr>PowerBi</vt:lpstr>
      <vt:lpstr>Now you are connected, Whatever data you change in S3 bucket it will be reflected to the PowerBi instantly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TOEMA Mohamed OBS/GDO</dc:creator>
  <cp:lastModifiedBy>MIMO TEIMA</cp:lastModifiedBy>
  <cp:revision>4</cp:revision>
  <dcterms:created xsi:type="dcterms:W3CDTF">2023-11-08T21:59:03Z</dcterms:created>
  <dcterms:modified xsi:type="dcterms:W3CDTF">2023-11-13T12:49:31Z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Orange Restricted</vt:lpwstr>
  </property>
</Properties>
</file>