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2"/>
    <p:restoredTop sz="94667"/>
  </p:normalViewPr>
  <p:slideViewPr>
    <p:cSldViewPr snapToGrid="0" snapToObjects="1">
      <p:cViewPr>
        <p:scale>
          <a:sx n="94" d="100"/>
          <a:sy n="94" d="100"/>
        </p:scale>
        <p:origin x="3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Faircoin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Pedersen, MAY 8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Bitcoin Lite homework project</a:t>
            </a:r>
          </a:p>
          <a:p>
            <a:r>
              <a:rPr lang="en-US" dirty="0" smtClean="0"/>
              <a:t>Add Minting Eligibility - Novelty</a:t>
            </a:r>
          </a:p>
          <a:p>
            <a:r>
              <a:rPr lang="en-US" dirty="0" smtClean="0"/>
              <a:t>Add Coin-Age </a:t>
            </a:r>
            <a:r>
              <a:rPr lang="mr-IN" dirty="0" smtClean="0"/>
              <a:t>–</a:t>
            </a:r>
            <a:r>
              <a:rPr lang="en-US" dirty="0" smtClean="0"/>
              <a:t> based on PeerCoin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Minting Eligibility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miner has to be eligible to mint a coin</a:t>
                </a:r>
              </a:p>
              <a:p>
                <a:pPr lvl="1"/>
                <a:r>
                  <a:rPr lang="en-US" dirty="0" smtClean="0"/>
                  <a:t>Minting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submitting proof of work of a block</a:t>
                </a:r>
                <a:endParaRPr lang="en-US" dirty="0"/>
              </a:p>
              <a:p>
                <a:r>
                  <a:rPr lang="en-US" dirty="0" smtClean="0"/>
                  <a:t>Eligibility determined by comparing sum of all miners UTXO hashes and the previous blocks hash.</a:t>
                </a:r>
              </a:p>
              <a:p>
                <a:pPr lvl="1"/>
                <a:r>
                  <a:rPr lang="en-US" dirty="0" smtClean="0"/>
                  <a:t>If the first N bits of the hashes match, the miner is eligible to mint</a:t>
                </a:r>
              </a:p>
              <a:p>
                <a:pPr lvl="2"/>
                <a:r>
                  <a:rPr lang="en-US" dirty="0" smtClean="0"/>
                  <a:t>If not, miner waits and tries again in 10 seconds. The N value will be lowered by 1 after 10 seconds.</a:t>
                </a:r>
              </a:p>
              <a:p>
                <a:pPr lvl="2"/>
                <a:r>
                  <a:rPr lang="en-US" dirty="0" smtClean="0"/>
                  <a:t>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of the miners will be able to mine initially on average. This ratio will eventually reach 1 over time, allowing all miners to mint.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6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Coin-Age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𝐶𝑜𝑖𝑛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𝐴𝑔𝑒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𝑉𝑎𝑙𝑢𝑒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⌊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min</m:t>
                    </m:r>
                    <m:r>
                      <a:rPr lang="en-US" b="0" i="1" smtClean="0">
                        <a:latin typeface="Cambria Math" charset="0"/>
                      </a:rPr>
                      <m:t>⁡{4, 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𝑐𝑜𝑖𝑛𝑉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𝑎𝑙𝑢𝑒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r>
                      <a:rPr lang="en-US" b="0" i="1" smtClean="0">
                        <a:latin typeface="Cambria Math" charset="0"/>
                      </a:rPr>
                      <m:t>𝑐𝑜𝑖𝑛𝐴𝑔𝑒𝐼𝑛𝐷𝑎𝑦𝑠</m:t>
                    </m:r>
                    <m:r>
                      <a:rPr lang="en-US" b="0" i="1" smtClean="0">
                        <a:latin typeface="Cambria Math" charset="0"/>
                      </a:rPr>
                      <m:t>}⌋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Miner creates a coin-age transaction and sends it to self before starting to look for a proof</a:t>
                </a:r>
              </a:p>
              <a:p>
                <a:pPr lvl="1"/>
                <a:r>
                  <a:rPr lang="en-US" dirty="0" smtClean="0"/>
                  <a:t>This depletes the coin age.</a:t>
                </a:r>
              </a:p>
              <a:p>
                <a:r>
                  <a:rPr lang="en-US" dirty="0" smtClean="0"/>
                  <a:t>The coin-age determines the difficulty of the </a:t>
                </a:r>
                <a:r>
                  <a:rPr lang="en-US" dirty="0" err="1" smtClean="0"/>
                  <a:t>PoW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Coin-Age comparison with different coin amounts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871" y="2015213"/>
            <a:ext cx="6704675" cy="4543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2058" y="32891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50 </a:t>
            </a:r>
            <a:r>
              <a:rPr lang="en-US" dirty="0" smtClean="0">
                <a:solidFill>
                  <a:schemeClr val="bg1"/>
                </a:solidFill>
              </a:rPr>
              <a:t>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457" y="329075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 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0296" y="32891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100 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72667" y="618954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63612" y="410237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Coin 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819816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concept as Bitcoin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requirement depends on coin-age of miner.</a:t>
            </a:r>
          </a:p>
          <a:p>
            <a:pPr lvl="1"/>
            <a:r>
              <a:rPr lang="en-US" dirty="0" smtClean="0"/>
              <a:t>Max difficulty handicap of 1/16</a:t>
            </a:r>
            <a:r>
              <a:rPr lang="en-US" baseline="30000" dirty="0" smtClean="0"/>
              <a:t>th</a:t>
            </a:r>
          </a:p>
          <a:p>
            <a:pPr lvl="1"/>
            <a:r>
              <a:rPr lang="en-US" dirty="0" smtClean="0"/>
              <a:t>Allows for users will less computational power to win sometimes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Default difficulty for coin age 0 is 20 zeros in hash</a:t>
            </a:r>
          </a:p>
          <a:p>
            <a:pPr lvl="1"/>
            <a:r>
              <a:rPr lang="en-US" dirty="0" smtClean="0"/>
              <a:t>Difficulty is halved for each coin-age value up to 4.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1782108"/>
            <a:ext cx="48514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miners receive:</a:t>
            </a:r>
          </a:p>
          <a:p>
            <a:pPr lvl="1"/>
            <a:r>
              <a:rPr lang="en-US" dirty="0" smtClean="0"/>
              <a:t>block with proof</a:t>
            </a:r>
          </a:p>
          <a:p>
            <a:pPr lvl="1"/>
            <a:r>
              <a:rPr lang="en-US" dirty="0" smtClean="0"/>
              <a:t>context of miner</a:t>
            </a:r>
          </a:p>
          <a:p>
            <a:r>
              <a:rPr lang="en-US" dirty="0" smtClean="0"/>
              <a:t>To Verify:</a:t>
            </a:r>
          </a:p>
          <a:p>
            <a:pPr lvl="1"/>
            <a:r>
              <a:rPr lang="en-US" dirty="0" smtClean="0"/>
              <a:t>Check that the miner is mint eligible by calculating the time difference between the block timestamp and current time.</a:t>
            </a:r>
          </a:p>
          <a:p>
            <a:pPr lvl="1"/>
            <a:r>
              <a:rPr lang="en-US" dirty="0" smtClean="0"/>
              <a:t>Calculate the target </a:t>
            </a:r>
            <a:r>
              <a:rPr lang="en-US" dirty="0" err="1" smtClean="0"/>
              <a:t>PoW</a:t>
            </a:r>
            <a:r>
              <a:rPr lang="en-US" dirty="0" smtClean="0"/>
              <a:t> difficulty based on the coin-age transaction submitted by miner</a:t>
            </a:r>
          </a:p>
          <a:p>
            <a:pPr lvl="1"/>
            <a:r>
              <a:rPr lang="en-US" dirty="0" smtClean="0"/>
              <a:t>Verify the proof is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experienced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based on BCL</a:t>
            </a:r>
          </a:p>
          <a:p>
            <a:pPr lvl="1"/>
            <a:r>
              <a:rPr lang="en-US" dirty="0" smtClean="0"/>
              <a:t>Wallet is separate from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No way to only spend coin-age for successful blocks mined</a:t>
            </a:r>
          </a:p>
          <a:p>
            <a:pPr lvl="2"/>
            <a:r>
              <a:rPr lang="en-US" dirty="0" smtClean="0"/>
              <a:t>Have to rewrite the wallet/transaction code</a:t>
            </a:r>
          </a:p>
          <a:p>
            <a:pPr lvl="1"/>
            <a:r>
              <a:rPr lang="en-US" dirty="0" smtClean="0"/>
              <a:t>Implementing minting eligibility</a:t>
            </a:r>
          </a:p>
          <a:p>
            <a:pPr lvl="2"/>
            <a:r>
              <a:rPr lang="en-US" dirty="0" smtClean="0"/>
              <a:t>Miners should only start mining when eligible</a:t>
            </a:r>
          </a:p>
          <a:p>
            <a:pPr lvl="2"/>
            <a:r>
              <a:rPr lang="en-US" dirty="0" smtClean="0"/>
              <a:t>Miners have to verify other miners block and eligibility based on timestamps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8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will 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8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</TotalTime>
  <Words>366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Cambria Math</vt:lpstr>
      <vt:lpstr>Century Gothic</vt:lpstr>
      <vt:lpstr>Mangal</vt:lpstr>
      <vt:lpstr>Wingdings 3</vt:lpstr>
      <vt:lpstr>Arial</vt:lpstr>
      <vt:lpstr>Ion</vt:lpstr>
      <vt:lpstr>Faircoin</vt:lpstr>
      <vt:lpstr>Idea</vt:lpstr>
      <vt:lpstr>Minting Eligibility</vt:lpstr>
      <vt:lpstr>Providing Coin-Age</vt:lpstr>
      <vt:lpstr>Coin-Age comparison with different coin amounts</vt:lpstr>
      <vt:lpstr>Proof of Work</vt:lpstr>
      <vt:lpstr>Verifying a proof</vt:lpstr>
      <vt:lpstr>Difficulties experienced</vt:lpstr>
      <vt:lpstr>Things I will ignore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Coin</dc:title>
  <dc:creator>Thomas Pedersen</dc:creator>
  <cp:lastModifiedBy>Thomas Pedersen</cp:lastModifiedBy>
  <cp:revision>18</cp:revision>
  <dcterms:created xsi:type="dcterms:W3CDTF">2019-05-02T17:48:38Z</dcterms:created>
  <dcterms:modified xsi:type="dcterms:W3CDTF">2019-05-02T23:36:24Z</dcterms:modified>
</cp:coreProperties>
</file>