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2"/>
    <p:restoredTop sz="94658"/>
  </p:normalViewPr>
  <p:slideViewPr>
    <p:cSldViewPr snapToGrid="0" snapToObjects="1">
      <p:cViewPr>
        <p:scale>
          <a:sx n="94" d="100"/>
          <a:sy n="94" d="100"/>
        </p:scale>
        <p:origin x="3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Pedersen, MAY 8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2052918"/>
            <a:ext cx="11805313" cy="4195481"/>
          </a:xfrm>
        </p:spPr>
        <p:txBody>
          <a:bodyPr/>
          <a:lstStyle/>
          <a:p>
            <a:r>
              <a:rPr lang="en-US" dirty="0" smtClean="0"/>
              <a:t>4 miners with variable number of coins, </a:t>
            </a:r>
            <a:r>
              <a:rPr lang="en-US" dirty="0" err="1" smtClean="0"/>
              <a:t>coinbase</a:t>
            </a:r>
            <a:r>
              <a:rPr lang="en-US" dirty="0" smtClean="0"/>
              <a:t> of </a:t>
            </a:r>
            <a:r>
              <a:rPr lang="en-US" b="1" dirty="0" smtClean="0"/>
              <a:t>10</a:t>
            </a:r>
            <a:r>
              <a:rPr lang="en-US" dirty="0" smtClean="0"/>
              <a:t>, run for 10 minutes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Minting eligibility wait 10 secs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Minting eligibility wait </a:t>
            </a:r>
            <a:r>
              <a:rPr lang="en-US" dirty="0" smtClean="0"/>
              <a:t>30 </a:t>
            </a:r>
            <a:r>
              <a:rPr lang="en-US" dirty="0"/>
              <a:t>secs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54078"/>
              </p:ext>
            </p:extLst>
          </p:nvPr>
        </p:nvGraphicFramePr>
        <p:xfrm>
          <a:off x="4324839" y="2539999"/>
          <a:ext cx="70028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79"/>
                <a:gridCol w="1815152"/>
                <a:gridCol w="1692323"/>
                <a:gridCol w="18424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 mined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85717"/>
              </p:ext>
            </p:extLst>
          </p:nvPr>
        </p:nvGraphicFramePr>
        <p:xfrm>
          <a:off x="4324839" y="4643842"/>
          <a:ext cx="70164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7"/>
                <a:gridCol w="1815152"/>
                <a:gridCol w="1692322"/>
                <a:gridCol w="184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Blocks mined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7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Bitcoin Lite homework project</a:t>
            </a:r>
          </a:p>
          <a:p>
            <a:r>
              <a:rPr lang="en-US" dirty="0" smtClean="0"/>
              <a:t>Add Minting Eligibility - Novelty</a:t>
            </a:r>
          </a:p>
          <a:p>
            <a:r>
              <a:rPr lang="en-US" dirty="0" smtClean="0"/>
              <a:t>Add Coin-Age </a:t>
            </a:r>
            <a:r>
              <a:rPr lang="mr-IN" dirty="0" smtClean="0"/>
              <a:t>–</a:t>
            </a:r>
            <a:r>
              <a:rPr lang="en-US" dirty="0" smtClean="0"/>
              <a:t> based on PeerCoin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Minting Eligibility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miner has to be eligible to mint a coin</a:t>
                </a:r>
              </a:p>
              <a:p>
                <a:pPr lvl="1"/>
                <a:r>
                  <a:rPr lang="en-US" dirty="0" smtClean="0"/>
                  <a:t>Minting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submitting proof of work of a block</a:t>
                </a:r>
                <a:endParaRPr lang="en-US" dirty="0"/>
              </a:p>
              <a:p>
                <a:r>
                  <a:rPr lang="en-US" dirty="0" smtClean="0"/>
                  <a:t>Eligibility determined by comparing hash of all miners UTXO </a:t>
                </a:r>
                <a:r>
                  <a:rPr lang="en-US" smtClean="0"/>
                  <a:t>hashes concatenated </a:t>
                </a:r>
                <a:r>
                  <a:rPr lang="en-US" dirty="0" err="1" smtClean="0"/>
                  <a:t>tothe</a:t>
                </a:r>
                <a:r>
                  <a:rPr lang="en-US" dirty="0" smtClean="0"/>
                  <a:t> previous blocks hash.</a:t>
                </a:r>
              </a:p>
              <a:p>
                <a:pPr lvl="1"/>
                <a:r>
                  <a:rPr lang="en-US" dirty="0" smtClean="0"/>
                  <a:t>If the first N bits of the hashes match, the miner is eligible to mint</a:t>
                </a:r>
              </a:p>
              <a:p>
                <a:pPr lvl="2"/>
                <a:r>
                  <a:rPr lang="en-US" dirty="0" smtClean="0"/>
                  <a:t>If not, miner waits and tries again in 10 seconds. The N value will be lowered by 1 after 10 seconds.</a:t>
                </a:r>
              </a:p>
              <a:p>
                <a:pPr lvl="2"/>
                <a:r>
                  <a:rPr lang="en-US" dirty="0" smtClean="0"/>
                  <a:t>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of the miners will be able to mine initially on average. This ratio will eventually reach 1 over time, allowing all miners to mint.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Coin-Age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514646" cy="4195481"/>
              </a:xfrm>
              <a:noFill/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𝐶𝑜𝑖𝑛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𝐴𝑔𝑒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𝑉𝑎𝑙𝑢𝑒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⌊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min</m:t>
                    </m:r>
                    <m:r>
                      <a:rPr lang="en-US" b="0" i="1" smtClean="0">
                        <a:latin typeface="Cambria Math" charset="0"/>
                      </a:rPr>
                      <m:t>⁡{4, 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𝑐𝑜𝑖𝑛𝑉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𝑎𝑙𝑢𝑒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1000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∗(</m:t>
                    </m:r>
                    <m:r>
                      <a:rPr lang="en-US" b="0" i="1" smtClean="0">
                        <a:latin typeface="Cambria Math" charset="0"/>
                      </a:rPr>
                      <m:t>𝑐𝑜𝑖𝑛𝐶h𝑎𝑖𝑛𝐿𝑒𝑣𝑒𝑙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h𝑒𝑎𝑑𝐶h𝑎𝑖𝑛𝐿𝑒𝑣𝑒𝑙</m:t>
                    </m:r>
                    <m:r>
                      <a:rPr lang="en-US" b="0" i="1" smtClean="0">
                        <a:latin typeface="Cambria Math" charset="0"/>
                      </a:rPr>
                      <m:t>)}⌋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Miner creates a coin-age transaction and sends it to self before starting to look for a proof</a:t>
                </a:r>
              </a:p>
              <a:p>
                <a:pPr lvl="1"/>
                <a:r>
                  <a:rPr lang="en-US" dirty="0" smtClean="0"/>
                  <a:t>This depletes the coin age of the coins picked.</a:t>
                </a:r>
              </a:p>
              <a:p>
                <a:r>
                  <a:rPr lang="en-US" dirty="0" smtClean="0"/>
                  <a:t>The coin-age determines the difficulty of the </a:t>
                </a:r>
                <a:r>
                  <a:rPr lang="en-US" dirty="0" err="1" smtClean="0"/>
                  <a:t>PoW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Coins with same </a:t>
                </a:r>
                <a:r>
                  <a:rPr lang="en-US" dirty="0" err="1" smtClean="0"/>
                  <a:t>chainLevel</a:t>
                </a:r>
                <a:r>
                  <a:rPr lang="en-US" dirty="0" smtClean="0"/>
                  <a:t> as head will not be used as they don</a:t>
                </a:r>
                <a:r>
                  <a:rPr lang="mr-IN" dirty="0" smtClean="0"/>
                  <a:t>’</a:t>
                </a:r>
                <a:r>
                  <a:rPr lang="en-US" dirty="0" smtClean="0"/>
                  <a:t>t contribute to the coin-age value</a:t>
                </a:r>
              </a:p>
              <a:p>
                <a:r>
                  <a:rPr lang="en-US" dirty="0" smtClean="0"/>
                  <a:t>My implementation picks all coins with at least 1 block layer to them.</a:t>
                </a:r>
              </a:p>
              <a:p>
                <a:pPr lvl="1"/>
                <a:r>
                  <a:rPr lang="en-US" dirty="0" smtClean="0"/>
                  <a:t>Improvement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Only pick enough coins to reach max coin-age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514646" cy="4195481"/>
              </a:xfrm>
              <a:blipFill rotWithShape="0">
                <a:blip r:embed="rId2"/>
                <a:stretch>
                  <a:fillRect l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Coin-Age comparison with different coin amounts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871" y="2015213"/>
            <a:ext cx="6704675" cy="4543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2058" y="32891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50 </a:t>
            </a:r>
            <a:r>
              <a:rPr lang="en-US" dirty="0" smtClean="0">
                <a:solidFill>
                  <a:schemeClr val="bg1"/>
                </a:solidFill>
              </a:rPr>
              <a:t>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457" y="329075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 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0296" y="32891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100 coins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8114" y="622479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Chain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63612" y="410237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Coin 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819816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concept as Bitcoin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requirement depends on coin-age of miner.</a:t>
            </a:r>
          </a:p>
          <a:p>
            <a:pPr lvl="1"/>
            <a:r>
              <a:rPr lang="en-US" dirty="0" smtClean="0"/>
              <a:t>Max difficulty handicap of 1/16</a:t>
            </a:r>
            <a:r>
              <a:rPr lang="en-US" baseline="30000" dirty="0" smtClean="0"/>
              <a:t>th</a:t>
            </a:r>
          </a:p>
          <a:p>
            <a:pPr lvl="1"/>
            <a:r>
              <a:rPr lang="en-US" dirty="0" smtClean="0"/>
              <a:t>Allows for users will less computational power to win sometimes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Default difficulty for coin age 0 is 20 zeros in hash</a:t>
            </a:r>
          </a:p>
          <a:p>
            <a:pPr lvl="1"/>
            <a:r>
              <a:rPr lang="en-US" dirty="0" smtClean="0"/>
              <a:t>Difficulty is halved for each coin-age value up to 4.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782108"/>
            <a:ext cx="4851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miners receive:</a:t>
            </a:r>
          </a:p>
          <a:p>
            <a:pPr lvl="1"/>
            <a:r>
              <a:rPr lang="en-US" dirty="0" smtClean="0"/>
              <a:t>block with proof</a:t>
            </a:r>
          </a:p>
          <a:p>
            <a:pPr lvl="1"/>
            <a:r>
              <a:rPr lang="en-US" dirty="0" smtClean="0"/>
              <a:t>context of miner</a:t>
            </a:r>
          </a:p>
          <a:p>
            <a:r>
              <a:rPr lang="en-US" dirty="0" smtClean="0"/>
              <a:t>To Verify:</a:t>
            </a:r>
          </a:p>
          <a:p>
            <a:pPr lvl="1"/>
            <a:r>
              <a:rPr lang="en-US" dirty="0" smtClean="0"/>
              <a:t>Check that the miner is mint eligible by calculating the time difference between the block timestamp and current time.</a:t>
            </a:r>
          </a:p>
          <a:p>
            <a:pPr lvl="1"/>
            <a:r>
              <a:rPr lang="en-US" dirty="0" smtClean="0"/>
              <a:t>Calculate the target </a:t>
            </a:r>
            <a:r>
              <a:rPr lang="en-US" dirty="0" err="1" smtClean="0"/>
              <a:t>PoW</a:t>
            </a:r>
            <a:r>
              <a:rPr lang="en-US" dirty="0" smtClean="0"/>
              <a:t> difficulty based on the coin-age transaction submitted by miner</a:t>
            </a:r>
          </a:p>
          <a:p>
            <a:pPr lvl="1"/>
            <a:r>
              <a:rPr lang="en-US" dirty="0" smtClean="0"/>
              <a:t>Verify the proof is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experienced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based on BCL</a:t>
            </a:r>
          </a:p>
          <a:p>
            <a:pPr lvl="1"/>
            <a:r>
              <a:rPr lang="en-US" dirty="0" smtClean="0"/>
              <a:t>Wallet is separate from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 way to only spend coin-age for successful blocks mined</a:t>
            </a:r>
          </a:p>
          <a:p>
            <a:pPr lvl="2"/>
            <a:r>
              <a:rPr lang="en-US" dirty="0" smtClean="0"/>
              <a:t>Have to rewrite the wallet/transaction code</a:t>
            </a:r>
          </a:p>
          <a:p>
            <a:pPr lvl="2"/>
            <a:r>
              <a:rPr lang="en-US" dirty="0" smtClean="0"/>
              <a:t>Revert any transaction in wallet for miners that didn’t win</a:t>
            </a:r>
          </a:p>
          <a:p>
            <a:pPr lvl="1"/>
            <a:r>
              <a:rPr lang="en-US" dirty="0" smtClean="0"/>
              <a:t>Clients should also have access and knowledge of chain</a:t>
            </a:r>
          </a:p>
          <a:p>
            <a:pPr lvl="1"/>
            <a:r>
              <a:rPr lang="en-US" dirty="0" smtClean="0"/>
              <a:t>Implementing minting eligibility</a:t>
            </a:r>
          </a:p>
          <a:p>
            <a:pPr lvl="2"/>
            <a:r>
              <a:rPr lang="en-US" dirty="0" smtClean="0"/>
              <a:t>Miners should only start mining when eligible</a:t>
            </a:r>
          </a:p>
          <a:p>
            <a:pPr lvl="2"/>
            <a:r>
              <a:rPr lang="en-US" dirty="0" smtClean="0"/>
              <a:t>Miners have to verify other miners block and eligibility based on timestamps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8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ignored 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trust the block 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8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1662</TotalTime>
  <Words>523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Cambria Math</vt:lpstr>
      <vt:lpstr>Century Gothic</vt:lpstr>
      <vt:lpstr>Mangal</vt:lpstr>
      <vt:lpstr>Wingdings 3</vt:lpstr>
      <vt:lpstr>Arial</vt:lpstr>
      <vt:lpstr>Ion</vt:lpstr>
      <vt:lpstr>TomCoin</vt:lpstr>
      <vt:lpstr>Idea</vt:lpstr>
      <vt:lpstr>Minting Eligibility</vt:lpstr>
      <vt:lpstr>Providing Coin-Age</vt:lpstr>
      <vt:lpstr>Coin-Age comparison with different coin amounts</vt:lpstr>
      <vt:lpstr>Proof of Work</vt:lpstr>
      <vt:lpstr>Verifying a proof</vt:lpstr>
      <vt:lpstr>Difficulties experienced</vt:lpstr>
      <vt:lpstr>Things ignored in implementation</vt:lpstr>
      <vt:lpstr>Test results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Coin</dc:title>
  <dc:creator>Thomas Pedersen</dc:creator>
  <cp:lastModifiedBy>Thomas Pedersen</cp:lastModifiedBy>
  <cp:revision>33</cp:revision>
  <dcterms:created xsi:type="dcterms:W3CDTF">2019-05-02T17:48:38Z</dcterms:created>
  <dcterms:modified xsi:type="dcterms:W3CDTF">2019-05-03T21:31:03Z</dcterms:modified>
</cp:coreProperties>
</file>