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custom.xml" ContentType="application/vnd.openxmlformats-officedocument.custom-properties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liyizhou@huawei.com" TargetMode="External"/><Relationship Id="rId4" Type="http://schemas.openxmlformats.org/officeDocument/2006/relationships/hyperlink" Target="mailto:s.bryant@surrey.ac.uk" TargetMode="External"/><Relationship Id="rId5" Type="http://schemas.openxmlformats.org/officeDocument/2006/relationships/hyperlink" Target="mailto:agmalis@gmail.com" TargetMode="External"/><Relationship Id="rId6" Type="http://schemas.openxmlformats.org/officeDocument/2006/relationships/hyperlink" Target="mailto:liguangpeng@huawei.com" TargetMode="External"/><Relationship Id="rId7" Type="http://schemas.openxmlformats.org/officeDocument/2006/relationships/hyperlink" Target="mailto:renshoushou@huawei.com" TargetMode="External"/><Relationship Id="rId8" Type="http://schemas.openxmlformats.org/officeDocument/2006/relationships/hyperlink" Target="mailto:shirley.yangfan@huawei.com" TargetMode="External"/><Relationship Id="rId9" Type="http://schemas.openxmlformats.org/officeDocument/2006/relationships/hyperlink" Target="mailto:ryoo@etri.re.kr" TargetMode="External"/><Relationship Id="rId10" Type="http://schemas.openxmlformats.org/officeDocument/2006/relationships/hyperlink" Target="mailto:liupengyjy@chinamobile.com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ietf.org/en/group/detnet/wmosq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twork2030/publications/blob/main/CENI_DIP_Networking_Test_Report.pdf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compatLnSpc="0">
            <a:normAutofit fontScale="90000" lnSpcReduction="2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Cyclic Queuing and Forwarding with tagging</a:t>
            </a: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 for Deterministic Forwarding</a:t>
            </a:r>
            <a:br>
              <a:rPr/>
            </a:br>
            <a:br>
              <a:rPr/>
            </a:b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draft-eckert-detnet-tcqf-02</a:t>
            </a:r>
            <a:br>
              <a:rPr lang="en-US" sz="4000" b="0" strike="noStrike" spc="0">
                <a:solidFill>
                  <a:srgbClr val="000000"/>
                </a:solidFill>
                <a:latin typeface="Calibri Light"/>
              </a:rPr>
            </a:b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draft-yizhou-detnet-ipv6-options-for-cqf-variant-01</a:t>
            </a:r>
            <a:br>
              <a:rPr/>
            </a:b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70272" y="3722774"/>
            <a:ext cx="11864795" cy="31201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 fontScale="90000" lnSpcReduction="2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Toerless Eckert, Futurewei USA 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2" tooltip="mailto:tte@cs.fau.de)"/>
              </a:rPr>
              <a:t>tte@cs.fau.de)</a:t>
            </a:r>
            <a:r>
              <a:rPr sz="2200">
                <a:latin typeface="Calibri"/>
                <a:ea typeface="Calibri"/>
                <a:cs typeface="Calibri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Yizhou Li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3" tooltip="mailto:liyizhou@huawei.com"/>
              </a:rPr>
              <a:t>liyizhou@huawei.com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&gt;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Stewart Bryant, U. of Surrey ICS 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8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4" tooltip="mailto:s.bryant@surrey.ac.uk"/>
              </a:rPr>
              <a:t>s.bryant@surrey.ac.uk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 Andy Malis 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5" tooltip="mailto:agmalis@gmail.com"/>
              </a:rPr>
              <a:t>agmalis@gmail.com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), </a:t>
            </a:r>
            <a:b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Guangpeng Li &lt;</a:t>
            </a:r>
            <a:r>
              <a:rPr lang="en-US" sz="22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Shoushou Ren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7" tooltip="mailto:renshoushou@huawei.com"/>
              </a:rPr>
              <a:t>renshoushou@huawei.com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br>
              <a:rPr sz="2200"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Guangpeng Li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Fan Yang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8" tooltip="mailto:shirley.yangfan@huawei.com"/>
              </a:rPr>
              <a:t>shirley.yangfan@huawei.com&gt;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Jeong-dong Ryoo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9" tooltip="mailto:ryoo@etri.re.kr"/>
              </a:rPr>
              <a:t>ryoo@etri.re.kr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Peng Liu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10" tooltip="mailto:liupengyjy@chinamobile.com"/>
              </a:rPr>
              <a:t>liupengyjy@chinamobile.com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endParaRPr lang="en-US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Interim meeting 04/2023, rev 0.6</a:t>
            </a: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https://github.com/toerless/detnet/blob/main/tcqf-slides.pptx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774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17590" y="365124"/>
            <a:ext cx="10836209" cy="1000507"/>
          </a:xfrm>
        </p:spPr>
        <p:txBody>
          <a:bodyPr/>
          <a:lstStyle/>
          <a:p>
            <a:pPr>
              <a:defRPr/>
            </a:pPr>
            <a:r>
              <a:rPr/>
              <a:t>Draft work -02 (IETF116) to -03</a:t>
            </a:r>
            <a:endParaRPr/>
          </a:p>
        </p:txBody>
      </p:sp>
      <p:sp>
        <p:nvSpPr>
          <p:cNvPr id="66204127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17590" y="1423011"/>
            <a:ext cx="10836209" cy="47539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Detailled presentation of mechanism from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draft-eckert-detnet-tcqf-02</a:t>
            </a:r>
            <a:br>
              <a:rPr lang="en-US" sz="28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draft-yizhou-detnet-ipv6-options-for-cqf-variant-01</a:t>
            </a:r>
            <a:r>
              <a:rPr/>
              <a:t> at DetNet interim</a:t>
            </a:r>
            <a:endParaRPr/>
          </a:p>
          <a:p>
            <a:pPr lvl="1">
              <a:defRPr/>
            </a:pPr>
            <a:r>
              <a:rPr/>
              <a:t>Slides, recording see DetNet interim Wiki: </a:t>
            </a: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wiki.ietf.org/en/group/detnet/wmosq"/>
              </a:rPr>
              <a:t>https://wiki.ietf.org/en/group/detnet/wmosq</a:t>
            </a:r>
            <a:endParaRPr sz="4800"/>
          </a:p>
          <a:p>
            <a:pPr lvl="1">
              <a:defRPr/>
            </a:pPr>
            <a:r>
              <a:rPr/>
              <a:t>David raised question / possibility  to merge. </a:t>
            </a:r>
            <a:endParaRPr/>
          </a:p>
          <a:p>
            <a:pPr>
              <a:defRPr/>
            </a:pPr>
            <a:r>
              <a:rPr/>
              <a:t>-03 performed merge of content/authors</a:t>
            </a:r>
            <a:endParaRPr/>
          </a:p>
          <a:p>
            <a:pPr lvl="0">
              <a:defRPr/>
            </a:pPr>
            <a:r>
              <a:rPr/>
              <a:t>Detailed explanation of evolution from CQF to TCQF</a:t>
            </a:r>
            <a:endParaRPr/>
          </a:p>
          <a:p>
            <a:pPr lvl="1">
              <a:defRPr/>
            </a:pPr>
            <a:r>
              <a:rPr/>
              <a:t>CQF model, timing, challenges: buffer ambiguity upon reception</a:t>
            </a:r>
            <a:endParaRPr/>
          </a:p>
          <a:p>
            <a:pPr lvl="1">
              <a:defRPr/>
            </a:pPr>
            <a:r>
              <a:rPr/>
              <a:t>Solution with TCQF (tagging of packet), timing, summary of TCQF benefits</a:t>
            </a:r>
            <a:endParaRPr/>
          </a:p>
          <a:p>
            <a:pPr lvl="1">
              <a:defRPr/>
            </a:pPr>
            <a:r>
              <a:rPr/>
              <a:t>Appendix: Discuss of IEEE “Multiple Buffer CQF” (without tagging)</a:t>
            </a:r>
            <a:br>
              <a:rPr/>
            </a:br>
            <a:r>
              <a:rPr/>
              <a:t>and how it (in our option) does not meet our requirements</a:t>
            </a:r>
            <a:endParaRPr/>
          </a:p>
          <a:p>
            <a:pPr lvl="0">
              <a:defRPr/>
            </a:pPr>
            <a:r>
              <a:rPr/>
              <a:t>Made forwarding specification independent of encap</a:t>
            </a:r>
            <a:endParaRPr/>
          </a:p>
          <a:p>
            <a:pPr lvl="1">
              <a:defRPr/>
            </a:pPr>
            <a:r>
              <a:rPr/>
              <a:t>Separate sections now for (non-exhaustive) encap options:</a:t>
            </a:r>
            <a:endParaRPr/>
          </a:p>
          <a:p>
            <a:pPr lvl="1">
              <a:defRPr/>
            </a:pPr>
            <a:r>
              <a:rPr/>
              <a:t>From -02: MPLS/TC, IP/IPv6 with DSCP</a:t>
            </a:r>
            <a:endParaRPr/>
          </a:p>
          <a:p>
            <a:pPr lvl="1">
              <a:defRPr/>
            </a:pPr>
            <a:r>
              <a:rPr/>
              <a:t>New IPv6 option header for TCQF “Deterministic IP” (DIP) option</a:t>
            </a:r>
            <a:br>
              <a:rPr/>
            </a:br>
            <a:r>
              <a:rPr/>
              <a:t>via 2 possible extension header alternatives), IANA considerations for it.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0957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17590" y="365124"/>
            <a:ext cx="10836209" cy="1000507"/>
          </a:xfrm>
        </p:spPr>
        <p:txBody>
          <a:bodyPr/>
          <a:lstStyle/>
          <a:p>
            <a:pPr>
              <a:defRPr/>
            </a:pPr>
            <a:r>
              <a:rPr/>
              <a:t>Draft independent</a:t>
            </a:r>
            <a:endParaRPr/>
          </a:p>
        </p:txBody>
      </p:sp>
      <p:sp>
        <p:nvSpPr>
          <p:cNvPr id="6042296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17590" y="1423011"/>
            <a:ext cx="10836209" cy="47539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Translation of CENI “Deterministic IP” (DIP = TCQF)  high-speed/large-scale network validation test report</a:t>
            </a:r>
            <a:endParaRPr/>
          </a:p>
          <a:p>
            <a:pPr lvl="1">
              <a:defRPr/>
            </a:pPr>
            <a:r>
              <a:rPr/>
              <a:t>We used slides from mandarin version in our IETF116 presentation</a:t>
            </a:r>
            <a:endParaRPr/>
          </a:p>
          <a:p>
            <a:pPr>
              <a:defRPr/>
            </a:pPr>
            <a:r>
              <a:rPr/>
              <a:t>Now available with permission from CENI at:</a:t>
            </a:r>
            <a:endParaRPr/>
          </a:p>
          <a:p>
            <a:pPr lvl="1">
              <a:defRPr/>
            </a:pP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github.com/network2030/publications/blob/main/CENI_DIP_Networking_Test_Report.pdf"/>
              </a:rPr>
              <a:t>https://github.com/network2030/publications/blob/main/</a:t>
            </a:r>
            <a:br>
              <a:rPr lang="en-US" sz="24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github.com/network2030/publications/blob/main/CENI_DIP_Networking_Test_Report.pdf"/>
              </a:rPr>
            </a:b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github.com/network2030/publications/blob/main/CENI_DIP_Networking_Test_Report.pdf"/>
              </a:rPr>
              <a:t>CENI_DIP_Networking_Test_Report.pdf</a:t>
            </a:r>
            <a:endParaRPr/>
          </a:p>
          <a:p>
            <a:pPr>
              <a:defRPr/>
            </a:pPr>
            <a:r>
              <a:rPr/>
              <a:t>Also referenced in current draft.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720749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17590" y="365124"/>
            <a:ext cx="10836209" cy="1000507"/>
          </a:xfrm>
        </p:spPr>
        <p:txBody>
          <a:bodyPr/>
          <a:lstStyle/>
          <a:p>
            <a:pPr>
              <a:defRPr/>
            </a:pPr>
            <a:r>
              <a:rPr/>
              <a:t>Draft work -03 to -04</a:t>
            </a:r>
            <a:endParaRPr/>
          </a:p>
        </p:txBody>
      </p:sp>
      <p:sp>
        <p:nvSpPr>
          <p:cNvPr id="20993730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17590" y="1423011"/>
            <a:ext cx="11521807" cy="47539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lvl="0">
              <a:defRPr/>
            </a:pPr>
            <a:r>
              <a:rPr/>
              <a:t>Following presentation of CSQF at DetNet interim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Draft-chen-detnet-sr-based-bounded-latency</a:t>
            </a:r>
            <a:r>
              <a:rPr/>
              <a:t>, See Detnet wiki for recording/slides</a:t>
            </a:r>
            <a:endParaRPr/>
          </a:p>
          <a:p>
            <a:pPr lvl="0">
              <a:defRPr/>
            </a:pPr>
            <a:r>
              <a:rPr/>
              <a:t>Added appendix comparing TCQF/CSQF</a:t>
            </a:r>
            <a:endParaRPr/>
          </a:p>
          <a:p>
            <a:pPr lvl="1">
              <a:defRPr/>
            </a:pPr>
            <a:r>
              <a:rPr/>
              <a:t>CSQF moves hop-by-hop cycle mapping to packet metadata (Segment Routing SIDs).</a:t>
            </a:r>
            <a:endParaRPr/>
          </a:p>
          <a:p>
            <a:pPr lvl="1">
              <a:defRPr/>
            </a:pPr>
            <a:r>
              <a:rPr/>
              <a:t>Mostly subtle pro/cons for either option – best explored through deployment experience.</a:t>
            </a:r>
            <a:endParaRPr/>
          </a:p>
          <a:p>
            <a:pPr lvl="1">
              <a:defRPr/>
            </a:pPr>
            <a:r>
              <a:rPr/>
              <a:t>Any hardware can easily support both TCQF and CSQF. </a:t>
            </a:r>
            <a:endParaRPr/>
          </a:p>
          <a:p>
            <a:pPr lvl="1">
              <a:defRPr/>
            </a:pPr>
            <a:r>
              <a:rPr/>
              <a:t>Operator preference will be most important: CSQF is “SR version of TCQF”.</a:t>
            </a:r>
            <a:endParaRPr/>
          </a:p>
          <a:p>
            <a:pPr lvl="1">
              <a:defRPr/>
            </a:pPr>
            <a:r>
              <a:rPr/>
              <a:t>CSQF key additional functional benefit (not well quantified yet) in “frame-interleaving”. </a:t>
            </a:r>
            <a:br>
              <a:rPr/>
            </a:br>
            <a:r>
              <a:rPr/>
              <a:t>Discussed in new draft. (“better burst management”).</a:t>
            </a:r>
            <a:endParaRPr/>
          </a:p>
          <a:p>
            <a:pPr lvl="0">
              <a:defRPr/>
            </a:pPr>
            <a:r>
              <a:rPr/>
              <a:t>After another review of CQF in IEEE spec:</a:t>
            </a:r>
            <a:endParaRPr/>
          </a:p>
          <a:p>
            <a:pPr lvl="1">
              <a:defRPr/>
            </a:pPr>
            <a:r>
              <a:rPr/>
              <a:t>CQF could support multiple independent instances of cycle buffers</a:t>
            </a:r>
            <a:endParaRPr/>
          </a:p>
          <a:p>
            <a:pPr lvl="2">
              <a:defRPr/>
            </a:pPr>
            <a:r>
              <a:rPr/>
              <a:t>selected by e.g.: packet priority.</a:t>
            </a:r>
            <a:endParaRPr/>
          </a:p>
          <a:p>
            <a:pPr lvl="1">
              <a:defRPr/>
            </a:pPr>
            <a:r>
              <a:rPr/>
              <a:t>Same could be done in TCQF</a:t>
            </a:r>
            <a:endParaRPr/>
          </a:p>
          <a:p>
            <a:pPr lvl="1">
              <a:defRPr/>
            </a:pPr>
            <a:r>
              <a:rPr/>
              <a:t>No evidence that we need this (CSQF for example is simpler), but want to make sure IEEE experts understand that – if needed - TCQF solution could support all options that CQF could.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82686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17590" y="365124"/>
            <a:ext cx="10836209" cy="1000507"/>
          </a:xfrm>
        </p:spPr>
        <p:txBody>
          <a:bodyPr/>
          <a:lstStyle/>
          <a:p>
            <a:pPr>
              <a:defRPr/>
            </a:pPr>
            <a:r>
              <a:rPr/>
              <a:t>Status / Open issues ?</a:t>
            </a:r>
            <a:endParaRPr/>
          </a:p>
        </p:txBody>
      </p:sp>
      <p:sp>
        <p:nvSpPr>
          <p:cNvPr id="119827937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17590" y="1423011"/>
            <a:ext cx="11521807" cy="47539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/>
              <a:t>Draft is quite complete, has received significant review/validation.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Other desirable DetNet components, such as “gates” would be beneficial in conjunction with TCQF:</a:t>
            </a:r>
            <a:endParaRPr/>
          </a:p>
          <a:p>
            <a:pPr lvl="1">
              <a:defRPr/>
            </a:pPr>
            <a:r>
              <a:rPr/>
              <a:t>See draft-eckert-detnet-frame-interleaving</a:t>
            </a:r>
            <a:endParaRPr/>
          </a:p>
          <a:p>
            <a:pPr lvl="0">
              <a:defRPr/>
            </a:pPr>
            <a:r>
              <a:rPr/>
              <a:t>But should be considered independent from hop-by-hop-forwarding </a:t>
            </a:r>
            <a:endParaRPr/>
          </a:p>
          <a:p>
            <a:pPr lvl="1">
              <a:defRPr/>
            </a:pPr>
            <a:r>
              <a:rPr/>
              <a:t>Same as e.g.: PREOF functions are also complementary to hop-by-hop forwarding but kept architecturally separate.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宽屏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Yizhou Li</dc:creator>
  <cp:keywords/>
  <dc:description/>
  <dc:identifier/>
  <dc:language/>
  <cp:lastModifiedBy/>
  <cp:revision>24</cp:revision>
  <dcterms:created xsi:type="dcterms:W3CDTF">2012-12-03T06:56:55Z</dcterms:created>
  <dcterms:modified xsi:type="dcterms:W3CDTF">2023-07-20T21:38:31Z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1682230507</vt:lpwstr>
  </property>
</Properties>
</file>