
<file path=[Content_Types].xml><?xml version="1.0" encoding="utf-8"?>
<Types xmlns="http://schemas.openxmlformats.org/package/2006/content-types">
  <Default Extension="emf" ContentType="image/x-emf"/>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2.xml" ContentType="application/vnd.openxmlformats-officedocument.presentationml.slide+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docProps/custom.xml" ContentType="application/vnd.openxmlformats-officedocument.custom-properties+xml"/>
  <Override PartName="/ppt/slideLayouts/slideLayout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14.xml" ContentType="application/vnd.openxmlformats-officedocument.presentationml.slideLayout+xml"/>
  <Override PartName="/ppt/presProps.xml" ContentType="application/vnd.openxmlformats-officedocument.presentationml.presProps+xml"/>
  <Override PartName="/ppt/slideMasters/slideMaster1.xml" ContentType="application/vnd.openxmlformats-officedocument.presentationml.slideMaster+xml"/>
  <Override PartName="/docProps/core.xml" ContentType="application/vnd.openxmlformats-package.core-properties+xml"/>
  <Override PartName="/ppt/presentation.xml" ContentType="application/vnd.openxmlformats-officedocument.presentationml.presentation.main+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Lst>
  <p:sldSz cx="12192000" cy="6858000"/>
  <p:notesSz cx="12192000" cy="6858000"/>
  <p:defaultTextStyle>
    <a:defPPr>
      <a:defRPr lang="zh-CN"/>
    </a:defPPr>
    <a:lvl1pPr algn="l">
      <a:spcBef>
        <a:spcPts val="0"/>
      </a:spcBef>
      <a:spcAft>
        <a:spcPts val="0"/>
      </a:spcAft>
      <a:defRPr>
        <a:solidFill>
          <a:schemeClr val="tx1"/>
        </a:solidFill>
        <a:latin typeface="Verdana"/>
        <a:ea typeface="宋体"/>
        <a:cs typeface="+mn-cs"/>
      </a:defRPr>
    </a:lvl1pPr>
    <a:lvl2pPr marL="457200" algn="l">
      <a:spcBef>
        <a:spcPts val="0"/>
      </a:spcBef>
      <a:spcAft>
        <a:spcPts val="0"/>
      </a:spcAft>
      <a:defRPr>
        <a:solidFill>
          <a:schemeClr val="tx1"/>
        </a:solidFill>
        <a:latin typeface="Verdana"/>
        <a:ea typeface="宋体"/>
        <a:cs typeface="+mn-cs"/>
      </a:defRPr>
    </a:lvl2pPr>
    <a:lvl3pPr marL="914400" algn="l">
      <a:spcBef>
        <a:spcPts val="0"/>
      </a:spcBef>
      <a:spcAft>
        <a:spcPts val="0"/>
      </a:spcAft>
      <a:defRPr>
        <a:solidFill>
          <a:schemeClr val="tx1"/>
        </a:solidFill>
        <a:latin typeface="Verdana"/>
        <a:ea typeface="宋体"/>
        <a:cs typeface="+mn-cs"/>
      </a:defRPr>
    </a:lvl3pPr>
    <a:lvl4pPr marL="1371600" algn="l">
      <a:spcBef>
        <a:spcPts val="0"/>
      </a:spcBef>
      <a:spcAft>
        <a:spcPts val="0"/>
      </a:spcAft>
      <a:defRPr>
        <a:solidFill>
          <a:schemeClr val="tx1"/>
        </a:solidFill>
        <a:latin typeface="Verdana"/>
        <a:ea typeface="宋体"/>
        <a:cs typeface="+mn-cs"/>
      </a:defRPr>
    </a:lvl4pPr>
    <a:lvl5pPr marL="1828800" algn="l">
      <a:spcBef>
        <a:spcPts val="0"/>
      </a:spcBef>
      <a:spcAft>
        <a:spcPts val="0"/>
      </a:spcAft>
      <a:defRPr>
        <a:solidFill>
          <a:schemeClr val="tx1"/>
        </a:solidFill>
        <a:latin typeface="Verdana"/>
        <a:ea typeface="宋体"/>
        <a:cs typeface="+mn-cs"/>
      </a:defRPr>
    </a:lvl5pPr>
    <a:lvl6pPr marL="2286000" algn="l" defTabSz="914400">
      <a:defRPr>
        <a:solidFill>
          <a:schemeClr val="tx1"/>
        </a:solidFill>
        <a:latin typeface="Verdana"/>
        <a:ea typeface="宋体"/>
        <a:cs typeface="+mn-cs"/>
      </a:defRPr>
    </a:lvl6pPr>
    <a:lvl7pPr marL="2743200" algn="l" defTabSz="914400">
      <a:defRPr>
        <a:solidFill>
          <a:schemeClr val="tx1"/>
        </a:solidFill>
        <a:latin typeface="Verdana"/>
        <a:ea typeface="宋体"/>
        <a:cs typeface="+mn-cs"/>
      </a:defRPr>
    </a:lvl7pPr>
    <a:lvl8pPr marL="3200400" algn="l" defTabSz="914400">
      <a:defRPr>
        <a:solidFill>
          <a:schemeClr val="tx1"/>
        </a:solidFill>
        <a:latin typeface="Verdana"/>
        <a:ea typeface="宋体"/>
        <a:cs typeface="+mn-cs"/>
      </a:defRPr>
    </a:lvl8pPr>
    <a:lvl9pPr marL="3657600" algn="l" defTabSz="914400">
      <a:defRPr>
        <a:solidFill>
          <a:schemeClr val="tx1"/>
        </a:solidFill>
        <a:latin typeface="Verdana"/>
        <a:ea typeface="宋体"/>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7A33441-9C02-F7E1-664C-B6B447102F94}">
  <a:tblStyle styleId="{27A33441-9C02-F7E1-664C-B6B447102F94}" styleName="无样式，网格型">
    <a:wholeTbl>
      <a:tcTxStyle>
        <a:fontRef idx="minor">
          <a:srgbClr val="000000"/>
        </a:fontRef>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标题幻灯片">
    <p:spTree>
      <p:nvGrpSpPr>
        <p:cNvPr id="1" name="" hidden="0"/>
        <p:cNvGrpSpPr/>
        <p:nvPr isPhoto="0" userDrawn="0"/>
      </p:nvGrpSpPr>
      <p:grpSpPr bwMode="auto">
        <a:xfrm>
          <a:off x="0" y="0"/>
          <a:ext cx="0" cy="0"/>
          <a:chOff x="0" y="0"/>
          <a:chExt cx="0" cy="0"/>
        </a:xfrm>
      </p:grpSpPr>
      <p:pic>
        <p:nvPicPr>
          <p:cNvPr id="6" name="Picture 146" descr="2" hidden="0"/>
          <p:cNvPicPr>
            <a:picLocks noChangeAspect="1" noChangeArrowheads="1"/>
          </p:cNvPicPr>
          <p:nvPr isPhoto="0" userDrawn="0"/>
        </p:nvPicPr>
        <p:blipFill>
          <a:blip r:embed="rId2"/>
          <a:stretch/>
        </p:blipFill>
        <p:spPr bwMode="auto">
          <a:xfrm>
            <a:off x="0" y="973138"/>
            <a:ext cx="12192000" cy="3810000"/>
          </a:xfrm>
          <a:prstGeom prst="rect">
            <a:avLst/>
          </a:prstGeom>
          <a:noFill/>
          <a:ln>
            <a:noFill/>
          </a:ln>
        </p:spPr>
      </p:pic>
      <p:pic>
        <p:nvPicPr>
          <p:cNvPr id="7" name="Picture 6" descr="Logo" hidden="0"/>
          <p:cNvPicPr>
            <a:picLocks noChangeAspect="1" noChangeArrowheads="1"/>
          </p:cNvPicPr>
          <p:nvPr isPhoto="0" userDrawn="0"/>
        </p:nvPicPr>
        <p:blipFill>
          <a:blip r:embed="rId3"/>
          <a:stretch/>
        </p:blipFill>
        <p:spPr bwMode="auto">
          <a:xfrm>
            <a:off x="11228388" y="6310313"/>
            <a:ext cx="423862" cy="422275"/>
          </a:xfrm>
          <a:prstGeom prst="rect">
            <a:avLst/>
          </a:prstGeom>
          <a:noFill/>
          <a:ln>
            <a:noFill/>
          </a:ln>
        </p:spPr>
      </p:pic>
      <p:sp>
        <p:nvSpPr>
          <p:cNvPr id="8" name="Text Box 5" hidden="0"/>
          <p:cNvSpPr txBox="1">
            <a:spLocks noChangeArrowheads="1"/>
          </p:cNvSpPr>
          <p:nvPr isPhoto="0" userDrawn="0"/>
        </p:nvSpPr>
        <p:spPr bwMode="auto">
          <a:xfrm>
            <a:off x="854075" y="6521450"/>
            <a:ext cx="2271713" cy="161925"/>
          </a:xfrm>
          <a:prstGeom prst="rect">
            <a:avLst/>
          </a:prstGeom>
          <a:noFill/>
          <a:ln>
            <a:noFill/>
          </a:ln>
        </p:spPr>
        <p:txBody>
          <a:bodyPr wrap="none" lIns="0" tIns="0" bIns="0">
            <a:spAutoFit/>
          </a:bodyPr>
          <a:lstStyle>
            <a:lvl1pPr>
              <a:defRPr>
                <a:solidFill>
                  <a:schemeClr val="tx1"/>
                </a:solidFill>
                <a:latin typeface="Calibri"/>
                <a:ea typeface="宋体"/>
              </a:defRPr>
            </a:lvl1pPr>
            <a:lvl2pPr marL="742950" indent="-285750">
              <a:defRPr>
                <a:solidFill>
                  <a:schemeClr val="tx1"/>
                </a:solidFill>
                <a:latin typeface="Calibri"/>
                <a:ea typeface="宋体"/>
              </a:defRPr>
            </a:lvl2pPr>
            <a:lvl3pPr marL="1143000" indent="-228600">
              <a:defRPr>
                <a:solidFill>
                  <a:schemeClr val="tx1"/>
                </a:solidFill>
                <a:latin typeface="Calibri"/>
                <a:ea typeface="宋体"/>
              </a:defRPr>
            </a:lvl3pPr>
            <a:lvl4pPr marL="1600200" indent="-228600">
              <a:defRPr>
                <a:solidFill>
                  <a:schemeClr val="tx1"/>
                </a:solidFill>
                <a:latin typeface="Calibri"/>
                <a:ea typeface="宋体"/>
              </a:defRPr>
            </a:lvl4pPr>
            <a:lvl5pPr marL="2057400" indent="-228600">
              <a:defRPr>
                <a:solidFill>
                  <a:schemeClr val="tx1"/>
                </a:solidFill>
                <a:latin typeface="Calibri"/>
                <a:ea typeface="宋体"/>
              </a:defRPr>
            </a:lvl5pPr>
            <a:lvl6pPr marL="2514600" indent="-228600">
              <a:spcBef>
                <a:spcPts val="0"/>
              </a:spcBef>
              <a:spcAft>
                <a:spcPts val="0"/>
              </a:spcAft>
              <a:defRPr>
                <a:solidFill>
                  <a:schemeClr val="tx1"/>
                </a:solidFill>
                <a:latin typeface="Calibri"/>
                <a:ea typeface="宋体"/>
              </a:defRPr>
            </a:lvl6pPr>
            <a:lvl7pPr marL="2971800" indent="-228600">
              <a:spcBef>
                <a:spcPts val="0"/>
              </a:spcBef>
              <a:spcAft>
                <a:spcPts val="0"/>
              </a:spcAft>
              <a:defRPr>
                <a:solidFill>
                  <a:schemeClr val="tx1"/>
                </a:solidFill>
                <a:latin typeface="Calibri"/>
                <a:ea typeface="宋体"/>
              </a:defRPr>
            </a:lvl7pPr>
            <a:lvl8pPr marL="3429000" indent="-228600">
              <a:spcBef>
                <a:spcPts val="0"/>
              </a:spcBef>
              <a:spcAft>
                <a:spcPts val="0"/>
              </a:spcAft>
              <a:defRPr>
                <a:solidFill>
                  <a:schemeClr val="tx1"/>
                </a:solidFill>
                <a:latin typeface="Calibri"/>
                <a:ea typeface="宋体"/>
              </a:defRPr>
            </a:lvl8pPr>
            <a:lvl9pPr marL="3886200" indent="-228600">
              <a:spcBef>
                <a:spcPts val="0"/>
              </a:spcBef>
              <a:spcAft>
                <a:spcPts val="0"/>
              </a:spcAft>
              <a:defRPr>
                <a:solidFill>
                  <a:schemeClr val="tx1"/>
                </a:solidFill>
                <a:latin typeface="Calibri"/>
                <a:ea typeface="宋体"/>
              </a:defRPr>
            </a:lvl9pPr>
          </a:lstStyle>
          <a:p>
            <a:pPr>
              <a:defRPr/>
            </a:pPr>
            <a:r>
              <a:rPr lang="en-US" sz="1050">
                <a:solidFill>
                  <a:srgbClr val="000000"/>
                </a:solidFill>
                <a:latin typeface="FrutigerNext LT Bold"/>
                <a:ea typeface="MS PGothic"/>
              </a:rPr>
              <a:t>HUAWEI TECHNOLOGIES CO., LTD.</a:t>
            </a:r>
            <a:endParaRPr/>
          </a:p>
        </p:txBody>
      </p:sp>
      <p:sp>
        <p:nvSpPr>
          <p:cNvPr id="9" name="日期占位符 3" hidden="0"/>
          <p:cNvSpPr txBox="1"/>
          <p:nvPr isPhoto="0" userDrawn="0"/>
        </p:nvSpPr>
        <p:spPr bwMode="auto">
          <a:xfrm>
            <a:off x="9998075" y="369888"/>
            <a:ext cx="1973263" cy="365125"/>
          </a:xfrm>
          <a:prstGeom prst="rect">
            <a:avLst/>
          </a:prstGeom>
        </p:spPr>
        <p:txBody>
          <a:bodyPr lIns="68580" tIns="34290" rIns="68580" bIns="34290" anchor="ctr"/>
          <a:lstStyle>
            <a:defPPr>
              <a:defRPr lang="zh-CN"/>
            </a:defPPr>
            <a:lvl1pPr marL="0" algn="l" defTabSz="914400">
              <a:defRPr sz="12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US" sz="900"/>
              <a:t>Security Level: </a:t>
            </a:r>
            <a:endParaRPr lang="zh-CN" sz="900"/>
          </a:p>
        </p:txBody>
      </p:sp>
      <p:sp>
        <p:nvSpPr>
          <p:cNvPr id="10" name="Text Box 7" hidden="0"/>
          <p:cNvSpPr txBox="1">
            <a:spLocks noChangeArrowheads="1"/>
          </p:cNvSpPr>
          <p:nvPr isPhoto="0" userDrawn="0"/>
        </p:nvSpPr>
        <p:spPr bwMode="auto">
          <a:xfrm>
            <a:off x="9998075" y="3906838"/>
            <a:ext cx="1309688" cy="277812"/>
          </a:xfrm>
          <a:prstGeom prst="rect">
            <a:avLst/>
          </a:prstGeom>
        </p:spPr>
        <p:txBody>
          <a:bodyPr lIns="68580" tIns="34290" rIns="68580" bIns="34290" anchor="ctr"/>
          <a:lstStyle>
            <a:defPPr>
              <a:defRPr lang="zh-CN"/>
            </a:defPPr>
            <a:lvl1pPr>
              <a:defRPr sz="1200"/>
            </a:lvl1pPr>
          </a:lstStyle>
          <a:p>
            <a:pPr>
              <a:defRPr/>
            </a:pPr>
            <a:r>
              <a:rPr lang="en-US" sz="900">
                <a:solidFill>
                  <a:schemeClr val="bg1"/>
                </a:solidFill>
              </a:rPr>
              <a:t>www.huawei.com</a:t>
            </a:r>
            <a:endParaRPr/>
          </a:p>
        </p:txBody>
      </p:sp>
      <p:sp>
        <p:nvSpPr>
          <p:cNvPr id="2" name="标题 1" hidden="0"/>
          <p:cNvSpPr>
            <a:spLocks noGrp="1"/>
          </p:cNvSpPr>
          <p:nvPr isPhoto="0" userDrawn="0">
            <p:ph type="ctrTitle" hasCustomPrompt="0"/>
          </p:nvPr>
        </p:nvSpPr>
        <p:spPr bwMode="auto">
          <a:xfrm>
            <a:off x="861269" y="1857448"/>
            <a:ext cx="7271207" cy="1332371"/>
          </a:xfrm>
        </p:spPr>
        <p:txBody>
          <a:bodyPr>
            <a:normAutofit/>
          </a:bodyPr>
          <a:lstStyle>
            <a:lvl1pPr algn="l">
              <a:defRPr sz="2400" b="1">
                <a:solidFill>
                  <a:schemeClr val="bg1"/>
                </a:solidFill>
                <a:latin typeface="Franklin Gothic Demi"/>
                <a:ea typeface="华文细黑"/>
              </a:defRPr>
            </a:lvl1pPr>
          </a:lstStyle>
          <a:p>
            <a:pPr>
              <a:defRPr/>
            </a:pPr>
            <a:r>
              <a:rPr lang="zh-CN"/>
              <a:t>单击此处编辑母版标题样式</a:t>
            </a:r>
            <a:endParaRPr lang="zh-CN"/>
          </a:p>
        </p:txBody>
      </p:sp>
      <p:sp>
        <p:nvSpPr>
          <p:cNvPr id="3" name="副标题 2" hidden="0"/>
          <p:cNvSpPr>
            <a:spLocks noGrp="1"/>
          </p:cNvSpPr>
          <p:nvPr isPhoto="0" userDrawn="0">
            <p:ph type="subTitle" idx="1" hasCustomPrompt="0"/>
          </p:nvPr>
        </p:nvSpPr>
        <p:spPr bwMode="auto">
          <a:xfrm>
            <a:off x="861269" y="3621259"/>
            <a:ext cx="7271207" cy="932255"/>
          </a:xfrm>
        </p:spPr>
        <p:txBody>
          <a:bodyPr/>
          <a:lstStyle>
            <a:lvl1pPr marL="0" indent="0" algn="l">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zh-CN"/>
              <a:t>单击此处编辑母版副标题样式</a:t>
            </a:r>
            <a:endParaRPr lang="zh-CN"/>
          </a:p>
        </p:txBody>
      </p:sp>
      <p:sp>
        <p:nvSpPr>
          <p:cNvPr id="16" name="内容占位符 15" hidden="0"/>
          <p:cNvSpPr>
            <a:spLocks noGrp="1"/>
          </p:cNvSpPr>
          <p:nvPr isPhoto="0" userDrawn="0">
            <p:ph sz="quarter" idx="11" hasCustomPrompt="0"/>
          </p:nvPr>
        </p:nvSpPr>
        <p:spPr bwMode="auto">
          <a:xfrm>
            <a:off x="861269" y="5313607"/>
            <a:ext cx="5094288" cy="707681"/>
          </a:xfrm>
        </p:spPr>
        <p:txBody>
          <a:bodyPr/>
          <a:lstStyle>
            <a:lvl1pPr marL="0" indent="0">
              <a:buNone/>
              <a:defRPr sz="1500">
                <a:solidFill>
                  <a:schemeClr val="bg2">
                    <a:lumMod val="50000"/>
                  </a:schemeClr>
                </a:solidFill>
              </a:defRPr>
            </a:lvl1pPr>
          </a:lstStyle>
          <a:p>
            <a:pPr lvl="0">
              <a:defRPr/>
            </a:pPr>
            <a:r>
              <a:rPr lang="zh-CN"/>
              <a:t>单击此处编辑母版文本样式</a:t>
            </a:r>
            <a:endParaRPr/>
          </a:p>
        </p:txBody>
      </p:sp>
      <p:sp>
        <p:nvSpPr>
          <p:cNvPr id="15" name="内容占位符 14" hidden="0"/>
          <p:cNvSpPr>
            <a:spLocks noGrp="1"/>
          </p:cNvSpPr>
          <p:nvPr isPhoto="0" userDrawn="0">
            <p:ph sz="quarter" idx="12" hasCustomPrompt="0"/>
          </p:nvPr>
        </p:nvSpPr>
        <p:spPr bwMode="auto">
          <a:xfrm>
            <a:off x="10776520" y="420997"/>
            <a:ext cx="1008112" cy="326655"/>
          </a:xfrm>
        </p:spPr>
        <p:txBody>
          <a:bodyPr/>
          <a:lstStyle>
            <a:lvl1pPr marL="0" indent="0">
              <a:buNone/>
              <a:defRPr sz="1100"/>
            </a:lvl1pPr>
            <a:lvl2pPr marL="700088" indent="0">
              <a:buNone/>
              <a:defRPr/>
            </a:lvl2pPr>
            <a:lvl3pPr marL="1042988" indent="0">
              <a:buNone/>
              <a:defRPr/>
            </a:lvl3pPr>
            <a:lvl4pPr marL="1378744" indent="0">
              <a:buNone/>
              <a:defRPr/>
            </a:lvl4pPr>
            <a:lvl5pPr marL="1378744" indent="0">
              <a:buNone/>
              <a:defRPr/>
            </a:lvl5pPr>
          </a:lstStyle>
          <a:p>
            <a:pPr lvl="0">
              <a:defRPr/>
            </a:pPr>
            <a:r>
              <a:rPr lang="zh-CN"/>
              <a:t>单击此处编辑母版文本样式</a:t>
            </a:r>
            <a:endParaRPr/>
          </a:p>
        </p:txBody>
      </p:sp>
      <p:sp>
        <p:nvSpPr>
          <p:cNvPr id="11" name="日期占位符 3" hidden="0"/>
          <p:cNvSpPr>
            <a:spLocks noGrp="1"/>
          </p:cNvSpPr>
          <p:nvPr isPhoto="0" userDrawn="0">
            <p:ph type="dt" sz="half" idx="13" hasCustomPrompt="0"/>
          </p:nvPr>
        </p:nvSpPr>
        <p:spPr bwMode="auto">
          <a:xfrm>
            <a:off x="854075" y="369888"/>
            <a:ext cx="2743200" cy="365125"/>
          </a:xfrm>
        </p:spPr>
        <p:txBody>
          <a:bodyPr/>
          <a:lstStyle>
            <a:lvl1pPr>
              <a:defRPr sz="900">
                <a:solidFill>
                  <a:schemeClr val="tx1"/>
                </a:solidFill>
              </a:defRPr>
            </a:lvl1pPr>
          </a:lstStyle>
          <a:p>
            <a:pPr>
              <a:defRPr/>
            </a:pPr>
            <a:fld id="{2802C14E-5419-49F2-8F69-BE4F8F5CA745}" type="datetime1">
              <a:rPr lang="zh-CN"/>
              <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p:txBody>
          <a:bodyPr/>
          <a:lstStyle/>
          <a:p>
            <a:pPr>
              <a:defRPr/>
            </a:pPr>
            <a:r>
              <a:rPr lang="zh-CN"/>
              <a:t>单击此处编辑母版标题样式</a:t>
            </a:r>
            <a:endParaRPr/>
          </a:p>
        </p:txBody>
      </p:sp>
      <p:sp>
        <p:nvSpPr>
          <p:cNvPr id="3" name="日期占位符 2" hidden="0"/>
          <p:cNvSpPr>
            <a:spLocks noGrp="1"/>
          </p:cNvSpPr>
          <p:nvPr isPhoto="0" userDrawn="0">
            <p:ph type="dt" sz="half" idx="10" hasCustomPrompt="0"/>
          </p:nvPr>
        </p:nvSpPr>
        <p:spPr bwMode="auto"/>
        <p:txBody>
          <a:bodyPr/>
          <a:lstStyle>
            <a:lvl1pPr>
              <a:defRPr/>
            </a:lvl1pPr>
          </a:lstStyle>
          <a:p>
            <a:pPr>
              <a:defRPr/>
            </a:pPr>
            <a:fld id="{46C03CEF-EDD7-492E-B892-DF097C250D1F}" type="datetime1">
              <a:rPr lang="zh-CN"/>
              <a:t/>
            </a:fld>
            <a:endParaRPr lang="zh-CN"/>
          </a:p>
        </p:txBody>
      </p:sp>
      <p:sp>
        <p:nvSpPr>
          <p:cNvPr id="4" name="页脚占位符 3"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5" name="灯片编号占位符 4" hidden="0"/>
          <p:cNvSpPr>
            <a:spLocks noGrp="1"/>
          </p:cNvSpPr>
          <p:nvPr isPhoto="0" userDrawn="0">
            <p:ph type="sldNum" sz="quarter" idx="12" hasCustomPrompt="0"/>
          </p:nvPr>
        </p:nvSpPr>
        <p:spPr bwMode="auto"/>
        <p:txBody>
          <a:bodyPr/>
          <a:lstStyle>
            <a:lvl1pPr>
              <a:defRPr/>
            </a:lvl1pPr>
          </a:lstStyle>
          <a:p>
            <a:pPr>
              <a:defRPr/>
            </a:pPr>
            <a:fld id="{C8954D7E-445C-4BC3-8134-6901E0DD0113}" type="slidenum">
              <a:rPr lang="zh-CN"/>
              <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hidden="0"/>
        <p:cNvGrpSpPr/>
        <p:nvPr isPhoto="0" userDrawn="0"/>
      </p:nvGrpSpPr>
      <p:grpSpPr bwMode="auto">
        <a:xfrm>
          <a:off x="0" y="0"/>
          <a:ext cx="0" cy="0"/>
          <a:chOff x="0" y="0"/>
          <a:chExt cx="0" cy="0"/>
        </a:xfrm>
      </p:grpSpPr>
      <p:sp>
        <p:nvSpPr>
          <p:cNvPr id="2" name="日期占位符 1" hidden="0"/>
          <p:cNvSpPr>
            <a:spLocks noGrp="1"/>
          </p:cNvSpPr>
          <p:nvPr isPhoto="0" userDrawn="0">
            <p:ph type="dt" sz="half" idx="10" hasCustomPrompt="0"/>
          </p:nvPr>
        </p:nvSpPr>
        <p:spPr bwMode="auto"/>
        <p:txBody>
          <a:bodyPr/>
          <a:lstStyle>
            <a:lvl1pPr>
              <a:defRPr/>
            </a:lvl1pPr>
          </a:lstStyle>
          <a:p>
            <a:pPr>
              <a:defRPr/>
            </a:pPr>
            <a:fld id="{12C7A3ED-2DCA-483B-961D-926B202011E0}" type="datetime1">
              <a:rPr lang="zh-CN"/>
              <a:t/>
            </a:fld>
            <a:endParaRPr lang="zh-CN"/>
          </a:p>
        </p:txBody>
      </p:sp>
      <p:sp>
        <p:nvSpPr>
          <p:cNvPr id="3" name="页脚占位符 2"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4" name="灯片编号占位符 3" hidden="0"/>
          <p:cNvSpPr>
            <a:spLocks noGrp="1"/>
          </p:cNvSpPr>
          <p:nvPr isPhoto="0" userDrawn="0">
            <p:ph type="sldNum" sz="quarter" idx="12" hasCustomPrompt="0"/>
          </p:nvPr>
        </p:nvSpPr>
        <p:spPr bwMode="auto"/>
        <p:txBody>
          <a:bodyPr/>
          <a:lstStyle>
            <a:lvl1pPr>
              <a:defRPr/>
            </a:lvl1pPr>
          </a:lstStyle>
          <a:p>
            <a:pPr>
              <a:defRPr/>
            </a:pPr>
            <a:fld id="{65AD35CD-534D-4630-A7ED-FB87A8BE22E4}" type="slidenum">
              <a:rPr lang="zh-CN"/>
              <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839788" y="457201"/>
            <a:ext cx="3932237" cy="1600200"/>
          </a:xfrm>
        </p:spPr>
        <p:txBody>
          <a:bodyPr anchor="b"/>
          <a:lstStyle>
            <a:lvl1pPr>
              <a:defRPr sz="2400"/>
            </a:lvl1pPr>
          </a:lstStyle>
          <a:p>
            <a:pPr>
              <a:defRPr/>
            </a:pPr>
            <a:r>
              <a:rPr lang="zh-CN"/>
              <a:t>单击此处编辑母版标题样式</a:t>
            </a:r>
            <a:endParaRPr/>
          </a:p>
        </p:txBody>
      </p:sp>
      <p:sp>
        <p:nvSpPr>
          <p:cNvPr id="3" name="内容占位符 2" hidden="0"/>
          <p:cNvSpPr>
            <a:spLocks noGrp="1"/>
          </p:cNvSpPr>
          <p:nvPr isPhoto="0" userDrawn="0">
            <p:ph idx="1" hasCustomPrompt="0"/>
          </p:nvPr>
        </p:nvSpPr>
        <p:spPr bwMode="auto">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文本占位符 3" hidden="0"/>
          <p:cNvSpPr>
            <a:spLocks noGrp="1"/>
          </p:cNvSpPr>
          <p:nvPr isPhoto="0" userDrawn="0">
            <p:ph type="body" sz="half" idx="2" hasCustomPrompt="0"/>
          </p:nvPr>
        </p:nvSpPr>
        <p:spPr bwMode="auto">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zh-CN"/>
              <a:t>单击此处编辑母版文本样式</a:t>
            </a:r>
            <a:endParaRPr/>
          </a:p>
        </p:txBody>
      </p:sp>
      <p:sp>
        <p:nvSpPr>
          <p:cNvPr id="5" name="日期占位符 4" hidden="0"/>
          <p:cNvSpPr>
            <a:spLocks noGrp="1"/>
          </p:cNvSpPr>
          <p:nvPr isPhoto="0" userDrawn="0">
            <p:ph type="dt" sz="half" idx="10" hasCustomPrompt="0"/>
          </p:nvPr>
        </p:nvSpPr>
        <p:spPr bwMode="auto"/>
        <p:txBody>
          <a:bodyPr/>
          <a:lstStyle>
            <a:lvl1pPr>
              <a:defRPr/>
            </a:lvl1pPr>
          </a:lstStyle>
          <a:p>
            <a:pPr>
              <a:defRPr/>
            </a:pPr>
            <a:fld id="{A7D8AF3B-C4A8-40A4-8FCA-605A7044DCCD}" type="datetime1">
              <a:rPr lang="zh-CN"/>
              <a:t/>
            </a:fld>
            <a:endParaRPr lang="zh-CN"/>
          </a:p>
        </p:txBody>
      </p:sp>
      <p:sp>
        <p:nvSpPr>
          <p:cNvPr id="6" name="页脚占位符 5"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7" name="灯片编号占位符 6" hidden="0"/>
          <p:cNvSpPr>
            <a:spLocks noGrp="1"/>
          </p:cNvSpPr>
          <p:nvPr isPhoto="0" userDrawn="0">
            <p:ph type="sldNum" sz="quarter" idx="12" hasCustomPrompt="0"/>
          </p:nvPr>
        </p:nvSpPr>
        <p:spPr bwMode="auto"/>
        <p:txBody>
          <a:bodyPr/>
          <a:lstStyle>
            <a:lvl1pPr>
              <a:defRPr/>
            </a:lvl1pPr>
          </a:lstStyle>
          <a:p>
            <a:pPr>
              <a:defRPr/>
            </a:pPr>
            <a:fld id="{E2C1F596-650F-4F9A-A32A-619916EF01F4}" type="slidenum">
              <a:rPr lang="zh-CN"/>
              <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839788" y="457201"/>
            <a:ext cx="3932237" cy="1600200"/>
          </a:xfrm>
        </p:spPr>
        <p:txBody>
          <a:bodyPr anchor="b"/>
          <a:lstStyle>
            <a:lvl1pPr>
              <a:defRPr sz="2400"/>
            </a:lvl1pPr>
          </a:lstStyle>
          <a:p>
            <a:pPr>
              <a:defRPr/>
            </a:pPr>
            <a:r>
              <a:rPr lang="zh-CN"/>
              <a:t>单击此处编辑母版标题样式</a:t>
            </a:r>
            <a:endParaRPr/>
          </a:p>
        </p:txBody>
      </p:sp>
      <p:sp>
        <p:nvSpPr>
          <p:cNvPr id="3" name="图片占位符 2" hidden="0"/>
          <p:cNvSpPr>
            <a:spLocks noGrp="1"/>
          </p:cNvSpPr>
          <p:nvPr isPhoto="0" userDrawn="0">
            <p:ph type="pic" idx="1" hasCustomPrompt="0"/>
          </p:nvPr>
        </p:nvSpPr>
        <p:spPr bwMode="auto">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defRPr/>
            </a:pPr>
            <a:r>
              <a:rPr lang="zh-CN"/>
              <a:t>单击图标添加图片</a:t>
            </a:r>
            <a:endParaRPr/>
          </a:p>
        </p:txBody>
      </p:sp>
      <p:sp>
        <p:nvSpPr>
          <p:cNvPr id="4" name="文本占位符 3" hidden="0"/>
          <p:cNvSpPr>
            <a:spLocks noGrp="1"/>
          </p:cNvSpPr>
          <p:nvPr isPhoto="0" userDrawn="0">
            <p:ph type="body" sz="half" idx="2" hasCustomPrompt="0"/>
          </p:nvPr>
        </p:nvSpPr>
        <p:spPr bwMode="auto">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zh-CN"/>
              <a:t>单击此处编辑母版文本样式</a:t>
            </a:r>
            <a:endParaRPr/>
          </a:p>
        </p:txBody>
      </p:sp>
      <p:sp>
        <p:nvSpPr>
          <p:cNvPr id="5" name="日期占位符 4" hidden="0"/>
          <p:cNvSpPr>
            <a:spLocks noGrp="1"/>
          </p:cNvSpPr>
          <p:nvPr isPhoto="0" userDrawn="0">
            <p:ph type="dt" sz="half" idx="10" hasCustomPrompt="0"/>
          </p:nvPr>
        </p:nvSpPr>
        <p:spPr bwMode="auto"/>
        <p:txBody>
          <a:bodyPr/>
          <a:lstStyle>
            <a:lvl1pPr>
              <a:defRPr/>
            </a:lvl1pPr>
          </a:lstStyle>
          <a:p>
            <a:pPr>
              <a:defRPr/>
            </a:pPr>
            <a:fld id="{FEAD8B18-CB3C-46C6-9BD1-F1EA86702D16}" type="datetime1">
              <a:rPr lang="zh-CN"/>
              <a:t/>
            </a:fld>
            <a:endParaRPr lang="zh-CN"/>
          </a:p>
        </p:txBody>
      </p:sp>
      <p:sp>
        <p:nvSpPr>
          <p:cNvPr id="6" name="页脚占位符 5"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7" name="灯片编号占位符 6" hidden="0"/>
          <p:cNvSpPr>
            <a:spLocks noGrp="1"/>
          </p:cNvSpPr>
          <p:nvPr isPhoto="0" userDrawn="0">
            <p:ph type="sldNum" sz="quarter" idx="12" hasCustomPrompt="0"/>
          </p:nvPr>
        </p:nvSpPr>
        <p:spPr bwMode="auto"/>
        <p:txBody>
          <a:bodyPr/>
          <a:lstStyle>
            <a:lvl1pPr>
              <a:defRPr/>
            </a:lvl1pPr>
          </a:lstStyle>
          <a:p>
            <a:pPr>
              <a:defRPr/>
            </a:pPr>
            <a:fld id="{19254B7F-2D51-42E1-9504-33B526F4F3D0}" type="slidenum">
              <a:rPr lang="zh-CN"/>
              <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p:txBody>
          <a:bodyPr/>
          <a:lstStyle/>
          <a:p>
            <a:pPr>
              <a:defRPr/>
            </a:pPr>
            <a:r>
              <a:rPr lang="zh-CN"/>
              <a:t>单击此处编辑母版标题样式</a:t>
            </a:r>
            <a:endParaRPr/>
          </a:p>
        </p:txBody>
      </p:sp>
      <p:sp>
        <p:nvSpPr>
          <p:cNvPr id="3" name="竖排文字占位符 2" hidden="0"/>
          <p:cNvSpPr>
            <a:spLocks noGrp="1"/>
          </p:cNvSpPr>
          <p:nvPr isPhoto="0" userDrawn="0">
            <p:ph type="body" orient="vert" idx="1" hasCustomPrompt="0"/>
          </p:nvPr>
        </p:nvSpPr>
        <p:spPr bwMode="auto"/>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hidden="0"/>
          <p:cNvSpPr>
            <a:spLocks noGrp="1"/>
          </p:cNvSpPr>
          <p:nvPr isPhoto="0" userDrawn="0">
            <p:ph type="dt" sz="half" idx="10" hasCustomPrompt="0"/>
          </p:nvPr>
        </p:nvSpPr>
        <p:spPr bwMode="auto"/>
        <p:txBody>
          <a:bodyPr/>
          <a:lstStyle>
            <a:lvl1pPr>
              <a:defRPr/>
            </a:lvl1pPr>
          </a:lstStyle>
          <a:p>
            <a:pPr>
              <a:defRPr/>
            </a:pPr>
            <a:fld id="{CBA56DAA-95AC-4AE6-877F-ADD69D9E5C42}" type="datetime1">
              <a:rPr lang="zh-CN"/>
              <a:t/>
            </a:fld>
            <a:endParaRPr lang="zh-CN"/>
          </a:p>
        </p:txBody>
      </p:sp>
      <p:sp>
        <p:nvSpPr>
          <p:cNvPr id="5" name="页脚占位符 4"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6" name="灯片编号占位符 5" hidden="0"/>
          <p:cNvSpPr>
            <a:spLocks noGrp="1"/>
          </p:cNvSpPr>
          <p:nvPr isPhoto="0" userDrawn="0">
            <p:ph type="sldNum" sz="quarter" idx="12" hasCustomPrompt="0"/>
          </p:nvPr>
        </p:nvSpPr>
        <p:spPr bwMode="auto"/>
        <p:txBody>
          <a:bodyPr/>
          <a:lstStyle>
            <a:lvl1pPr>
              <a:defRPr/>
            </a:lvl1pPr>
          </a:lstStyle>
          <a:p>
            <a:pPr>
              <a:defRPr/>
            </a:pPr>
            <a:fld id="{1BA22A31-0365-4BBE-A009-71445FB9D723}" type="slidenum">
              <a:rPr lang="zh-CN"/>
              <a:t/>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 文本">
    <p:spTree>
      <p:nvGrpSpPr>
        <p:cNvPr id="1" name="" hidden="0"/>
        <p:cNvGrpSpPr/>
        <p:nvPr isPhoto="0" userDrawn="0"/>
      </p:nvGrpSpPr>
      <p:grpSpPr bwMode="auto">
        <a:xfrm>
          <a:off x="0" y="0"/>
          <a:ext cx="0" cy="0"/>
          <a:chOff x="0" y="0"/>
          <a:chExt cx="0" cy="0"/>
        </a:xfrm>
      </p:grpSpPr>
      <p:sp>
        <p:nvSpPr>
          <p:cNvPr id="2" name="竖排标题 1" hidden="0"/>
          <p:cNvSpPr>
            <a:spLocks noGrp="1"/>
          </p:cNvSpPr>
          <p:nvPr isPhoto="0" userDrawn="0">
            <p:ph type="title" orient="vert" hasCustomPrompt="0"/>
          </p:nvPr>
        </p:nvSpPr>
        <p:spPr bwMode="auto">
          <a:xfrm>
            <a:off x="8724901" y="365125"/>
            <a:ext cx="2628900" cy="5811838"/>
          </a:xfrm>
        </p:spPr>
        <p:txBody>
          <a:bodyPr vert="eaVert"/>
          <a:lstStyle/>
          <a:p>
            <a:pPr>
              <a:defRPr/>
            </a:pPr>
            <a:r>
              <a:rPr lang="zh-CN"/>
              <a:t>单击此处编辑母版标题样式</a:t>
            </a:r>
            <a:endParaRPr/>
          </a:p>
        </p:txBody>
      </p:sp>
      <p:sp>
        <p:nvSpPr>
          <p:cNvPr id="3" name="竖排文字占位符 2" hidden="0"/>
          <p:cNvSpPr>
            <a:spLocks noGrp="1"/>
          </p:cNvSpPr>
          <p:nvPr isPhoto="0" userDrawn="0">
            <p:ph type="body" orient="vert" idx="1" hasCustomPrompt="0"/>
          </p:nvPr>
        </p:nvSpPr>
        <p:spPr bwMode="auto">
          <a:xfrm>
            <a:off x="838201" y="365125"/>
            <a:ext cx="7734300" cy="5811838"/>
          </a:xfr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hidden="0"/>
          <p:cNvSpPr>
            <a:spLocks noGrp="1"/>
          </p:cNvSpPr>
          <p:nvPr isPhoto="0" userDrawn="0">
            <p:ph type="dt" sz="half" idx="10" hasCustomPrompt="0"/>
          </p:nvPr>
        </p:nvSpPr>
        <p:spPr bwMode="auto"/>
        <p:txBody>
          <a:bodyPr/>
          <a:lstStyle>
            <a:lvl1pPr>
              <a:defRPr/>
            </a:lvl1pPr>
          </a:lstStyle>
          <a:p>
            <a:pPr>
              <a:defRPr/>
            </a:pPr>
            <a:fld id="{5130E2AA-A496-452F-B3D4-5A7AD26D5932}" type="datetime1">
              <a:rPr lang="zh-CN"/>
              <a:t/>
            </a:fld>
            <a:endParaRPr lang="zh-CN"/>
          </a:p>
        </p:txBody>
      </p:sp>
      <p:sp>
        <p:nvSpPr>
          <p:cNvPr id="5" name="页脚占位符 4"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6" name="灯片编号占位符 5" hidden="0"/>
          <p:cNvSpPr>
            <a:spLocks noGrp="1"/>
          </p:cNvSpPr>
          <p:nvPr isPhoto="0" userDrawn="0">
            <p:ph type="sldNum" sz="quarter" idx="12" hasCustomPrompt="0"/>
          </p:nvPr>
        </p:nvSpPr>
        <p:spPr bwMode="auto"/>
        <p:txBody>
          <a:bodyPr/>
          <a:lstStyle>
            <a:lvl1pPr>
              <a:defRPr/>
            </a:lvl1pPr>
          </a:lstStyle>
          <a:p>
            <a:pPr>
              <a:defRPr/>
            </a:pPr>
            <a:fld id="{22BFDDC8-C631-45E5-8A1A-315DEAEF6472}" type="slidenum">
              <a:rPr lang="zh-CN"/>
              <a:t/>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20_标题和内容">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1007549" y="4747760"/>
            <a:ext cx="7488767" cy="632879"/>
          </a:xfrm>
          <a:prstGeom prst="rect">
            <a:avLst/>
          </a:prstGeom>
        </p:spPr>
        <p:txBody>
          <a:bodyPr/>
          <a:lstStyle/>
          <a:p>
            <a:pPr>
              <a:defRPr/>
            </a:pPr>
            <a:r>
              <a:rPr lang="zh-CN"/>
              <a:t>单击此处编辑母版标题样式</a:t>
            </a:r>
            <a:endParaRPr lang="zh-CN"/>
          </a:p>
        </p:txBody>
      </p:sp>
      <p:sp>
        <p:nvSpPr>
          <p:cNvPr id="3" name="Rectangle 19" hidden="0"/>
          <p:cNvSpPr>
            <a:spLocks noChangeArrowheads="1" noGrp="1"/>
          </p:cNvSpPr>
          <p:nvPr isPhoto="0" userDrawn="0">
            <p:ph type="dt" sz="quarter" idx="10" hasCustomPrompt="0"/>
          </p:nvPr>
        </p:nvSpPr>
        <p:spPr bwMode="auto">
          <a:xfrm>
            <a:off x="1008063" y="476250"/>
            <a:ext cx="2844800" cy="236538"/>
          </a:xfrm>
        </p:spPr>
        <p:txBody>
          <a:bodyPr/>
          <a:lstStyle>
            <a:lvl1pPr>
              <a:defRPr/>
            </a:lvl1pPr>
          </a:lstStyle>
          <a:p>
            <a:pPr>
              <a:defRPr/>
            </a:pPr>
            <a:fld id="{3D508180-5281-4F8E-A80C-8EF5725E4753}" type="datetime1">
              <a:rPr lang="zh-CN"/>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1_标题幻灯片">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ctrTitle" hasCustomPrompt="0"/>
          </p:nvPr>
        </p:nvSpPr>
        <p:spPr bwMode="auto">
          <a:xfrm>
            <a:off x="914400" y="2130426"/>
            <a:ext cx="10363200" cy="1470025"/>
          </a:xfrm>
        </p:spPr>
        <p:txBody>
          <a:bodyPr/>
          <a:lstStyle/>
          <a:p>
            <a:pPr>
              <a:defRPr/>
            </a:pPr>
            <a:r>
              <a:rPr lang="zh-CN"/>
              <a:t>单击此处编辑母版标题样式</a:t>
            </a:r>
            <a:endParaRPr/>
          </a:p>
        </p:txBody>
      </p:sp>
      <p:sp>
        <p:nvSpPr>
          <p:cNvPr id="3" name="副标题 2" hidden="0"/>
          <p:cNvSpPr>
            <a:spLocks noGrp="1"/>
          </p:cNvSpPr>
          <p:nvPr isPhoto="0" userDrawn="0">
            <p:ph type="subTitle" idx="1" hasCustomPrompt="0"/>
          </p:nvPr>
        </p:nvSpPr>
        <p:spPr bwMode="auto">
          <a:xfrm>
            <a:off x="1828800" y="3886200"/>
            <a:ext cx="85344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zh-CN"/>
              <a:t>单击此处编辑母版副标题样式</a:t>
            </a:r>
            <a:endParaRPr/>
          </a:p>
        </p:txBody>
      </p:sp>
      <p:sp>
        <p:nvSpPr>
          <p:cNvPr id="4" name="Rectangle 2" hidden="0"/>
          <p:cNvSpPr>
            <a:spLocks noChangeArrowheads="1" noGrp="1"/>
          </p:cNvSpPr>
          <p:nvPr isPhoto="0" userDrawn="0">
            <p:ph type="ftr" sz="quarter" idx="10" hasCustomPrompt="0"/>
          </p:nvPr>
        </p:nvSpPr>
        <p:spPr bwMode="auto"/>
        <p:txBody>
          <a:bodyPr/>
          <a:lstStyle>
            <a:lvl1pPr>
              <a:defRPr/>
            </a:lvl1pPr>
          </a:lstStyle>
          <a:p>
            <a:pPr>
              <a:defRPr/>
            </a:pPr>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AndObj" userDrawn="1">
  <p:cSld name="标题，文本与内容">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1390651" y="404813"/>
            <a:ext cx="10562167" cy="647700"/>
          </a:xfrm>
        </p:spPr>
        <p:txBody>
          <a:bodyPr/>
          <a:lstStyle/>
          <a:p>
            <a:pPr>
              <a:defRPr/>
            </a:pPr>
            <a:r>
              <a:rPr lang="zh-CN"/>
              <a:t>单击此处编辑母版标题样式</a:t>
            </a:r>
            <a:endParaRPr/>
          </a:p>
        </p:txBody>
      </p:sp>
      <p:sp>
        <p:nvSpPr>
          <p:cNvPr id="3" name="文本占位符 2" hidden="0"/>
          <p:cNvSpPr>
            <a:spLocks noGrp="1"/>
          </p:cNvSpPr>
          <p:nvPr isPhoto="0" userDrawn="0">
            <p:ph type="body" sz="half" idx="1" hasCustomPrompt="0"/>
          </p:nvPr>
        </p:nvSpPr>
        <p:spPr bwMode="auto">
          <a:xfrm>
            <a:off x="958851" y="1339851"/>
            <a:ext cx="5154082" cy="4752975"/>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hidden="0"/>
          <p:cNvSpPr>
            <a:spLocks noGrp="1"/>
          </p:cNvSpPr>
          <p:nvPr isPhoto="0" userDrawn="0">
            <p:ph sz="half" idx="2" hasCustomPrompt="0"/>
          </p:nvPr>
        </p:nvSpPr>
        <p:spPr bwMode="auto">
          <a:xfrm>
            <a:off x="6316133" y="1339851"/>
            <a:ext cx="5156200" cy="4752975"/>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Rectangle 2" hidden="0"/>
          <p:cNvSpPr>
            <a:spLocks noChangeArrowheads="1" noGrp="1"/>
          </p:cNvSpPr>
          <p:nvPr isPhoto="0" userDrawn="0">
            <p:ph type="ftr" sz="quarter" idx="10" hasCustomPrompt="0"/>
          </p:nvPr>
        </p:nvSpPr>
        <p:spPr bwMode="auto"/>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1_标题和内容">
    <p:spTree>
      <p:nvGrpSpPr>
        <p:cNvPr id="1" name="" hidden="0"/>
        <p:cNvGrpSpPr/>
        <p:nvPr isPhoto="0" userDrawn="0"/>
      </p:nvGrpSpPr>
      <p:grpSpPr bwMode="auto">
        <a:xfrm>
          <a:off x="0" y="0"/>
          <a:ext cx="0" cy="0"/>
          <a:chOff x="0" y="0"/>
          <a:chExt cx="0" cy="0"/>
        </a:xfrm>
      </p:grpSpPr>
      <p:pic>
        <p:nvPicPr>
          <p:cNvPr id="4" name="Picture 79" descr="dd" hidden="0"/>
          <p:cNvPicPr>
            <a:picLocks noChangeAspect="1" noChangeArrowheads="1"/>
          </p:cNvPicPr>
          <p:nvPr isPhoto="0" userDrawn="0"/>
        </p:nvPicPr>
        <p:blipFill>
          <a:blip r:embed="rId2"/>
          <a:stretch/>
        </p:blipFill>
        <p:spPr bwMode="auto">
          <a:xfrm>
            <a:off x="0" y="6588125"/>
            <a:ext cx="12199938" cy="273050"/>
          </a:xfrm>
          <a:prstGeom prst="rect">
            <a:avLst/>
          </a:prstGeom>
          <a:noFill/>
          <a:ln>
            <a:noFill/>
          </a:ln>
        </p:spPr>
      </p:pic>
      <p:sp>
        <p:nvSpPr>
          <p:cNvPr id="5" name="Text Box 8" hidden="0"/>
          <p:cNvSpPr txBox="1">
            <a:spLocks noChangeArrowheads="1"/>
          </p:cNvSpPr>
          <p:nvPr isPhoto="0" userDrawn="0"/>
        </p:nvSpPr>
        <p:spPr bwMode="auto">
          <a:xfrm>
            <a:off x="828675" y="6656866"/>
            <a:ext cx="1352550" cy="138112"/>
          </a:xfrm>
          <a:prstGeom prst="rect">
            <a:avLst/>
          </a:prstGeom>
          <a:noFill/>
          <a:ln>
            <a:noFill/>
          </a:ln>
        </p:spPr>
        <p:txBody>
          <a:bodyPr wrap="none" lIns="0" tIns="0" rIns="60086" bIns="0">
            <a:spAutoFit/>
          </a:bodyPr>
          <a:lstStyle>
            <a:lvl1pPr defTabSz="801688">
              <a:defRPr>
                <a:solidFill>
                  <a:schemeClr val="tx1"/>
                </a:solidFill>
                <a:latin typeface="Calibri"/>
                <a:ea typeface="宋体"/>
              </a:defRPr>
            </a:lvl1pPr>
            <a:lvl2pPr marL="742950" indent="-285750" defTabSz="801688">
              <a:defRPr>
                <a:solidFill>
                  <a:schemeClr val="tx1"/>
                </a:solidFill>
                <a:latin typeface="Calibri"/>
                <a:ea typeface="宋体"/>
              </a:defRPr>
            </a:lvl2pPr>
            <a:lvl3pPr marL="1143000" indent="-228600" defTabSz="801688">
              <a:defRPr>
                <a:solidFill>
                  <a:schemeClr val="tx1"/>
                </a:solidFill>
                <a:latin typeface="Calibri"/>
                <a:ea typeface="宋体"/>
              </a:defRPr>
            </a:lvl3pPr>
            <a:lvl4pPr marL="1600200" indent="-228600" defTabSz="801688">
              <a:defRPr>
                <a:solidFill>
                  <a:schemeClr val="tx1"/>
                </a:solidFill>
                <a:latin typeface="Calibri"/>
                <a:ea typeface="宋体"/>
              </a:defRPr>
            </a:lvl4pPr>
            <a:lvl5pPr marL="2057400" indent="-228600" defTabSz="801688">
              <a:defRPr>
                <a:solidFill>
                  <a:schemeClr val="tx1"/>
                </a:solidFill>
                <a:latin typeface="Calibri"/>
                <a:ea typeface="宋体"/>
              </a:defRPr>
            </a:lvl5pPr>
            <a:lvl6pPr marL="2514600" indent="-228600" defTabSz="801688">
              <a:spcBef>
                <a:spcPts val="0"/>
              </a:spcBef>
              <a:spcAft>
                <a:spcPts val="0"/>
              </a:spcAft>
              <a:defRPr>
                <a:solidFill>
                  <a:schemeClr val="tx1"/>
                </a:solidFill>
                <a:latin typeface="Calibri"/>
                <a:ea typeface="宋体"/>
              </a:defRPr>
            </a:lvl6pPr>
            <a:lvl7pPr marL="2971800" indent="-228600" defTabSz="801688">
              <a:spcBef>
                <a:spcPts val="0"/>
              </a:spcBef>
              <a:spcAft>
                <a:spcPts val="0"/>
              </a:spcAft>
              <a:defRPr>
                <a:solidFill>
                  <a:schemeClr val="tx1"/>
                </a:solidFill>
                <a:latin typeface="Calibri"/>
                <a:ea typeface="宋体"/>
              </a:defRPr>
            </a:lvl7pPr>
            <a:lvl8pPr marL="3429000" indent="-228600" defTabSz="801688">
              <a:spcBef>
                <a:spcPts val="0"/>
              </a:spcBef>
              <a:spcAft>
                <a:spcPts val="0"/>
              </a:spcAft>
              <a:defRPr>
                <a:solidFill>
                  <a:schemeClr val="tx1"/>
                </a:solidFill>
                <a:latin typeface="Calibri"/>
                <a:ea typeface="宋体"/>
              </a:defRPr>
            </a:lvl8pPr>
            <a:lvl9pPr marL="3886200" indent="-228600" defTabSz="801688">
              <a:spcBef>
                <a:spcPts val="0"/>
              </a:spcBef>
              <a:spcAft>
                <a:spcPts val="0"/>
              </a:spcAft>
              <a:defRPr>
                <a:solidFill>
                  <a:schemeClr val="tx1"/>
                </a:solidFill>
                <a:latin typeface="Calibri"/>
                <a:ea typeface="宋体"/>
              </a:defRPr>
            </a:lvl9pPr>
          </a:lstStyle>
          <a:p>
            <a:pPr>
              <a:defRPr/>
            </a:pPr>
            <a:r>
              <a:rPr lang="en-US" sz="900">
                <a:latin typeface="FrutigerNext LT Bold"/>
                <a:ea typeface="MS PGothic"/>
              </a:rPr>
              <a:t>HUAWEI CONFIDENTIAL</a:t>
            </a:r>
            <a:endParaRPr/>
          </a:p>
        </p:txBody>
      </p:sp>
      <p:pic>
        <p:nvPicPr>
          <p:cNvPr id="6" name="Picture 9" descr="8" hidden="0"/>
          <p:cNvPicPr>
            <a:picLocks noChangeAspect="1" noChangeArrowheads="1"/>
          </p:cNvPicPr>
          <p:nvPr isPhoto="0" userDrawn="0"/>
        </p:nvPicPr>
        <p:blipFill>
          <a:blip r:embed="rId3"/>
          <a:stretch/>
        </p:blipFill>
        <p:spPr bwMode="auto">
          <a:xfrm>
            <a:off x="10617200" y="6630988"/>
            <a:ext cx="736600" cy="184150"/>
          </a:xfrm>
          <a:prstGeom prst="rect">
            <a:avLst/>
          </a:prstGeom>
          <a:noFill/>
          <a:ln>
            <a:noFill/>
          </a:ln>
        </p:spPr>
      </p:pic>
      <p:sp>
        <p:nvSpPr>
          <p:cNvPr id="7" name="任意多边形 6" hidden="0"/>
          <p:cNvSpPr/>
          <p:nvPr isPhoto="0" userDrawn="0"/>
        </p:nvSpPr>
        <p:spPr bwMode="auto">
          <a:xfrm>
            <a:off x="0" y="0"/>
            <a:ext cx="263525" cy="398463"/>
          </a:xfrm>
          <a:custGeom>
            <a:avLst/>
            <a:gdLst>
              <a:gd name="connsiteX0" fmla="*/ 0 w 263352"/>
              <a:gd name="connsiteY0" fmla="*/ 0 h 398678"/>
              <a:gd name="connsiteX1" fmla="*/ 263352 w 263352"/>
              <a:gd name="connsiteY1" fmla="*/ 0 h 398678"/>
              <a:gd name="connsiteX2" fmla="*/ 263352 w 263352"/>
              <a:gd name="connsiteY2" fmla="*/ 398678 h 398678"/>
              <a:gd name="connsiteX3" fmla="*/ 128500 w 263352"/>
              <a:gd name="connsiteY3" fmla="*/ 288032 h 398678"/>
              <a:gd name="connsiteX4" fmla="*/ 0 w 263352"/>
              <a:gd name="connsiteY4" fmla="*/ 398678 h 398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352" h="398678" fill="norm" stroke="1" extrusionOk="0">
                <a:moveTo>
                  <a:pt x="0" y="0"/>
                </a:moveTo>
                <a:lnTo>
                  <a:pt x="263352" y="0"/>
                </a:lnTo>
                <a:lnTo>
                  <a:pt x="263352" y="398678"/>
                </a:lnTo>
                <a:lnTo>
                  <a:pt x="128500" y="288032"/>
                </a:lnTo>
                <a:lnTo>
                  <a:pt x="0" y="398678"/>
                </a:lnTo>
                <a:close/>
              </a:path>
            </a:pathLst>
          </a:custGeom>
          <a:solidFill>
            <a:srgbClr val="990000"/>
          </a:solidFill>
          <a:ln>
            <a:noFill/>
          </a:ln>
          <a:effectLst/>
        </p:spPr>
        <p:txBody>
          <a:bodyPr lIns="68580" tIns="34290" rIns="68580" bIns="34290"/>
          <a:lstStyle/>
          <a:p>
            <a:pPr defTabSz="685800">
              <a:buClr>
                <a:srgbClr val="CC9900"/>
              </a:buClr>
              <a:buFont typeface="Wingdings"/>
              <a:buChar char="n"/>
              <a:defRPr/>
            </a:pPr>
            <a:endParaRPr lang="zh-CN" sz="1350">
              <a:latin typeface="Arial"/>
              <a:ea typeface="宋体"/>
            </a:endParaRPr>
          </a:p>
        </p:txBody>
      </p:sp>
      <p:sp>
        <p:nvSpPr>
          <p:cNvPr id="2" name="标题 1" hidden="0"/>
          <p:cNvSpPr>
            <a:spLocks noGrp="1"/>
          </p:cNvSpPr>
          <p:nvPr isPhoto="0" userDrawn="0">
            <p:ph type="title" hasCustomPrompt="0"/>
          </p:nvPr>
        </p:nvSpPr>
        <p:spPr bwMode="auto">
          <a:xfrm>
            <a:off x="358220" y="143171"/>
            <a:ext cx="11660955" cy="416379"/>
          </a:xfrm>
        </p:spPr>
        <p:txBody>
          <a:bodyPr>
            <a:noAutofit/>
          </a:bodyPr>
          <a:lstStyle>
            <a:lvl1pPr algn="l">
              <a:defRPr sz="2400" b="1">
                <a:solidFill>
                  <a:srgbClr val="990000"/>
                </a:solidFill>
                <a:latin typeface="Gill Sans MT Condensed"/>
                <a:ea typeface="华文新魏"/>
              </a:defRPr>
            </a:lvl1pPr>
          </a:lstStyle>
          <a:p>
            <a:pPr>
              <a:defRPr/>
            </a:pPr>
            <a:r>
              <a:rPr lang="zh-CN"/>
              <a:t>单击此处编辑母版标题样式</a:t>
            </a:r>
            <a:endParaRPr lang="zh-CN"/>
          </a:p>
        </p:txBody>
      </p:sp>
      <p:sp>
        <p:nvSpPr>
          <p:cNvPr id="3" name="内容占位符 2" hidden="0"/>
          <p:cNvSpPr>
            <a:spLocks noGrp="1"/>
          </p:cNvSpPr>
          <p:nvPr isPhoto="0" userDrawn="0">
            <p:ph idx="1" hasCustomPrompt="0"/>
          </p:nvPr>
        </p:nvSpPr>
        <p:spPr bwMode="auto">
          <a:xfrm>
            <a:off x="1271464" y="1291473"/>
            <a:ext cx="9577064" cy="466626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8" name="灯片编号占位符 5" hidden="0"/>
          <p:cNvSpPr>
            <a:spLocks noGrp="1"/>
          </p:cNvSpPr>
          <p:nvPr isPhoto="0" userDrawn="0">
            <p:ph type="sldNum" sz="quarter" idx="10" hasCustomPrompt="0"/>
          </p:nvPr>
        </p:nvSpPr>
        <p:spPr bwMode="auto">
          <a:xfrm>
            <a:off x="9513888" y="6630988"/>
            <a:ext cx="514350" cy="184150"/>
          </a:xfrm>
        </p:spPr>
        <p:txBody>
          <a:bodyPr/>
          <a:lstStyle>
            <a:lvl1pPr>
              <a:defRPr sz="750">
                <a:solidFill>
                  <a:schemeClr val="tx1"/>
                </a:solidFill>
              </a:defRPr>
            </a:lvl1pPr>
          </a:lstStyle>
          <a:p>
            <a:pPr>
              <a:defRPr/>
            </a:pPr>
            <a:fld id="{2B3A6A58-2B9F-4159-9873-D4FE069FC142}" type="slidenum">
              <a:rPr lang="zh-CN"/>
              <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Title Only">
    <p:spTree>
      <p:nvGrpSpPr>
        <p:cNvPr id="1" name="" hidden="0"/>
        <p:cNvGrpSpPr/>
        <p:nvPr isPhoto="0" userDrawn="0"/>
      </p:nvGrpSpPr>
      <p:grpSpPr bwMode="auto">
        <a:xfrm>
          <a:off x="0" y="0"/>
          <a:ext cx="0" cy="0"/>
          <a:chOff x="0" y="0"/>
          <a:chExt cx="0" cy="0"/>
        </a:xfrm>
      </p:grpSpPr>
      <p:pic>
        <p:nvPicPr>
          <p:cNvPr id="4" name="Picture 79" descr="dd" hidden="0"/>
          <p:cNvPicPr>
            <a:picLocks noChangeAspect="1" noChangeArrowheads="1"/>
          </p:cNvPicPr>
          <p:nvPr isPhoto="0" userDrawn="0"/>
        </p:nvPicPr>
        <p:blipFill>
          <a:blip r:embed="rId2"/>
          <a:stretch/>
        </p:blipFill>
        <p:spPr bwMode="auto">
          <a:xfrm>
            <a:off x="0" y="6588125"/>
            <a:ext cx="12199938" cy="273050"/>
          </a:xfrm>
          <a:prstGeom prst="rect">
            <a:avLst/>
          </a:prstGeom>
          <a:noFill/>
          <a:ln>
            <a:noFill/>
          </a:ln>
        </p:spPr>
      </p:pic>
      <p:pic>
        <p:nvPicPr>
          <p:cNvPr id="6" name="Picture 9" descr="8" hidden="0"/>
          <p:cNvPicPr>
            <a:picLocks noChangeAspect="1" noChangeArrowheads="1"/>
          </p:cNvPicPr>
          <p:nvPr isPhoto="0" userDrawn="0"/>
        </p:nvPicPr>
        <p:blipFill>
          <a:blip r:embed="rId3"/>
          <a:stretch/>
        </p:blipFill>
        <p:spPr bwMode="auto">
          <a:xfrm>
            <a:off x="10617200" y="6630988"/>
            <a:ext cx="736600" cy="184150"/>
          </a:xfrm>
          <a:prstGeom prst="rect">
            <a:avLst/>
          </a:prstGeom>
          <a:noFill/>
          <a:ln>
            <a:noFill/>
          </a:ln>
        </p:spPr>
      </p:pic>
      <p:sp>
        <p:nvSpPr>
          <p:cNvPr id="7" name="任意多边形 6" hidden="0"/>
          <p:cNvSpPr/>
          <p:nvPr isPhoto="0" userDrawn="0"/>
        </p:nvSpPr>
        <p:spPr bwMode="auto">
          <a:xfrm>
            <a:off x="0" y="0"/>
            <a:ext cx="263525" cy="398463"/>
          </a:xfrm>
          <a:custGeom>
            <a:avLst/>
            <a:gdLst>
              <a:gd name="connsiteX0" fmla="*/ 0 w 263352"/>
              <a:gd name="connsiteY0" fmla="*/ 0 h 398678"/>
              <a:gd name="connsiteX1" fmla="*/ 263352 w 263352"/>
              <a:gd name="connsiteY1" fmla="*/ 0 h 398678"/>
              <a:gd name="connsiteX2" fmla="*/ 263352 w 263352"/>
              <a:gd name="connsiteY2" fmla="*/ 398678 h 398678"/>
              <a:gd name="connsiteX3" fmla="*/ 128500 w 263352"/>
              <a:gd name="connsiteY3" fmla="*/ 288032 h 398678"/>
              <a:gd name="connsiteX4" fmla="*/ 0 w 263352"/>
              <a:gd name="connsiteY4" fmla="*/ 398678 h 398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352" h="398678" fill="norm" stroke="1" extrusionOk="0">
                <a:moveTo>
                  <a:pt x="0" y="0"/>
                </a:moveTo>
                <a:lnTo>
                  <a:pt x="263352" y="0"/>
                </a:lnTo>
                <a:lnTo>
                  <a:pt x="263352" y="398678"/>
                </a:lnTo>
                <a:lnTo>
                  <a:pt x="128500" y="288032"/>
                </a:lnTo>
                <a:lnTo>
                  <a:pt x="0" y="398678"/>
                </a:lnTo>
                <a:close/>
              </a:path>
            </a:pathLst>
          </a:custGeom>
          <a:solidFill>
            <a:srgbClr val="990000"/>
          </a:solidFill>
          <a:ln>
            <a:noFill/>
          </a:ln>
          <a:effectLst/>
        </p:spPr>
        <p:txBody>
          <a:bodyPr lIns="68580" tIns="34290" rIns="68580" bIns="34290"/>
          <a:lstStyle/>
          <a:p>
            <a:pPr defTabSz="685800">
              <a:buClr>
                <a:srgbClr val="CC9900"/>
              </a:buClr>
              <a:buFont typeface="Wingdings"/>
              <a:buChar char="n"/>
              <a:defRPr/>
            </a:pPr>
            <a:endParaRPr lang="zh-CN" sz="1350">
              <a:latin typeface="Arial"/>
              <a:ea typeface="宋体"/>
            </a:endParaRPr>
          </a:p>
        </p:txBody>
      </p:sp>
      <p:sp>
        <p:nvSpPr>
          <p:cNvPr id="2" name="标题 1" hidden="0"/>
          <p:cNvSpPr>
            <a:spLocks noGrp="1"/>
          </p:cNvSpPr>
          <p:nvPr isPhoto="0" userDrawn="0">
            <p:ph type="title" hasCustomPrompt="0"/>
          </p:nvPr>
        </p:nvSpPr>
        <p:spPr bwMode="auto">
          <a:xfrm>
            <a:off x="358220" y="143171"/>
            <a:ext cx="11660955" cy="416379"/>
          </a:xfrm>
        </p:spPr>
        <p:txBody>
          <a:bodyPr>
            <a:noAutofit/>
          </a:bodyPr>
          <a:lstStyle>
            <a:lvl1pPr algn="l">
              <a:defRPr sz="2400" b="1">
                <a:solidFill>
                  <a:srgbClr val="990000"/>
                </a:solidFill>
                <a:latin typeface="Gill Sans MT Condensed"/>
                <a:ea typeface="华文新魏"/>
              </a:defRPr>
            </a:lvl1pPr>
          </a:lstStyle>
          <a:p>
            <a:pPr>
              <a:defRPr/>
            </a:pPr>
            <a:r>
              <a:rPr lang="zh-CN"/>
              <a:t>单击此处编辑母版标题样式</a:t>
            </a:r>
            <a:endParaRPr lang="zh-CN"/>
          </a:p>
        </p:txBody>
      </p:sp>
      <p:sp>
        <p:nvSpPr>
          <p:cNvPr id="8" name="灯片编号占位符 5" hidden="0"/>
          <p:cNvSpPr>
            <a:spLocks noGrp="1"/>
          </p:cNvSpPr>
          <p:nvPr isPhoto="0" userDrawn="0">
            <p:ph type="sldNum" sz="quarter" idx="10" hasCustomPrompt="0"/>
          </p:nvPr>
        </p:nvSpPr>
        <p:spPr bwMode="auto">
          <a:xfrm>
            <a:off x="9513888" y="6630988"/>
            <a:ext cx="514350" cy="184150"/>
          </a:xfrm>
        </p:spPr>
        <p:txBody>
          <a:bodyPr/>
          <a:lstStyle>
            <a:lvl1pPr>
              <a:defRPr sz="750">
                <a:solidFill>
                  <a:schemeClr val="tx1"/>
                </a:solidFill>
              </a:defRPr>
            </a:lvl1pPr>
          </a:lstStyle>
          <a:p>
            <a:pPr>
              <a:defRPr/>
            </a:pPr>
            <a:fld id="{2B3A6A58-2B9F-4159-9873-D4FE069FC142}" type="slidenum">
              <a:rPr lang="zh-CN"/>
              <a:t/>
            </a:fld>
            <a:endParaRPr lang="zh-CN"/>
          </a:p>
        </p:txBody>
      </p:sp>
      <p:sp>
        <p:nvSpPr>
          <p:cNvPr id="9" name="Text Box 8" hidden="0"/>
          <p:cNvSpPr txBox="1">
            <a:spLocks noChangeArrowheads="1"/>
          </p:cNvSpPr>
          <p:nvPr isPhoto="0" userDrawn="0"/>
        </p:nvSpPr>
        <p:spPr bwMode="auto">
          <a:xfrm>
            <a:off x="828675" y="6656866"/>
            <a:ext cx="1352550" cy="138112"/>
          </a:xfrm>
          <a:prstGeom prst="rect">
            <a:avLst/>
          </a:prstGeom>
          <a:noFill/>
          <a:ln>
            <a:noFill/>
          </a:ln>
        </p:spPr>
        <p:txBody>
          <a:bodyPr wrap="none" lIns="0" tIns="0" rIns="60086" bIns="0">
            <a:spAutoFit/>
          </a:bodyPr>
          <a:lstStyle>
            <a:lvl1pPr defTabSz="801688">
              <a:defRPr>
                <a:solidFill>
                  <a:schemeClr val="tx1"/>
                </a:solidFill>
                <a:latin typeface="Calibri"/>
                <a:ea typeface="宋体"/>
              </a:defRPr>
            </a:lvl1pPr>
            <a:lvl2pPr marL="742950" indent="-285750" defTabSz="801688">
              <a:defRPr>
                <a:solidFill>
                  <a:schemeClr val="tx1"/>
                </a:solidFill>
                <a:latin typeface="Calibri"/>
                <a:ea typeface="宋体"/>
              </a:defRPr>
            </a:lvl2pPr>
            <a:lvl3pPr marL="1143000" indent="-228600" defTabSz="801688">
              <a:defRPr>
                <a:solidFill>
                  <a:schemeClr val="tx1"/>
                </a:solidFill>
                <a:latin typeface="Calibri"/>
                <a:ea typeface="宋体"/>
              </a:defRPr>
            </a:lvl3pPr>
            <a:lvl4pPr marL="1600200" indent="-228600" defTabSz="801688">
              <a:defRPr>
                <a:solidFill>
                  <a:schemeClr val="tx1"/>
                </a:solidFill>
                <a:latin typeface="Calibri"/>
                <a:ea typeface="宋体"/>
              </a:defRPr>
            </a:lvl4pPr>
            <a:lvl5pPr marL="2057400" indent="-228600" defTabSz="801688">
              <a:defRPr>
                <a:solidFill>
                  <a:schemeClr val="tx1"/>
                </a:solidFill>
                <a:latin typeface="Calibri"/>
                <a:ea typeface="宋体"/>
              </a:defRPr>
            </a:lvl5pPr>
            <a:lvl6pPr marL="2514600" indent="-228600" defTabSz="801688">
              <a:spcBef>
                <a:spcPts val="0"/>
              </a:spcBef>
              <a:spcAft>
                <a:spcPts val="0"/>
              </a:spcAft>
              <a:defRPr>
                <a:solidFill>
                  <a:schemeClr val="tx1"/>
                </a:solidFill>
                <a:latin typeface="Calibri"/>
                <a:ea typeface="宋体"/>
              </a:defRPr>
            </a:lvl6pPr>
            <a:lvl7pPr marL="2971800" indent="-228600" defTabSz="801688">
              <a:spcBef>
                <a:spcPts val="0"/>
              </a:spcBef>
              <a:spcAft>
                <a:spcPts val="0"/>
              </a:spcAft>
              <a:defRPr>
                <a:solidFill>
                  <a:schemeClr val="tx1"/>
                </a:solidFill>
                <a:latin typeface="Calibri"/>
                <a:ea typeface="宋体"/>
              </a:defRPr>
            </a:lvl7pPr>
            <a:lvl8pPr marL="3429000" indent="-228600" defTabSz="801688">
              <a:spcBef>
                <a:spcPts val="0"/>
              </a:spcBef>
              <a:spcAft>
                <a:spcPts val="0"/>
              </a:spcAft>
              <a:defRPr>
                <a:solidFill>
                  <a:schemeClr val="tx1"/>
                </a:solidFill>
                <a:latin typeface="Calibri"/>
                <a:ea typeface="宋体"/>
              </a:defRPr>
            </a:lvl8pPr>
            <a:lvl9pPr marL="3886200" indent="-228600" defTabSz="801688">
              <a:spcBef>
                <a:spcPts val="0"/>
              </a:spcBef>
              <a:spcAft>
                <a:spcPts val="0"/>
              </a:spcAft>
              <a:defRPr>
                <a:solidFill>
                  <a:schemeClr val="tx1"/>
                </a:solidFill>
                <a:latin typeface="Calibri"/>
                <a:ea typeface="宋体"/>
              </a:defRPr>
            </a:lvl9pPr>
          </a:lstStyle>
          <a:p>
            <a:pPr>
              <a:defRPr/>
            </a:pPr>
            <a:r>
              <a:rPr lang="en-US" sz="900">
                <a:latin typeface="FrutigerNext LT Bold"/>
                <a:ea typeface="MS PGothic"/>
              </a:rPr>
              <a:t>HUAWEI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两栏内容">
    <p:spTree>
      <p:nvGrpSpPr>
        <p:cNvPr id="1" name="" hidden="0"/>
        <p:cNvGrpSpPr/>
        <p:nvPr isPhoto="0" userDrawn="0"/>
      </p:nvGrpSpPr>
      <p:grpSpPr bwMode="auto">
        <a:xfrm>
          <a:off x="0" y="0"/>
          <a:ext cx="0" cy="0"/>
          <a:chOff x="0" y="0"/>
          <a:chExt cx="0" cy="0"/>
        </a:xfrm>
      </p:grpSpPr>
      <p:sp>
        <p:nvSpPr>
          <p:cNvPr id="3" name="内容占位符 2" hidden="0"/>
          <p:cNvSpPr>
            <a:spLocks noGrp="1"/>
          </p:cNvSpPr>
          <p:nvPr isPhoto="0" userDrawn="0">
            <p:ph sz="half" idx="1" hasCustomPrompt="0"/>
          </p:nvPr>
        </p:nvSpPr>
        <p:spPr bwMode="auto">
          <a:xfrm>
            <a:off x="551384" y="980728"/>
            <a:ext cx="5324400" cy="5196235"/>
          </a:xfrm>
        </p:spPr>
        <p:txBody>
          <a:bodyPr/>
          <a:lstStyle>
            <a:lvl2pPr marL="447675" indent="-171450">
              <a:defRPr/>
            </a:lvl2pPr>
            <a:lvl3pPr marL="714375" indent="-171450">
              <a:defRPr/>
            </a:lvl3pPr>
            <a:lvl4pPr marL="990600" indent="-171450">
              <a:defRPr/>
            </a:lvl4pPr>
            <a:lvl5pPr marL="990600" indent="-171450">
              <a:defRPr/>
            </a:lvl5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hidden="0"/>
          <p:cNvSpPr>
            <a:spLocks noGrp="1"/>
          </p:cNvSpPr>
          <p:nvPr isPhoto="0" userDrawn="0">
            <p:ph sz="half" idx="2" hasCustomPrompt="0"/>
          </p:nvPr>
        </p:nvSpPr>
        <p:spPr bwMode="auto">
          <a:xfrm>
            <a:off x="6312024" y="980728"/>
            <a:ext cx="5324400" cy="5196235"/>
          </a:xfrm>
        </p:spPr>
        <p:txBody>
          <a:bodyPr/>
          <a:lstStyle>
            <a:lvl2pPr marL="447675" indent="-171450">
              <a:defRPr/>
            </a:lvl2pPr>
            <a:lvl3pPr marL="714375" indent="-171450">
              <a:defRPr/>
            </a:lvl3pPr>
            <a:lvl4pPr marL="990600" indent="-171450">
              <a:defRPr/>
            </a:lvl4pPr>
            <a:lvl5pPr marL="990600" indent="-171450">
              <a:defRPr/>
            </a:lvl5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8" name="任意多边形 7" hidden="0"/>
          <p:cNvSpPr/>
          <p:nvPr isPhoto="0" userDrawn="0"/>
        </p:nvSpPr>
        <p:spPr bwMode="auto">
          <a:xfrm>
            <a:off x="0" y="0"/>
            <a:ext cx="263525" cy="398463"/>
          </a:xfrm>
          <a:custGeom>
            <a:avLst/>
            <a:gdLst>
              <a:gd name="connsiteX0" fmla="*/ 0 w 263352"/>
              <a:gd name="connsiteY0" fmla="*/ 0 h 398678"/>
              <a:gd name="connsiteX1" fmla="*/ 263352 w 263352"/>
              <a:gd name="connsiteY1" fmla="*/ 0 h 398678"/>
              <a:gd name="connsiteX2" fmla="*/ 263352 w 263352"/>
              <a:gd name="connsiteY2" fmla="*/ 398678 h 398678"/>
              <a:gd name="connsiteX3" fmla="*/ 128500 w 263352"/>
              <a:gd name="connsiteY3" fmla="*/ 288032 h 398678"/>
              <a:gd name="connsiteX4" fmla="*/ 0 w 263352"/>
              <a:gd name="connsiteY4" fmla="*/ 398678 h 398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352" h="398678" fill="norm" stroke="1" extrusionOk="0">
                <a:moveTo>
                  <a:pt x="0" y="0"/>
                </a:moveTo>
                <a:lnTo>
                  <a:pt x="263352" y="0"/>
                </a:lnTo>
                <a:lnTo>
                  <a:pt x="263352" y="398678"/>
                </a:lnTo>
                <a:lnTo>
                  <a:pt x="128500" y="288032"/>
                </a:lnTo>
                <a:lnTo>
                  <a:pt x="0" y="398678"/>
                </a:lnTo>
                <a:close/>
              </a:path>
            </a:pathLst>
          </a:custGeom>
          <a:solidFill>
            <a:srgbClr val="990000"/>
          </a:solidFill>
          <a:ln>
            <a:noFill/>
          </a:ln>
          <a:effectLst/>
        </p:spPr>
        <p:txBody>
          <a:bodyPr lIns="68580" tIns="34290" rIns="68580" bIns="34290"/>
          <a:lstStyle/>
          <a:p>
            <a:pPr defTabSz="685800">
              <a:buClr>
                <a:srgbClr val="CC9900"/>
              </a:buClr>
              <a:buFont typeface="Wingdings"/>
              <a:buChar char="n"/>
              <a:defRPr/>
            </a:pPr>
            <a:endParaRPr lang="zh-CN" sz="1350">
              <a:latin typeface="Arial"/>
              <a:ea typeface="宋体"/>
            </a:endParaRPr>
          </a:p>
        </p:txBody>
      </p:sp>
      <p:sp>
        <p:nvSpPr>
          <p:cNvPr id="9" name="标题 1" hidden="0"/>
          <p:cNvSpPr>
            <a:spLocks noGrp="1"/>
          </p:cNvSpPr>
          <p:nvPr isPhoto="0" userDrawn="0">
            <p:ph type="title" hasCustomPrompt="0"/>
          </p:nvPr>
        </p:nvSpPr>
        <p:spPr bwMode="auto">
          <a:xfrm>
            <a:off x="358220" y="143171"/>
            <a:ext cx="11660955" cy="416379"/>
          </a:xfrm>
        </p:spPr>
        <p:txBody>
          <a:bodyPr>
            <a:noAutofit/>
          </a:bodyPr>
          <a:lstStyle>
            <a:lvl1pPr algn="l">
              <a:defRPr sz="2400" b="1">
                <a:solidFill>
                  <a:srgbClr val="990000"/>
                </a:solidFill>
                <a:latin typeface="Gill Sans MT Condensed"/>
                <a:ea typeface="华文新魏"/>
              </a:defRPr>
            </a:lvl1pPr>
          </a:lstStyle>
          <a:p>
            <a:pPr>
              <a:defRPr/>
            </a:pPr>
            <a:r>
              <a:rPr lang="zh-CN"/>
              <a:t>单击此处编辑母版标题样式</a:t>
            </a:r>
            <a:endParaRPr lang="zh-CN"/>
          </a:p>
        </p:txBody>
      </p:sp>
      <p:pic>
        <p:nvPicPr>
          <p:cNvPr id="10" name="Picture 79" descr="dd" hidden="0"/>
          <p:cNvPicPr>
            <a:picLocks noChangeAspect="1" noChangeArrowheads="1"/>
          </p:cNvPicPr>
          <p:nvPr isPhoto="0" userDrawn="0"/>
        </p:nvPicPr>
        <p:blipFill>
          <a:blip r:embed="rId2"/>
          <a:stretch/>
        </p:blipFill>
        <p:spPr bwMode="auto">
          <a:xfrm>
            <a:off x="0" y="6588125"/>
            <a:ext cx="12199938" cy="273050"/>
          </a:xfrm>
          <a:prstGeom prst="rect">
            <a:avLst/>
          </a:prstGeom>
          <a:noFill/>
          <a:ln>
            <a:noFill/>
          </a:ln>
        </p:spPr>
      </p:pic>
      <p:pic>
        <p:nvPicPr>
          <p:cNvPr id="12" name="Picture 9" descr="8" hidden="0"/>
          <p:cNvPicPr>
            <a:picLocks noChangeAspect="1" noChangeArrowheads="1"/>
          </p:cNvPicPr>
          <p:nvPr isPhoto="0" userDrawn="0"/>
        </p:nvPicPr>
        <p:blipFill>
          <a:blip r:embed="rId3"/>
          <a:stretch/>
        </p:blipFill>
        <p:spPr bwMode="auto">
          <a:xfrm>
            <a:off x="10617200" y="6630988"/>
            <a:ext cx="736600" cy="184150"/>
          </a:xfrm>
          <a:prstGeom prst="rect">
            <a:avLst/>
          </a:prstGeom>
          <a:noFill/>
          <a:ln>
            <a:noFill/>
          </a:ln>
        </p:spPr>
      </p:pic>
      <p:sp>
        <p:nvSpPr>
          <p:cNvPr id="13" name="灯片编号占位符 5" hidden="0"/>
          <p:cNvSpPr>
            <a:spLocks noGrp="1"/>
          </p:cNvSpPr>
          <p:nvPr isPhoto="0" userDrawn="0">
            <p:ph type="sldNum" sz="quarter" idx="10" hasCustomPrompt="0"/>
          </p:nvPr>
        </p:nvSpPr>
        <p:spPr bwMode="auto">
          <a:xfrm>
            <a:off x="9513888" y="6630988"/>
            <a:ext cx="514350" cy="184150"/>
          </a:xfrm>
        </p:spPr>
        <p:txBody>
          <a:bodyPr/>
          <a:lstStyle>
            <a:lvl1pPr>
              <a:defRPr sz="750">
                <a:solidFill>
                  <a:schemeClr val="tx1"/>
                </a:solidFill>
              </a:defRPr>
            </a:lvl1pPr>
          </a:lstStyle>
          <a:p>
            <a:pPr>
              <a:defRPr/>
            </a:pPr>
            <a:fld id="{2B3A6A58-2B9F-4159-9873-D4FE069FC142}" type="slidenum">
              <a:rPr lang="zh-CN"/>
              <a:t/>
            </a:fld>
            <a:endParaRPr lang="zh-CN"/>
          </a:p>
        </p:txBody>
      </p:sp>
      <p:sp>
        <p:nvSpPr>
          <p:cNvPr id="14" name="Text Box 8" hidden="0"/>
          <p:cNvSpPr txBox="1">
            <a:spLocks noChangeArrowheads="1"/>
          </p:cNvSpPr>
          <p:nvPr isPhoto="0" userDrawn="0"/>
        </p:nvSpPr>
        <p:spPr bwMode="auto">
          <a:xfrm>
            <a:off x="828675" y="6656866"/>
            <a:ext cx="1352550" cy="138112"/>
          </a:xfrm>
          <a:prstGeom prst="rect">
            <a:avLst/>
          </a:prstGeom>
          <a:noFill/>
          <a:ln>
            <a:noFill/>
          </a:ln>
        </p:spPr>
        <p:txBody>
          <a:bodyPr wrap="none" lIns="0" tIns="0" rIns="60086" bIns="0">
            <a:spAutoFit/>
          </a:bodyPr>
          <a:lstStyle>
            <a:lvl1pPr defTabSz="801688">
              <a:defRPr>
                <a:solidFill>
                  <a:schemeClr val="tx1"/>
                </a:solidFill>
                <a:latin typeface="Calibri"/>
                <a:ea typeface="宋体"/>
              </a:defRPr>
            </a:lvl1pPr>
            <a:lvl2pPr marL="742950" indent="-285750" defTabSz="801688">
              <a:defRPr>
                <a:solidFill>
                  <a:schemeClr val="tx1"/>
                </a:solidFill>
                <a:latin typeface="Calibri"/>
                <a:ea typeface="宋体"/>
              </a:defRPr>
            </a:lvl2pPr>
            <a:lvl3pPr marL="1143000" indent="-228600" defTabSz="801688">
              <a:defRPr>
                <a:solidFill>
                  <a:schemeClr val="tx1"/>
                </a:solidFill>
                <a:latin typeface="Calibri"/>
                <a:ea typeface="宋体"/>
              </a:defRPr>
            </a:lvl3pPr>
            <a:lvl4pPr marL="1600200" indent="-228600" defTabSz="801688">
              <a:defRPr>
                <a:solidFill>
                  <a:schemeClr val="tx1"/>
                </a:solidFill>
                <a:latin typeface="Calibri"/>
                <a:ea typeface="宋体"/>
              </a:defRPr>
            </a:lvl4pPr>
            <a:lvl5pPr marL="2057400" indent="-228600" defTabSz="801688">
              <a:defRPr>
                <a:solidFill>
                  <a:schemeClr val="tx1"/>
                </a:solidFill>
                <a:latin typeface="Calibri"/>
                <a:ea typeface="宋体"/>
              </a:defRPr>
            </a:lvl5pPr>
            <a:lvl6pPr marL="2514600" indent="-228600" defTabSz="801688">
              <a:spcBef>
                <a:spcPts val="0"/>
              </a:spcBef>
              <a:spcAft>
                <a:spcPts val="0"/>
              </a:spcAft>
              <a:defRPr>
                <a:solidFill>
                  <a:schemeClr val="tx1"/>
                </a:solidFill>
                <a:latin typeface="Calibri"/>
                <a:ea typeface="宋体"/>
              </a:defRPr>
            </a:lvl6pPr>
            <a:lvl7pPr marL="2971800" indent="-228600" defTabSz="801688">
              <a:spcBef>
                <a:spcPts val="0"/>
              </a:spcBef>
              <a:spcAft>
                <a:spcPts val="0"/>
              </a:spcAft>
              <a:defRPr>
                <a:solidFill>
                  <a:schemeClr val="tx1"/>
                </a:solidFill>
                <a:latin typeface="Calibri"/>
                <a:ea typeface="宋体"/>
              </a:defRPr>
            </a:lvl7pPr>
            <a:lvl8pPr marL="3429000" indent="-228600" defTabSz="801688">
              <a:spcBef>
                <a:spcPts val="0"/>
              </a:spcBef>
              <a:spcAft>
                <a:spcPts val="0"/>
              </a:spcAft>
              <a:defRPr>
                <a:solidFill>
                  <a:schemeClr val="tx1"/>
                </a:solidFill>
                <a:latin typeface="Calibri"/>
                <a:ea typeface="宋体"/>
              </a:defRPr>
            </a:lvl8pPr>
            <a:lvl9pPr marL="3886200" indent="-228600" defTabSz="801688">
              <a:spcBef>
                <a:spcPts val="0"/>
              </a:spcBef>
              <a:spcAft>
                <a:spcPts val="0"/>
              </a:spcAft>
              <a:defRPr>
                <a:solidFill>
                  <a:schemeClr val="tx1"/>
                </a:solidFill>
                <a:latin typeface="Calibri"/>
                <a:ea typeface="宋体"/>
              </a:defRPr>
            </a:lvl9pPr>
          </a:lstStyle>
          <a:p>
            <a:pPr>
              <a:defRPr/>
            </a:pPr>
            <a:r>
              <a:rPr lang="en-US" sz="900">
                <a:latin typeface="FrutigerNext LT Bold"/>
                <a:ea typeface="MS PGothic"/>
              </a:rPr>
              <a:t>HUAWEI CONFIDENTIAL</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hidden="0"/>
        <p:cNvGrpSpPr/>
        <p:nvPr isPhoto="0" userDrawn="0"/>
      </p:nvGrpSpPr>
      <p:grpSpPr bwMode="auto">
        <a:xfrm>
          <a:off x="0" y="0"/>
          <a:ext cx="0" cy="0"/>
          <a:chOff x="0" y="0"/>
          <a:chExt cx="0" cy="0"/>
        </a:xfrm>
      </p:grpSpPr>
      <p:sp>
        <p:nvSpPr>
          <p:cNvPr id="4" name="矩形 3" hidden="0"/>
          <p:cNvSpPr/>
          <p:nvPr isPhoto="0" userDrawn="0"/>
        </p:nvSpPr>
        <p:spPr bwMode="auto">
          <a:xfrm>
            <a:off x="0" y="142875"/>
            <a:ext cx="12199938" cy="41592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p>
        </p:txBody>
      </p:sp>
      <p:pic>
        <p:nvPicPr>
          <p:cNvPr id="5" name="Picture 79" descr="dd" hidden="0"/>
          <p:cNvPicPr>
            <a:picLocks noChangeAspect="1" noChangeArrowheads="1"/>
          </p:cNvPicPr>
          <p:nvPr isPhoto="0" userDrawn="0"/>
        </p:nvPicPr>
        <p:blipFill>
          <a:blip r:embed="rId2"/>
          <a:stretch/>
        </p:blipFill>
        <p:spPr bwMode="auto">
          <a:xfrm>
            <a:off x="0" y="6588125"/>
            <a:ext cx="12199938" cy="273050"/>
          </a:xfrm>
          <a:prstGeom prst="rect">
            <a:avLst/>
          </a:prstGeom>
          <a:noFill/>
          <a:ln>
            <a:noFill/>
          </a:ln>
        </p:spPr>
      </p:pic>
      <p:pic>
        <p:nvPicPr>
          <p:cNvPr id="7" name="Picture 9" descr="8" hidden="0"/>
          <p:cNvPicPr>
            <a:picLocks noChangeAspect="1" noChangeArrowheads="1"/>
          </p:cNvPicPr>
          <p:nvPr isPhoto="0" userDrawn="0"/>
        </p:nvPicPr>
        <p:blipFill>
          <a:blip r:embed="rId3"/>
          <a:stretch/>
        </p:blipFill>
        <p:spPr bwMode="auto">
          <a:xfrm>
            <a:off x="10617200" y="6630988"/>
            <a:ext cx="736600" cy="184150"/>
          </a:xfrm>
          <a:prstGeom prst="rect">
            <a:avLst/>
          </a:prstGeom>
          <a:noFill/>
          <a:ln>
            <a:noFill/>
          </a:ln>
        </p:spPr>
      </p:pic>
      <p:sp>
        <p:nvSpPr>
          <p:cNvPr id="2" name="标题 1" hidden="0"/>
          <p:cNvSpPr>
            <a:spLocks noGrp="1"/>
          </p:cNvSpPr>
          <p:nvPr isPhoto="0" userDrawn="0">
            <p:ph type="title" hasCustomPrompt="0"/>
          </p:nvPr>
        </p:nvSpPr>
        <p:spPr bwMode="auto">
          <a:xfrm>
            <a:off x="263953" y="143171"/>
            <a:ext cx="11755223" cy="416379"/>
          </a:xfrm>
        </p:spPr>
        <p:txBody>
          <a:bodyPr>
            <a:noAutofit/>
          </a:bodyPr>
          <a:lstStyle>
            <a:lvl1pPr algn="r">
              <a:defRPr sz="2400" b="1">
                <a:solidFill>
                  <a:schemeClr val="bg1"/>
                </a:solidFill>
                <a:latin typeface="Gill Sans MT Condensed"/>
                <a:ea typeface="华文新魏"/>
              </a:defRPr>
            </a:lvl1pPr>
          </a:lstStyle>
          <a:p>
            <a:pPr>
              <a:defRPr/>
            </a:pPr>
            <a:r>
              <a:rPr lang="zh-CN"/>
              <a:t>单击此处编辑母版标题样式</a:t>
            </a:r>
            <a:endParaRPr lang="zh-CN"/>
          </a:p>
        </p:txBody>
      </p:sp>
      <p:sp>
        <p:nvSpPr>
          <p:cNvPr id="3" name="内容占位符 2" hidden="0"/>
          <p:cNvSpPr>
            <a:spLocks noGrp="1"/>
          </p:cNvSpPr>
          <p:nvPr isPhoto="0" userDrawn="0">
            <p:ph idx="1" hasCustomPrompt="0"/>
          </p:nvPr>
        </p:nvSpPr>
        <p:spPr bwMode="auto">
          <a:xfrm>
            <a:off x="1127448" y="1348033"/>
            <a:ext cx="9865096" cy="460970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8" name="灯片编号占位符 5" hidden="0"/>
          <p:cNvSpPr>
            <a:spLocks noGrp="1"/>
          </p:cNvSpPr>
          <p:nvPr isPhoto="0" userDrawn="0">
            <p:ph type="sldNum" sz="quarter" idx="10" hasCustomPrompt="0"/>
          </p:nvPr>
        </p:nvSpPr>
        <p:spPr bwMode="auto">
          <a:xfrm>
            <a:off x="9513888" y="6630988"/>
            <a:ext cx="514350" cy="184150"/>
          </a:xfrm>
        </p:spPr>
        <p:txBody>
          <a:bodyPr/>
          <a:lstStyle>
            <a:lvl1pPr>
              <a:defRPr sz="750">
                <a:solidFill>
                  <a:schemeClr val="tx1"/>
                </a:solidFill>
              </a:defRPr>
            </a:lvl1pPr>
          </a:lstStyle>
          <a:p>
            <a:pPr>
              <a:defRPr/>
            </a:pPr>
            <a:fld id="{8DC90B49-C8E7-41E5-9CF6-24FB34F1D8DF}" type="slidenum">
              <a:rPr lang="zh-CN"/>
              <a:t/>
            </a:fld>
            <a:endParaRPr lang="zh-CN"/>
          </a:p>
        </p:txBody>
      </p:sp>
      <p:sp>
        <p:nvSpPr>
          <p:cNvPr id="9" name="Text Box 8" hidden="0"/>
          <p:cNvSpPr txBox="1">
            <a:spLocks noChangeArrowheads="1"/>
          </p:cNvSpPr>
          <p:nvPr isPhoto="0" userDrawn="0"/>
        </p:nvSpPr>
        <p:spPr bwMode="auto">
          <a:xfrm>
            <a:off x="828675" y="6656866"/>
            <a:ext cx="1352550" cy="138112"/>
          </a:xfrm>
          <a:prstGeom prst="rect">
            <a:avLst/>
          </a:prstGeom>
          <a:noFill/>
          <a:ln>
            <a:noFill/>
          </a:ln>
        </p:spPr>
        <p:txBody>
          <a:bodyPr wrap="none" lIns="0" tIns="0" rIns="60086" bIns="0">
            <a:spAutoFit/>
          </a:bodyPr>
          <a:lstStyle>
            <a:lvl1pPr defTabSz="801688">
              <a:defRPr>
                <a:solidFill>
                  <a:schemeClr val="tx1"/>
                </a:solidFill>
                <a:latin typeface="Calibri"/>
                <a:ea typeface="宋体"/>
              </a:defRPr>
            </a:lvl1pPr>
            <a:lvl2pPr marL="742950" indent="-285750" defTabSz="801688">
              <a:defRPr>
                <a:solidFill>
                  <a:schemeClr val="tx1"/>
                </a:solidFill>
                <a:latin typeface="Calibri"/>
                <a:ea typeface="宋体"/>
              </a:defRPr>
            </a:lvl2pPr>
            <a:lvl3pPr marL="1143000" indent="-228600" defTabSz="801688">
              <a:defRPr>
                <a:solidFill>
                  <a:schemeClr val="tx1"/>
                </a:solidFill>
                <a:latin typeface="Calibri"/>
                <a:ea typeface="宋体"/>
              </a:defRPr>
            </a:lvl3pPr>
            <a:lvl4pPr marL="1600200" indent="-228600" defTabSz="801688">
              <a:defRPr>
                <a:solidFill>
                  <a:schemeClr val="tx1"/>
                </a:solidFill>
                <a:latin typeface="Calibri"/>
                <a:ea typeface="宋体"/>
              </a:defRPr>
            </a:lvl4pPr>
            <a:lvl5pPr marL="2057400" indent="-228600" defTabSz="801688">
              <a:defRPr>
                <a:solidFill>
                  <a:schemeClr val="tx1"/>
                </a:solidFill>
                <a:latin typeface="Calibri"/>
                <a:ea typeface="宋体"/>
              </a:defRPr>
            </a:lvl5pPr>
            <a:lvl6pPr marL="2514600" indent="-228600" defTabSz="801688">
              <a:spcBef>
                <a:spcPts val="0"/>
              </a:spcBef>
              <a:spcAft>
                <a:spcPts val="0"/>
              </a:spcAft>
              <a:defRPr>
                <a:solidFill>
                  <a:schemeClr val="tx1"/>
                </a:solidFill>
                <a:latin typeface="Calibri"/>
                <a:ea typeface="宋体"/>
              </a:defRPr>
            </a:lvl6pPr>
            <a:lvl7pPr marL="2971800" indent="-228600" defTabSz="801688">
              <a:spcBef>
                <a:spcPts val="0"/>
              </a:spcBef>
              <a:spcAft>
                <a:spcPts val="0"/>
              </a:spcAft>
              <a:defRPr>
                <a:solidFill>
                  <a:schemeClr val="tx1"/>
                </a:solidFill>
                <a:latin typeface="Calibri"/>
                <a:ea typeface="宋体"/>
              </a:defRPr>
            </a:lvl7pPr>
            <a:lvl8pPr marL="3429000" indent="-228600" defTabSz="801688">
              <a:spcBef>
                <a:spcPts val="0"/>
              </a:spcBef>
              <a:spcAft>
                <a:spcPts val="0"/>
              </a:spcAft>
              <a:defRPr>
                <a:solidFill>
                  <a:schemeClr val="tx1"/>
                </a:solidFill>
                <a:latin typeface="Calibri"/>
                <a:ea typeface="宋体"/>
              </a:defRPr>
            </a:lvl8pPr>
            <a:lvl9pPr marL="3886200" indent="-228600" defTabSz="801688">
              <a:spcBef>
                <a:spcPts val="0"/>
              </a:spcBef>
              <a:spcAft>
                <a:spcPts val="0"/>
              </a:spcAft>
              <a:defRPr>
                <a:solidFill>
                  <a:schemeClr val="tx1"/>
                </a:solidFill>
                <a:latin typeface="Calibri"/>
                <a:ea typeface="宋体"/>
              </a:defRPr>
            </a:lvl9pPr>
          </a:lstStyle>
          <a:p>
            <a:pPr>
              <a:defRPr/>
            </a:pPr>
            <a:r>
              <a:rPr lang="en-US" sz="900">
                <a:latin typeface="FrutigerNext LT Bold"/>
                <a:ea typeface="MS PGothic"/>
              </a:rPr>
              <a:t>HUAWEI CONFIDENTIAL</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1_两栏内容">
    <p:spTree>
      <p:nvGrpSpPr>
        <p:cNvPr id="1" name="" hidden="0"/>
        <p:cNvGrpSpPr/>
        <p:nvPr isPhoto="0" userDrawn="0"/>
      </p:nvGrpSpPr>
      <p:grpSpPr bwMode="auto">
        <a:xfrm>
          <a:off x="0" y="0"/>
          <a:ext cx="0" cy="0"/>
          <a:chOff x="0" y="0"/>
          <a:chExt cx="0" cy="0"/>
        </a:xfrm>
      </p:grpSpPr>
      <p:sp>
        <p:nvSpPr>
          <p:cNvPr id="5" name="矩形 4" hidden="0"/>
          <p:cNvSpPr/>
          <p:nvPr isPhoto="0" userDrawn="0"/>
        </p:nvSpPr>
        <p:spPr bwMode="auto">
          <a:xfrm>
            <a:off x="0" y="142875"/>
            <a:ext cx="12199938" cy="415925"/>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p>
        </p:txBody>
      </p:sp>
      <p:pic>
        <p:nvPicPr>
          <p:cNvPr id="6" name="Picture 79" descr="dd" hidden="0"/>
          <p:cNvPicPr>
            <a:picLocks noChangeAspect="1" noChangeArrowheads="1"/>
          </p:cNvPicPr>
          <p:nvPr isPhoto="0" userDrawn="0"/>
        </p:nvPicPr>
        <p:blipFill>
          <a:blip r:embed="rId2"/>
          <a:stretch/>
        </p:blipFill>
        <p:spPr bwMode="auto">
          <a:xfrm>
            <a:off x="0" y="6588125"/>
            <a:ext cx="12199938" cy="273050"/>
          </a:xfrm>
          <a:prstGeom prst="rect">
            <a:avLst/>
          </a:prstGeom>
          <a:noFill/>
          <a:ln>
            <a:noFill/>
          </a:ln>
        </p:spPr>
      </p:pic>
      <p:pic>
        <p:nvPicPr>
          <p:cNvPr id="8" name="Picture 9" descr="8" hidden="0"/>
          <p:cNvPicPr>
            <a:picLocks noChangeAspect="1" noChangeArrowheads="1"/>
          </p:cNvPicPr>
          <p:nvPr isPhoto="0" userDrawn="0"/>
        </p:nvPicPr>
        <p:blipFill>
          <a:blip r:embed="rId3"/>
          <a:stretch/>
        </p:blipFill>
        <p:spPr bwMode="auto">
          <a:xfrm>
            <a:off x="10617200" y="6630988"/>
            <a:ext cx="736600" cy="184150"/>
          </a:xfrm>
          <a:prstGeom prst="rect">
            <a:avLst/>
          </a:prstGeom>
          <a:noFill/>
          <a:ln>
            <a:noFill/>
          </a:ln>
        </p:spPr>
      </p:pic>
      <p:sp>
        <p:nvSpPr>
          <p:cNvPr id="3" name="内容占位符 2" hidden="0"/>
          <p:cNvSpPr>
            <a:spLocks noGrp="1"/>
          </p:cNvSpPr>
          <p:nvPr isPhoto="0" userDrawn="0">
            <p:ph sz="half" idx="1" hasCustomPrompt="0"/>
          </p:nvPr>
        </p:nvSpPr>
        <p:spPr bwMode="auto">
          <a:xfrm>
            <a:off x="339867" y="971162"/>
            <a:ext cx="5421663" cy="5205800"/>
          </a:xfrm>
        </p:spPr>
        <p:txBody>
          <a:bodyPr/>
          <a:lstStyle>
            <a:lvl2pPr marL="407194" indent="-171450">
              <a:defRPr/>
            </a:lvl2pPr>
            <a:lvl3pPr marL="607219" indent="-171450">
              <a:defRPr/>
            </a:lvl3pPr>
            <a:lvl4pPr marL="807244" indent="-171450">
              <a:defRPr/>
            </a:lvl4pPr>
            <a:lvl5pPr marL="807244" indent="-171450">
              <a:defRPr/>
            </a:lvl5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hidden="0"/>
          <p:cNvSpPr>
            <a:spLocks noGrp="1"/>
          </p:cNvSpPr>
          <p:nvPr isPhoto="0" userDrawn="0">
            <p:ph sz="half" idx="2" hasCustomPrompt="0"/>
          </p:nvPr>
        </p:nvSpPr>
        <p:spPr bwMode="auto">
          <a:xfrm>
            <a:off x="6441260" y="971163"/>
            <a:ext cx="5430429" cy="5205801"/>
          </a:xfrm>
        </p:spPr>
        <p:txBody>
          <a:bodyPr/>
          <a:lstStyle>
            <a:lvl2pPr marL="407194" indent="-171450">
              <a:defRPr/>
            </a:lvl2pPr>
            <a:lvl3pPr marL="607219" indent="-171450">
              <a:defRPr/>
            </a:lvl3pPr>
            <a:lvl4pPr marL="807244" indent="-171450">
              <a:defRPr/>
            </a:lvl4pPr>
            <a:lvl5pPr marL="807244" indent="-171450">
              <a:defRPr/>
            </a:lvl5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2" name="标题 1" hidden="0"/>
          <p:cNvSpPr>
            <a:spLocks noGrp="1"/>
          </p:cNvSpPr>
          <p:nvPr isPhoto="0" userDrawn="0">
            <p:ph type="title" hasCustomPrompt="0"/>
          </p:nvPr>
        </p:nvSpPr>
        <p:spPr bwMode="auto">
          <a:xfrm>
            <a:off x="339867" y="143170"/>
            <a:ext cx="11684899" cy="416379"/>
          </a:xfrm>
        </p:spPr>
        <p:txBody>
          <a:bodyPr rtlCol="0">
            <a:noAutofit/>
          </a:bodyPr>
          <a:lstStyle>
            <a:lvl1pPr>
              <a:defRPr lang="zh-CN" sz="2400" b="1">
                <a:solidFill>
                  <a:schemeClr val="bg1"/>
                </a:solidFill>
                <a:latin typeface="Gill Sans MT Condensed"/>
                <a:ea typeface="华文新魏"/>
              </a:defRPr>
            </a:lvl1pPr>
          </a:lstStyle>
          <a:p>
            <a:pPr lvl="0">
              <a:defRPr/>
            </a:pPr>
            <a:r>
              <a:rPr lang="zh-CN"/>
              <a:t>单击此处编辑母版标题样式</a:t>
            </a:r>
            <a:endParaRPr lang="zh-CN"/>
          </a:p>
        </p:txBody>
      </p:sp>
      <p:sp>
        <p:nvSpPr>
          <p:cNvPr id="9" name="灯片编号占位符 5" hidden="0"/>
          <p:cNvSpPr>
            <a:spLocks noGrp="1"/>
          </p:cNvSpPr>
          <p:nvPr isPhoto="0" userDrawn="0">
            <p:ph type="sldNum" sz="quarter" idx="10" hasCustomPrompt="0"/>
          </p:nvPr>
        </p:nvSpPr>
        <p:spPr bwMode="auto">
          <a:xfrm>
            <a:off x="9513888" y="6630988"/>
            <a:ext cx="514350" cy="184150"/>
          </a:xfrm>
        </p:spPr>
        <p:txBody>
          <a:bodyPr/>
          <a:lstStyle>
            <a:lvl1pPr>
              <a:defRPr sz="750">
                <a:solidFill>
                  <a:schemeClr val="tx1"/>
                </a:solidFill>
              </a:defRPr>
            </a:lvl1pPr>
          </a:lstStyle>
          <a:p>
            <a:pPr>
              <a:defRPr/>
            </a:pPr>
            <a:fld id="{C2867F5B-9902-448A-9443-3EDC18334E1E}" type="slidenum">
              <a:rPr lang="zh-CN"/>
              <a:t/>
            </a:fld>
            <a:endParaRPr lang="zh-CN"/>
          </a:p>
        </p:txBody>
      </p:sp>
      <p:sp>
        <p:nvSpPr>
          <p:cNvPr id="10" name="Text Box 8" hidden="0"/>
          <p:cNvSpPr txBox="1">
            <a:spLocks noChangeArrowheads="1"/>
          </p:cNvSpPr>
          <p:nvPr isPhoto="0" userDrawn="0"/>
        </p:nvSpPr>
        <p:spPr bwMode="auto">
          <a:xfrm>
            <a:off x="828675" y="6656866"/>
            <a:ext cx="1352550" cy="138112"/>
          </a:xfrm>
          <a:prstGeom prst="rect">
            <a:avLst/>
          </a:prstGeom>
          <a:noFill/>
          <a:ln>
            <a:noFill/>
          </a:ln>
        </p:spPr>
        <p:txBody>
          <a:bodyPr wrap="none" lIns="0" tIns="0" rIns="60086" bIns="0">
            <a:spAutoFit/>
          </a:bodyPr>
          <a:lstStyle>
            <a:lvl1pPr defTabSz="801688">
              <a:defRPr>
                <a:solidFill>
                  <a:schemeClr val="tx1"/>
                </a:solidFill>
                <a:latin typeface="Calibri"/>
                <a:ea typeface="宋体"/>
              </a:defRPr>
            </a:lvl1pPr>
            <a:lvl2pPr marL="742950" indent="-285750" defTabSz="801688">
              <a:defRPr>
                <a:solidFill>
                  <a:schemeClr val="tx1"/>
                </a:solidFill>
                <a:latin typeface="Calibri"/>
                <a:ea typeface="宋体"/>
              </a:defRPr>
            </a:lvl2pPr>
            <a:lvl3pPr marL="1143000" indent="-228600" defTabSz="801688">
              <a:defRPr>
                <a:solidFill>
                  <a:schemeClr val="tx1"/>
                </a:solidFill>
                <a:latin typeface="Calibri"/>
                <a:ea typeface="宋体"/>
              </a:defRPr>
            </a:lvl3pPr>
            <a:lvl4pPr marL="1600200" indent="-228600" defTabSz="801688">
              <a:defRPr>
                <a:solidFill>
                  <a:schemeClr val="tx1"/>
                </a:solidFill>
                <a:latin typeface="Calibri"/>
                <a:ea typeface="宋体"/>
              </a:defRPr>
            </a:lvl4pPr>
            <a:lvl5pPr marL="2057400" indent="-228600" defTabSz="801688">
              <a:defRPr>
                <a:solidFill>
                  <a:schemeClr val="tx1"/>
                </a:solidFill>
                <a:latin typeface="Calibri"/>
                <a:ea typeface="宋体"/>
              </a:defRPr>
            </a:lvl5pPr>
            <a:lvl6pPr marL="2514600" indent="-228600" defTabSz="801688">
              <a:spcBef>
                <a:spcPts val="0"/>
              </a:spcBef>
              <a:spcAft>
                <a:spcPts val="0"/>
              </a:spcAft>
              <a:defRPr>
                <a:solidFill>
                  <a:schemeClr val="tx1"/>
                </a:solidFill>
                <a:latin typeface="Calibri"/>
                <a:ea typeface="宋体"/>
              </a:defRPr>
            </a:lvl6pPr>
            <a:lvl7pPr marL="2971800" indent="-228600" defTabSz="801688">
              <a:spcBef>
                <a:spcPts val="0"/>
              </a:spcBef>
              <a:spcAft>
                <a:spcPts val="0"/>
              </a:spcAft>
              <a:defRPr>
                <a:solidFill>
                  <a:schemeClr val="tx1"/>
                </a:solidFill>
                <a:latin typeface="Calibri"/>
                <a:ea typeface="宋体"/>
              </a:defRPr>
            </a:lvl7pPr>
            <a:lvl8pPr marL="3429000" indent="-228600" defTabSz="801688">
              <a:spcBef>
                <a:spcPts val="0"/>
              </a:spcBef>
              <a:spcAft>
                <a:spcPts val="0"/>
              </a:spcAft>
              <a:defRPr>
                <a:solidFill>
                  <a:schemeClr val="tx1"/>
                </a:solidFill>
                <a:latin typeface="Calibri"/>
                <a:ea typeface="宋体"/>
              </a:defRPr>
            </a:lvl8pPr>
            <a:lvl9pPr marL="3886200" indent="-228600" defTabSz="801688">
              <a:spcBef>
                <a:spcPts val="0"/>
              </a:spcBef>
              <a:spcAft>
                <a:spcPts val="0"/>
              </a:spcAft>
              <a:defRPr>
                <a:solidFill>
                  <a:schemeClr val="tx1"/>
                </a:solidFill>
                <a:latin typeface="Calibri"/>
                <a:ea typeface="宋体"/>
              </a:defRPr>
            </a:lvl9pPr>
          </a:lstStyle>
          <a:p>
            <a:pPr>
              <a:defRPr/>
            </a:pPr>
            <a:r>
              <a:rPr lang="en-US" sz="900">
                <a:latin typeface="FrutigerNext LT Bold"/>
                <a:ea typeface="MS PGothic"/>
              </a:rPr>
              <a:t>HUAWEI CONFIDENTIAL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831851" y="1709739"/>
            <a:ext cx="10515600" cy="2852737"/>
          </a:xfrm>
        </p:spPr>
        <p:txBody>
          <a:bodyPr anchor="b"/>
          <a:lstStyle>
            <a:lvl1pPr>
              <a:defRPr sz="4500"/>
            </a:lvl1pPr>
          </a:lstStyle>
          <a:p>
            <a:pPr>
              <a:defRPr/>
            </a:pPr>
            <a:r>
              <a:rPr lang="zh-CN"/>
              <a:t>单击此处编辑母版标题样式</a:t>
            </a:r>
            <a:endParaRPr/>
          </a:p>
        </p:txBody>
      </p:sp>
      <p:sp>
        <p:nvSpPr>
          <p:cNvPr id="3" name="文本占位符 2" hidden="0"/>
          <p:cNvSpPr>
            <a:spLocks noGrp="1"/>
          </p:cNvSpPr>
          <p:nvPr isPhoto="0" userDrawn="0">
            <p:ph type="body" idx="1" hasCustomPrompt="0"/>
          </p:nvPr>
        </p:nvSpPr>
        <p:spPr bwMode="auto">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zh-CN"/>
              <a:t>单击此处编辑母版文本样式</a:t>
            </a:r>
            <a:endParaRPr/>
          </a:p>
        </p:txBody>
      </p:sp>
      <p:sp>
        <p:nvSpPr>
          <p:cNvPr id="4" name="日期占位符 3" hidden="0"/>
          <p:cNvSpPr>
            <a:spLocks noGrp="1"/>
          </p:cNvSpPr>
          <p:nvPr isPhoto="0" userDrawn="0">
            <p:ph type="dt" sz="half" idx="10" hasCustomPrompt="0"/>
          </p:nvPr>
        </p:nvSpPr>
        <p:spPr bwMode="auto"/>
        <p:txBody>
          <a:bodyPr/>
          <a:lstStyle>
            <a:lvl1pPr>
              <a:defRPr/>
            </a:lvl1pPr>
          </a:lstStyle>
          <a:p>
            <a:pPr>
              <a:defRPr/>
            </a:pPr>
            <a:fld id="{57845680-8E93-4E7D-9959-543ACF65633A}" type="datetime1">
              <a:rPr lang="zh-CN"/>
              <a:t/>
            </a:fld>
            <a:endParaRPr lang="zh-CN"/>
          </a:p>
        </p:txBody>
      </p:sp>
      <p:sp>
        <p:nvSpPr>
          <p:cNvPr id="5" name="页脚占位符 4"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6" name="灯片编号占位符 5" hidden="0"/>
          <p:cNvSpPr>
            <a:spLocks noGrp="1"/>
          </p:cNvSpPr>
          <p:nvPr isPhoto="0" userDrawn="0">
            <p:ph type="sldNum" sz="quarter" idx="12" hasCustomPrompt="0"/>
          </p:nvPr>
        </p:nvSpPr>
        <p:spPr bwMode="auto"/>
        <p:txBody>
          <a:bodyPr/>
          <a:lstStyle>
            <a:lvl1pPr>
              <a:defRPr/>
            </a:lvl1pPr>
          </a:lstStyle>
          <a:p>
            <a:pPr>
              <a:defRPr/>
            </a:pPr>
            <a:fld id="{9F4B1C4C-0F74-4172-B22D-F02697B46CFD}" type="slidenum">
              <a:rPr lang="zh-CN"/>
              <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p:txBody>
          <a:bodyPr/>
          <a:lstStyle/>
          <a:p>
            <a:pPr>
              <a:defRPr/>
            </a:pPr>
            <a:r>
              <a:rPr lang="zh-CN"/>
              <a:t>单击此处编辑母版标题样式</a:t>
            </a:r>
            <a:endParaRPr/>
          </a:p>
        </p:txBody>
      </p:sp>
      <p:sp>
        <p:nvSpPr>
          <p:cNvPr id="3" name="内容占位符 2" hidden="0"/>
          <p:cNvSpPr>
            <a:spLocks noGrp="1"/>
          </p:cNvSpPr>
          <p:nvPr isPhoto="0" userDrawn="0">
            <p:ph sz="half" idx="1" hasCustomPrompt="0"/>
          </p:nvPr>
        </p:nvSpPr>
        <p:spPr bwMode="auto">
          <a:xfrm>
            <a:off x="838200" y="1825625"/>
            <a:ext cx="5181600" cy="435133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hidden="0"/>
          <p:cNvSpPr>
            <a:spLocks noGrp="1"/>
          </p:cNvSpPr>
          <p:nvPr isPhoto="0" userDrawn="0">
            <p:ph sz="half" idx="2" hasCustomPrompt="0"/>
          </p:nvPr>
        </p:nvSpPr>
        <p:spPr bwMode="auto">
          <a:xfrm>
            <a:off x="6172200" y="1825625"/>
            <a:ext cx="5181600" cy="435133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日期占位符 4" hidden="0"/>
          <p:cNvSpPr>
            <a:spLocks noGrp="1"/>
          </p:cNvSpPr>
          <p:nvPr isPhoto="0" userDrawn="0">
            <p:ph type="dt" sz="half" idx="10" hasCustomPrompt="0"/>
          </p:nvPr>
        </p:nvSpPr>
        <p:spPr bwMode="auto"/>
        <p:txBody>
          <a:bodyPr/>
          <a:lstStyle>
            <a:lvl1pPr>
              <a:defRPr/>
            </a:lvl1pPr>
          </a:lstStyle>
          <a:p>
            <a:pPr>
              <a:defRPr/>
            </a:pPr>
            <a:fld id="{7ECA493E-9409-4D41-8D93-D2D26C2A8B92}" type="datetime1">
              <a:rPr lang="zh-CN"/>
              <a:t/>
            </a:fld>
            <a:endParaRPr lang="zh-CN"/>
          </a:p>
        </p:txBody>
      </p:sp>
      <p:sp>
        <p:nvSpPr>
          <p:cNvPr id="6" name="页脚占位符 5"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7" name="灯片编号占位符 6" hidden="0"/>
          <p:cNvSpPr>
            <a:spLocks noGrp="1"/>
          </p:cNvSpPr>
          <p:nvPr isPhoto="0" userDrawn="0">
            <p:ph type="sldNum" sz="quarter" idx="12" hasCustomPrompt="0"/>
          </p:nvPr>
        </p:nvSpPr>
        <p:spPr bwMode="auto"/>
        <p:txBody>
          <a:bodyPr/>
          <a:lstStyle>
            <a:lvl1pPr>
              <a:defRPr/>
            </a:lvl1pPr>
          </a:lstStyle>
          <a:p>
            <a:pPr>
              <a:defRPr/>
            </a:pPr>
            <a:fld id="{EC32FFFD-5BB5-48AC-A944-CDC712ED5C13}" type="slidenum">
              <a:rPr lang="zh-CN"/>
              <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a:xfrm>
            <a:off x="839788" y="365126"/>
            <a:ext cx="10515600" cy="1325563"/>
          </a:xfrm>
        </p:spPr>
        <p:txBody>
          <a:bodyPr/>
          <a:lstStyle/>
          <a:p>
            <a:pPr>
              <a:defRPr/>
            </a:pPr>
            <a:r>
              <a:rPr lang="zh-CN"/>
              <a:t>单击此处编辑母版标题样式</a:t>
            </a:r>
            <a:endParaRPr/>
          </a:p>
        </p:txBody>
      </p:sp>
      <p:sp>
        <p:nvSpPr>
          <p:cNvPr id="3" name="文本占位符 2" hidden="0"/>
          <p:cNvSpPr>
            <a:spLocks noGrp="1"/>
          </p:cNvSpPr>
          <p:nvPr isPhoto="0" userDrawn="0">
            <p:ph type="body" idx="1" hasCustomPrompt="0"/>
          </p:nvPr>
        </p:nvSpPr>
        <p:spPr bwMode="auto">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zh-CN"/>
              <a:t>单击此处编辑母版文本样式</a:t>
            </a:r>
            <a:endParaRPr/>
          </a:p>
        </p:txBody>
      </p:sp>
      <p:sp>
        <p:nvSpPr>
          <p:cNvPr id="4" name="内容占位符 3" hidden="0"/>
          <p:cNvSpPr>
            <a:spLocks noGrp="1"/>
          </p:cNvSpPr>
          <p:nvPr isPhoto="0" userDrawn="0">
            <p:ph sz="half" idx="2" hasCustomPrompt="0"/>
          </p:nvPr>
        </p:nvSpPr>
        <p:spPr bwMode="auto">
          <a:xfrm>
            <a:off x="839788" y="2505074"/>
            <a:ext cx="5157787" cy="368458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文本占位符 4" hidden="0"/>
          <p:cNvSpPr>
            <a:spLocks noGrp="1"/>
          </p:cNvSpPr>
          <p:nvPr isPhoto="0" userDrawn="0">
            <p:ph type="body" sz="quarter" idx="3" hasCustomPrompt="0"/>
          </p:nvPr>
        </p:nvSpPr>
        <p:spPr bwMode="auto">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zh-CN"/>
              <a:t>单击此处编辑母版文本样式</a:t>
            </a:r>
            <a:endParaRPr/>
          </a:p>
        </p:txBody>
      </p:sp>
      <p:sp>
        <p:nvSpPr>
          <p:cNvPr id="6" name="内容占位符 5" hidden="0"/>
          <p:cNvSpPr>
            <a:spLocks noGrp="1"/>
          </p:cNvSpPr>
          <p:nvPr isPhoto="0" userDrawn="0">
            <p:ph sz="quarter" idx="4" hasCustomPrompt="0"/>
          </p:nvPr>
        </p:nvSpPr>
        <p:spPr bwMode="auto">
          <a:xfrm>
            <a:off x="6172201" y="2505074"/>
            <a:ext cx="5183188" cy="3684588"/>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7" name="日期占位符 6" hidden="0"/>
          <p:cNvSpPr>
            <a:spLocks noGrp="1"/>
          </p:cNvSpPr>
          <p:nvPr isPhoto="0" userDrawn="0">
            <p:ph type="dt" sz="half" idx="10" hasCustomPrompt="0"/>
          </p:nvPr>
        </p:nvSpPr>
        <p:spPr bwMode="auto"/>
        <p:txBody>
          <a:bodyPr/>
          <a:lstStyle>
            <a:lvl1pPr>
              <a:defRPr/>
            </a:lvl1pPr>
          </a:lstStyle>
          <a:p>
            <a:pPr>
              <a:defRPr/>
            </a:pPr>
            <a:fld id="{9EFA636D-172A-4965-BC24-8C766B8B7AE6}" type="datetime1">
              <a:rPr lang="zh-CN"/>
              <a:t/>
            </a:fld>
            <a:endParaRPr lang="zh-CN"/>
          </a:p>
        </p:txBody>
      </p:sp>
      <p:sp>
        <p:nvSpPr>
          <p:cNvPr id="8" name="页脚占位符 7" hidden="0"/>
          <p:cNvSpPr>
            <a:spLocks noGrp="1"/>
          </p:cNvSpPr>
          <p:nvPr isPhoto="0" userDrawn="0">
            <p:ph type="ftr" sz="quarter" idx="11" hasCustomPrompt="0"/>
          </p:nvPr>
        </p:nvSpPr>
        <p:spPr bwMode="auto"/>
        <p:txBody>
          <a:bodyPr/>
          <a:lstStyle>
            <a:lvl1pPr>
              <a:defRPr/>
            </a:lvl1pPr>
          </a:lstStyle>
          <a:p>
            <a:pPr>
              <a:defRPr/>
            </a:pPr>
            <a:endParaRPr lang="zh-CN"/>
          </a:p>
        </p:txBody>
      </p:sp>
      <p:sp>
        <p:nvSpPr>
          <p:cNvPr id="9" name="灯片编号占位符 8" hidden="0"/>
          <p:cNvSpPr>
            <a:spLocks noGrp="1"/>
          </p:cNvSpPr>
          <p:nvPr isPhoto="0" userDrawn="0">
            <p:ph type="sldNum" sz="quarter" idx="12" hasCustomPrompt="0"/>
          </p:nvPr>
        </p:nvSpPr>
        <p:spPr bwMode="auto"/>
        <p:txBody>
          <a:bodyPr/>
          <a:lstStyle>
            <a:lvl1pPr>
              <a:defRPr/>
            </a:lvl1pPr>
          </a:lstStyle>
          <a:p>
            <a:pPr>
              <a:defRPr/>
            </a:pPr>
            <a:fld id="{B72E391F-BC05-44EA-9AD1-62C53691A0CA}" type="slidenum">
              <a:rPr lang="zh-CN"/>
              <a:t/>
            </a:fld>
            <a:endParaRPr lang="zh-C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1026" name="标题占位符 1" hidden="0"/>
          <p:cNvSpPr>
            <a:spLocks noGrp="1"/>
          </p:cNvSpPr>
          <p:nvPr isPhoto="0" userDrawn="0">
            <p:ph type="title" hasCustomPrompt="0"/>
          </p:nvPr>
        </p:nvSpPr>
        <p:spPr bwMode="auto">
          <a:xfrm>
            <a:off x="838200" y="365125"/>
            <a:ext cx="10515600" cy="1325563"/>
          </a:xfrm>
          <a:prstGeom prst="rect">
            <a:avLst/>
          </a:prstGeom>
          <a:noFill/>
          <a:ln>
            <a:noFill/>
          </a:ln>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3" name="文本占位符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A4FD3B5-D43B-47E9-9B70-4BDB2D653844}" type="datetime1">
              <a:rPr lang="zh-CN"/>
              <a:t/>
            </a:fld>
            <a:endParaRPr lang="en-US"/>
          </a:p>
        </p:txBody>
      </p:sp>
      <p:sp>
        <p:nvSpPr>
          <p:cNvPr id="5" name="页脚占位符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p>
        </p:txBody>
      </p:sp>
      <p:sp>
        <p:nvSpPr>
          <p:cNvPr id="6" name="灯片编号占位符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E2A9D4D-D5DE-48C3-BFF9-4925448A5132}" type="slidenum">
              <a:rPr lang="zh-CN"/>
              <a:t/>
            </a:fld>
            <a:endParaRPr lang="zh-CN"/>
          </a:p>
        </p:txBody>
      </p:sp>
      <p:grpSp>
        <p:nvGrpSpPr>
          <p:cNvPr id="1031" name="Group 88" hidden="0"/>
          <p:cNvGrpSpPr/>
          <p:nvPr isPhoto="0" userDrawn="0"/>
        </p:nvGrpSpPr>
        <p:grpSpPr bwMode="auto">
          <a:xfrm>
            <a:off x="12433300" y="3832225"/>
            <a:ext cx="1152525" cy="3025774"/>
            <a:chOff x="5874" y="2413"/>
            <a:chExt cx="544" cy="1906"/>
          </a:xfrm>
        </p:grpSpPr>
        <p:sp>
          <p:nvSpPr>
            <p:cNvPr id="1036" name="Rectangle 86" hidden="0"/>
            <p:cNvSpPr>
              <a:spLocks noChangeArrowheads="1"/>
            </p:cNvSpPr>
            <p:nvPr isPhoto="0" userDrawn="0"/>
          </p:nvSpPr>
          <p:spPr bwMode="auto">
            <a:xfrm>
              <a:off x="5874" y="2413"/>
              <a:ext cx="544" cy="1906"/>
            </a:xfrm>
            <a:prstGeom prst="rect">
              <a:avLst/>
            </a:prstGeom>
            <a:solidFill>
              <a:schemeClr val="bg1"/>
            </a:solidFill>
            <a:ln>
              <a:noFill/>
            </a:ln>
          </p:spPr>
          <p:txBody>
            <a:bodyPr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nvGrpSpPr>
            <p:cNvPr id="1037" name="Group 87" hidden="0"/>
            <p:cNvGrpSpPr/>
            <p:nvPr isPhoto="0" userDrawn="0"/>
          </p:nvGrpSpPr>
          <p:grpSpPr bwMode="auto">
            <a:xfrm>
              <a:off x="5941" y="2475"/>
              <a:ext cx="409" cy="1783"/>
              <a:chOff x="5921" y="2387"/>
              <a:chExt cx="409" cy="1783"/>
            </a:xfrm>
          </p:grpSpPr>
          <p:grpSp>
            <p:nvGrpSpPr>
              <p:cNvPr id="1038" name="Group 18" hidden="0"/>
              <p:cNvGrpSpPr>
                <a:grpSpLocks noChangeAspect="1"/>
              </p:cNvGrpSpPr>
              <p:nvPr isPhoto="0" userDrawn="0"/>
            </p:nvGrpSpPr>
            <p:grpSpPr bwMode="auto">
              <a:xfrm>
                <a:off x="5921" y="2506"/>
                <a:ext cx="409" cy="101"/>
                <a:chOff x="5893" y="2387"/>
                <a:chExt cx="466" cy="115"/>
              </a:xfrm>
            </p:grpSpPr>
            <p:sp>
              <p:nvSpPr>
                <p:cNvPr id="1099" name="Rectangle 19" hidden="0"/>
                <p:cNvSpPr>
                  <a:spLocks noChangeArrowheads="1" noChangeAspect="1"/>
                </p:cNvSpPr>
                <p:nvPr isPhoto="0" userDrawn="0"/>
              </p:nvSpPr>
              <p:spPr bwMode="auto">
                <a:xfrm flipV="1">
                  <a:off x="6010" y="2387"/>
                  <a:ext cx="116" cy="115"/>
                </a:xfrm>
                <a:prstGeom prst="rect">
                  <a:avLst/>
                </a:prstGeom>
                <a:solidFill>
                  <a:srgbClr val="FFCC66"/>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100" name="Rectangle 20" hidden="0"/>
                <p:cNvSpPr>
                  <a:spLocks noChangeArrowheads="1" noChangeAspect="1"/>
                </p:cNvSpPr>
                <p:nvPr isPhoto="0" userDrawn="0"/>
              </p:nvSpPr>
              <p:spPr bwMode="auto">
                <a:xfrm flipV="1">
                  <a:off x="6126" y="2387"/>
                  <a:ext cx="116" cy="115"/>
                </a:xfrm>
                <a:prstGeom prst="rect">
                  <a:avLst/>
                </a:prstGeom>
                <a:solidFill>
                  <a:srgbClr val="FF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101" name="Rectangle 21" hidden="0"/>
                <p:cNvSpPr>
                  <a:spLocks noChangeArrowheads="1" noChangeAspect="1"/>
                </p:cNvSpPr>
                <p:nvPr isPhoto="0" userDrawn="0"/>
              </p:nvSpPr>
              <p:spPr bwMode="auto">
                <a:xfrm flipV="1">
                  <a:off x="6242" y="2387"/>
                  <a:ext cx="117" cy="115"/>
                </a:xfrm>
                <a:prstGeom prst="rect">
                  <a:avLst/>
                </a:prstGeom>
                <a:solidFill>
                  <a:srgbClr val="99660A"/>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102" name="Rectangle 22" hidden="0"/>
                <p:cNvSpPr>
                  <a:spLocks noChangeArrowheads="1" noChangeAspect="1"/>
                </p:cNvSpPr>
                <p:nvPr isPhoto="0" userDrawn="0"/>
              </p:nvSpPr>
              <p:spPr bwMode="auto">
                <a:xfrm flipV="1">
                  <a:off x="5893" y="2387"/>
                  <a:ext cx="117" cy="115"/>
                </a:xfrm>
                <a:prstGeom prst="rect">
                  <a:avLst/>
                </a:prstGeom>
                <a:solidFill>
                  <a:srgbClr val="FFCC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39" name="Group 23" hidden="0"/>
              <p:cNvGrpSpPr>
                <a:grpSpLocks noChangeAspect="1"/>
              </p:cNvGrpSpPr>
              <p:nvPr isPhoto="0" userDrawn="0"/>
            </p:nvGrpSpPr>
            <p:grpSpPr bwMode="auto">
              <a:xfrm>
                <a:off x="5921" y="2626"/>
                <a:ext cx="409" cy="101"/>
                <a:chOff x="5893" y="2523"/>
                <a:chExt cx="466" cy="115"/>
              </a:xfrm>
            </p:grpSpPr>
            <p:sp>
              <p:nvSpPr>
                <p:cNvPr id="1095" name="Rectangle 24" hidden="0"/>
                <p:cNvSpPr>
                  <a:spLocks noChangeArrowheads="1" noChangeAspect="1"/>
                </p:cNvSpPr>
                <p:nvPr isPhoto="0" userDrawn="0"/>
              </p:nvSpPr>
              <p:spPr bwMode="auto">
                <a:xfrm flipV="1">
                  <a:off x="6010" y="2523"/>
                  <a:ext cx="116" cy="115"/>
                </a:xfrm>
                <a:prstGeom prst="rect">
                  <a:avLst/>
                </a:prstGeom>
                <a:solidFill>
                  <a:srgbClr val="99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6" name="Rectangle 25" hidden="0"/>
                <p:cNvSpPr>
                  <a:spLocks noChangeArrowheads="1" noChangeAspect="1"/>
                </p:cNvSpPr>
                <p:nvPr isPhoto="0" userDrawn="0"/>
              </p:nvSpPr>
              <p:spPr bwMode="auto">
                <a:xfrm flipV="1">
                  <a:off x="6126" y="2523"/>
                  <a:ext cx="116" cy="115"/>
                </a:xfrm>
                <a:prstGeom prst="rect">
                  <a:avLst/>
                </a:prstGeom>
                <a:solidFill>
                  <a:srgbClr val="99CC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7" name="Rectangle 26" hidden="0"/>
                <p:cNvSpPr>
                  <a:spLocks noChangeArrowheads="1" noChangeAspect="1"/>
                </p:cNvSpPr>
                <p:nvPr isPhoto="0" userDrawn="0"/>
              </p:nvSpPr>
              <p:spPr bwMode="auto">
                <a:xfrm flipV="1">
                  <a:off x="6242" y="2523"/>
                  <a:ext cx="117" cy="115"/>
                </a:xfrm>
                <a:prstGeom prst="rect">
                  <a:avLst/>
                </a:prstGeom>
                <a:solidFill>
                  <a:srgbClr val="0099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8" name="Rectangle 27" hidden="0"/>
                <p:cNvSpPr>
                  <a:spLocks noChangeArrowheads="1" noChangeAspect="1"/>
                </p:cNvSpPr>
                <p:nvPr isPhoto="0" userDrawn="0"/>
              </p:nvSpPr>
              <p:spPr bwMode="auto">
                <a:xfrm flipV="1">
                  <a:off x="5893" y="2523"/>
                  <a:ext cx="117" cy="115"/>
                </a:xfrm>
                <a:prstGeom prst="rect">
                  <a:avLst/>
                </a:prstGeom>
                <a:solidFill>
                  <a:srgbClr val="CC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0" name="Group 28" hidden="0"/>
              <p:cNvGrpSpPr>
                <a:grpSpLocks noChangeAspect="1"/>
              </p:cNvGrpSpPr>
              <p:nvPr isPhoto="0" userDrawn="0"/>
            </p:nvGrpSpPr>
            <p:grpSpPr bwMode="auto">
              <a:xfrm>
                <a:off x="5921" y="2745"/>
                <a:ext cx="409" cy="101"/>
                <a:chOff x="5893" y="2659"/>
                <a:chExt cx="466" cy="115"/>
              </a:xfrm>
            </p:grpSpPr>
            <p:sp>
              <p:nvSpPr>
                <p:cNvPr id="1091" name="Rectangle 29" hidden="0"/>
                <p:cNvSpPr>
                  <a:spLocks noChangeArrowheads="1" noChangeAspect="1"/>
                </p:cNvSpPr>
                <p:nvPr isPhoto="0" userDrawn="0"/>
              </p:nvSpPr>
              <p:spPr bwMode="auto">
                <a:xfrm flipV="1">
                  <a:off x="6010" y="2659"/>
                  <a:ext cx="116" cy="115"/>
                </a:xfrm>
                <a:prstGeom prst="rect">
                  <a:avLst/>
                </a:prstGeom>
                <a:solidFill>
                  <a:srgbClr val="99CC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2" name="Rectangle 30" hidden="0"/>
                <p:cNvSpPr>
                  <a:spLocks noChangeArrowheads="1" noChangeAspect="1"/>
                </p:cNvSpPr>
                <p:nvPr isPhoto="0" userDrawn="0"/>
              </p:nvSpPr>
              <p:spPr bwMode="auto">
                <a:xfrm flipV="1">
                  <a:off x="6126" y="2659"/>
                  <a:ext cx="116" cy="115"/>
                </a:xfrm>
                <a:prstGeom prst="rect">
                  <a:avLst/>
                </a:prstGeom>
                <a:solidFill>
                  <a:srgbClr val="0099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3" name="Rectangle 31" hidden="0"/>
                <p:cNvSpPr>
                  <a:spLocks noChangeArrowheads="1" noChangeAspect="1"/>
                </p:cNvSpPr>
                <p:nvPr isPhoto="0" userDrawn="0"/>
              </p:nvSpPr>
              <p:spPr bwMode="auto">
                <a:xfrm flipV="1">
                  <a:off x="6242" y="2659"/>
                  <a:ext cx="117" cy="115"/>
                </a:xfrm>
                <a:prstGeom prst="rect">
                  <a:avLst/>
                </a:prstGeom>
                <a:solidFill>
                  <a:srgbClr val="0066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4" name="Rectangle 32" hidden="0"/>
                <p:cNvSpPr>
                  <a:spLocks noChangeArrowheads="1" noChangeAspect="1"/>
                </p:cNvSpPr>
                <p:nvPr isPhoto="0" userDrawn="0"/>
              </p:nvSpPr>
              <p:spPr bwMode="auto">
                <a:xfrm flipV="1">
                  <a:off x="5893" y="2659"/>
                  <a:ext cx="117" cy="115"/>
                </a:xfrm>
                <a:prstGeom prst="rect">
                  <a:avLst/>
                </a:prstGeom>
                <a:solidFill>
                  <a:srgbClr val="CCFF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1" name="Group 33" hidden="0"/>
              <p:cNvGrpSpPr>
                <a:grpSpLocks noChangeAspect="1"/>
              </p:cNvGrpSpPr>
              <p:nvPr isPhoto="0" userDrawn="0"/>
            </p:nvGrpSpPr>
            <p:grpSpPr bwMode="auto">
              <a:xfrm>
                <a:off x="5921" y="2387"/>
                <a:ext cx="409" cy="104"/>
                <a:chOff x="5893" y="2251"/>
                <a:chExt cx="466" cy="119"/>
              </a:xfrm>
            </p:grpSpPr>
            <p:sp>
              <p:nvSpPr>
                <p:cNvPr id="1087" name="Rectangle 34" hidden="0"/>
                <p:cNvSpPr>
                  <a:spLocks noChangeArrowheads="1" noChangeAspect="1"/>
                </p:cNvSpPr>
                <p:nvPr isPhoto="0" userDrawn="0"/>
              </p:nvSpPr>
              <p:spPr bwMode="auto">
                <a:xfrm flipV="1">
                  <a:off x="6126" y="2251"/>
                  <a:ext cx="116" cy="119"/>
                </a:xfrm>
                <a:prstGeom prst="rect">
                  <a:avLst/>
                </a:prstGeom>
                <a:solidFill>
                  <a:srgbClr val="FF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8" name="Rectangle 35" hidden="0"/>
                <p:cNvSpPr>
                  <a:spLocks noChangeArrowheads="1" noChangeAspect="1"/>
                </p:cNvSpPr>
                <p:nvPr isPhoto="0" userDrawn="0"/>
              </p:nvSpPr>
              <p:spPr bwMode="auto">
                <a:xfrm flipV="1">
                  <a:off x="6242" y="2251"/>
                  <a:ext cx="117" cy="119"/>
                </a:xfrm>
                <a:prstGeom prst="rect">
                  <a:avLst/>
                </a:prstGeom>
                <a:solidFill>
                  <a:srgbClr val="CCCC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9" name="Rectangle 36" hidden="0"/>
                <p:cNvSpPr>
                  <a:spLocks noChangeArrowheads="1" noChangeAspect="1"/>
                </p:cNvSpPr>
                <p:nvPr isPhoto="0" userDrawn="0"/>
              </p:nvSpPr>
              <p:spPr bwMode="auto">
                <a:xfrm flipV="1">
                  <a:off x="5893" y="2251"/>
                  <a:ext cx="117" cy="119"/>
                </a:xfrm>
                <a:prstGeom prst="rect">
                  <a:avLst/>
                </a:prstGeom>
                <a:solidFill>
                  <a:srgbClr val="99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90" name="Rectangle 37" hidden="0"/>
                <p:cNvSpPr>
                  <a:spLocks noChangeArrowheads="1" noChangeAspect="1"/>
                </p:cNvSpPr>
                <p:nvPr isPhoto="0" userDrawn="0"/>
              </p:nvSpPr>
              <p:spPr bwMode="auto">
                <a:xfrm flipV="1">
                  <a:off x="6010" y="2251"/>
                  <a:ext cx="116" cy="119"/>
                </a:xfrm>
                <a:prstGeom prst="rect">
                  <a:avLst/>
                </a:prstGeom>
                <a:solidFill>
                  <a:srgbClr val="66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2" name="Group 38" hidden="0"/>
              <p:cNvGrpSpPr>
                <a:grpSpLocks noChangeAspect="1"/>
              </p:cNvGrpSpPr>
              <p:nvPr isPhoto="0" userDrawn="0"/>
            </p:nvGrpSpPr>
            <p:grpSpPr bwMode="auto">
              <a:xfrm>
                <a:off x="5921" y="2944"/>
                <a:ext cx="409" cy="101"/>
                <a:chOff x="5893" y="2886"/>
                <a:chExt cx="466" cy="115"/>
              </a:xfrm>
            </p:grpSpPr>
            <p:sp>
              <p:nvSpPr>
                <p:cNvPr id="1083" name="Rectangle 39" hidden="0"/>
                <p:cNvSpPr>
                  <a:spLocks noChangeArrowheads="1" noChangeAspect="1"/>
                </p:cNvSpPr>
                <p:nvPr isPhoto="0" userDrawn="0"/>
              </p:nvSpPr>
              <p:spPr bwMode="auto">
                <a:xfrm flipV="1">
                  <a:off x="6010" y="2886"/>
                  <a:ext cx="116" cy="115"/>
                </a:xfrm>
                <a:prstGeom prst="rect">
                  <a:avLst/>
                </a:prstGeom>
                <a:solidFill>
                  <a:srgbClr val="FF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4" name="Rectangle 40" hidden="0"/>
                <p:cNvSpPr>
                  <a:spLocks noChangeArrowheads="1" noChangeAspect="1"/>
                </p:cNvSpPr>
                <p:nvPr isPhoto="0" userDrawn="0"/>
              </p:nvSpPr>
              <p:spPr bwMode="auto">
                <a:xfrm flipV="1">
                  <a:off x="6126" y="2886"/>
                  <a:ext cx="116" cy="115"/>
                </a:xfrm>
                <a:prstGeom prst="rect">
                  <a:avLst/>
                </a:prstGeom>
                <a:solidFill>
                  <a:srgbClr val="FFCC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5" name="Rectangle 41" hidden="0"/>
                <p:cNvSpPr>
                  <a:spLocks noChangeArrowheads="1" noChangeAspect="1"/>
                </p:cNvSpPr>
                <p:nvPr isPhoto="0" userDrawn="0"/>
              </p:nvSpPr>
              <p:spPr bwMode="auto">
                <a:xfrm flipV="1">
                  <a:off x="6242" y="2886"/>
                  <a:ext cx="117" cy="115"/>
                </a:xfrm>
                <a:prstGeom prst="rect">
                  <a:avLst/>
                </a:prstGeom>
                <a:solidFill>
                  <a:srgbClr val="FFCC66"/>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6" name="Rectangle 42" hidden="0"/>
                <p:cNvSpPr>
                  <a:spLocks noChangeArrowheads="1" noChangeAspect="1"/>
                </p:cNvSpPr>
                <p:nvPr isPhoto="0" userDrawn="0"/>
              </p:nvSpPr>
              <p:spPr bwMode="auto">
                <a:xfrm flipV="1">
                  <a:off x="5893" y="2886"/>
                  <a:ext cx="117" cy="115"/>
                </a:xfrm>
                <a:prstGeom prst="rect">
                  <a:avLst/>
                </a:prstGeom>
                <a:solidFill>
                  <a:schemeClr val="tx2"/>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3" name="Group 43" hidden="0"/>
              <p:cNvGrpSpPr>
                <a:grpSpLocks noChangeAspect="1"/>
              </p:cNvGrpSpPr>
              <p:nvPr isPhoto="0" userDrawn="0"/>
            </p:nvGrpSpPr>
            <p:grpSpPr bwMode="auto">
              <a:xfrm>
                <a:off x="5921" y="3064"/>
                <a:ext cx="409" cy="101"/>
                <a:chOff x="5893" y="3022"/>
                <a:chExt cx="466" cy="115"/>
              </a:xfrm>
            </p:grpSpPr>
            <p:sp>
              <p:nvSpPr>
                <p:cNvPr id="1079" name="Rectangle 44" hidden="0"/>
                <p:cNvSpPr>
                  <a:spLocks noChangeArrowheads="1" noChangeAspect="1"/>
                </p:cNvSpPr>
                <p:nvPr isPhoto="0" userDrawn="0"/>
              </p:nvSpPr>
              <p:spPr bwMode="auto">
                <a:xfrm flipV="1">
                  <a:off x="6010" y="3022"/>
                  <a:ext cx="116" cy="115"/>
                </a:xfrm>
                <a:prstGeom prst="rect">
                  <a:avLst/>
                </a:prstGeom>
                <a:solidFill>
                  <a:srgbClr val="0066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0" name="Rectangle 45" hidden="0"/>
                <p:cNvSpPr>
                  <a:spLocks noChangeArrowheads="1" noChangeAspect="1"/>
                </p:cNvSpPr>
                <p:nvPr isPhoto="0" userDrawn="0"/>
              </p:nvSpPr>
              <p:spPr bwMode="auto">
                <a:xfrm flipV="1">
                  <a:off x="6126" y="3022"/>
                  <a:ext cx="116" cy="115"/>
                </a:xfrm>
                <a:prstGeom prst="rect">
                  <a:avLst/>
                </a:prstGeom>
                <a:solidFill>
                  <a:srgbClr val="99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1" name="Rectangle 46" hidden="0"/>
                <p:cNvSpPr>
                  <a:spLocks noChangeArrowheads="1" noChangeAspect="1"/>
                </p:cNvSpPr>
                <p:nvPr isPhoto="0" userDrawn="0"/>
              </p:nvSpPr>
              <p:spPr bwMode="auto">
                <a:xfrm flipV="1">
                  <a:off x="6242" y="3022"/>
                  <a:ext cx="117" cy="115"/>
                </a:xfrm>
                <a:prstGeom prst="rect">
                  <a:avLst/>
                </a:prstGeom>
                <a:solidFill>
                  <a:srgbClr val="CC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82" name="Rectangle 47" hidden="0"/>
                <p:cNvSpPr>
                  <a:spLocks noChangeArrowheads="1" noChangeAspect="1"/>
                </p:cNvSpPr>
                <p:nvPr isPhoto="0" userDrawn="0"/>
              </p:nvSpPr>
              <p:spPr bwMode="auto">
                <a:xfrm flipV="1">
                  <a:off x="5893" y="3022"/>
                  <a:ext cx="117" cy="115"/>
                </a:xfrm>
                <a:prstGeom prst="rect">
                  <a:avLst/>
                </a:prstGeom>
                <a:solidFill>
                  <a:srgbClr val="9900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4" name="Group 48" hidden="0"/>
              <p:cNvGrpSpPr>
                <a:grpSpLocks noChangeAspect="1"/>
              </p:cNvGrpSpPr>
              <p:nvPr isPhoto="0" userDrawn="0"/>
            </p:nvGrpSpPr>
            <p:grpSpPr bwMode="auto">
              <a:xfrm>
                <a:off x="5921" y="3183"/>
                <a:ext cx="409" cy="101"/>
                <a:chOff x="5893" y="3157"/>
                <a:chExt cx="466" cy="115"/>
              </a:xfrm>
            </p:grpSpPr>
            <p:sp>
              <p:nvSpPr>
                <p:cNvPr id="1075" name="Rectangle 49" hidden="0"/>
                <p:cNvSpPr>
                  <a:spLocks noChangeArrowheads="1" noChangeAspect="1"/>
                </p:cNvSpPr>
                <p:nvPr isPhoto="0" userDrawn="0"/>
              </p:nvSpPr>
              <p:spPr bwMode="auto">
                <a:xfrm flipV="1">
                  <a:off x="6010" y="3157"/>
                  <a:ext cx="116" cy="115"/>
                </a:xfrm>
                <a:prstGeom prst="rect">
                  <a:avLst/>
                </a:prstGeom>
                <a:solidFill>
                  <a:srgbClr val="0099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6" name="Rectangle 50" hidden="0"/>
                <p:cNvSpPr>
                  <a:spLocks noChangeArrowheads="1" noChangeAspect="1"/>
                </p:cNvSpPr>
                <p:nvPr isPhoto="0" userDrawn="0"/>
              </p:nvSpPr>
              <p:spPr bwMode="auto">
                <a:xfrm flipV="1">
                  <a:off x="6126" y="3157"/>
                  <a:ext cx="116" cy="115"/>
                </a:xfrm>
                <a:prstGeom prst="rect">
                  <a:avLst/>
                </a:prstGeom>
                <a:solidFill>
                  <a:srgbClr val="CCFF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7" name="Rectangle 51" hidden="0"/>
                <p:cNvSpPr>
                  <a:spLocks noChangeArrowheads="1" noChangeAspect="1"/>
                </p:cNvSpPr>
                <p:nvPr isPhoto="0" userDrawn="0"/>
              </p:nvSpPr>
              <p:spPr bwMode="auto">
                <a:xfrm flipV="1">
                  <a:off x="6242" y="3157"/>
                  <a:ext cx="117" cy="115"/>
                </a:xfrm>
                <a:prstGeom prst="rect">
                  <a:avLst/>
                </a:prstGeom>
                <a:solidFill>
                  <a:srgbClr val="99CC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8" name="Rectangle 52" hidden="0"/>
                <p:cNvSpPr>
                  <a:spLocks noChangeArrowheads="1" noChangeAspect="1"/>
                </p:cNvSpPr>
                <p:nvPr isPhoto="0" userDrawn="0"/>
              </p:nvSpPr>
              <p:spPr bwMode="auto">
                <a:xfrm flipV="1">
                  <a:off x="5893" y="3157"/>
                  <a:ext cx="117" cy="115"/>
                </a:xfrm>
                <a:prstGeom prst="rect">
                  <a:avLst/>
                </a:prstGeom>
                <a:solidFill>
                  <a:srgbClr val="9900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5" name="Group 53" hidden="0"/>
              <p:cNvGrpSpPr>
                <a:grpSpLocks noChangeAspect="1"/>
              </p:cNvGrpSpPr>
              <p:nvPr isPhoto="0" userDrawn="0"/>
            </p:nvGrpSpPr>
            <p:grpSpPr bwMode="auto">
              <a:xfrm>
                <a:off x="5921" y="3383"/>
                <a:ext cx="409" cy="100"/>
                <a:chOff x="5893" y="3385"/>
                <a:chExt cx="466" cy="115"/>
              </a:xfrm>
            </p:grpSpPr>
            <p:sp>
              <p:nvSpPr>
                <p:cNvPr id="1071" name="Rectangle 54" hidden="0"/>
                <p:cNvSpPr>
                  <a:spLocks noChangeArrowheads="1" noChangeAspect="1"/>
                </p:cNvSpPr>
                <p:nvPr isPhoto="0" userDrawn="0"/>
              </p:nvSpPr>
              <p:spPr bwMode="auto">
                <a:xfrm flipV="1">
                  <a:off x="6010" y="3385"/>
                  <a:ext cx="116" cy="115"/>
                </a:xfrm>
                <a:prstGeom prst="rect">
                  <a:avLst/>
                </a:prstGeom>
                <a:solidFill>
                  <a:srgbClr val="FF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2" name="Rectangle 55" hidden="0"/>
                <p:cNvSpPr>
                  <a:spLocks noChangeArrowheads="1" noChangeAspect="1"/>
                </p:cNvSpPr>
                <p:nvPr isPhoto="0" userDrawn="0"/>
              </p:nvSpPr>
              <p:spPr bwMode="auto">
                <a:xfrm flipV="1">
                  <a:off x="6126" y="3385"/>
                  <a:ext cx="116" cy="115"/>
                </a:xfrm>
                <a:prstGeom prst="rect">
                  <a:avLst/>
                </a:prstGeom>
                <a:solidFill>
                  <a:srgbClr val="FFCC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3" name="Rectangle 56" hidden="0"/>
                <p:cNvSpPr>
                  <a:spLocks noChangeArrowheads="1" noChangeAspect="1"/>
                </p:cNvSpPr>
                <p:nvPr isPhoto="0" userDrawn="0"/>
              </p:nvSpPr>
              <p:spPr bwMode="auto">
                <a:xfrm flipV="1">
                  <a:off x="6242" y="3385"/>
                  <a:ext cx="117" cy="115"/>
                </a:xfrm>
                <a:prstGeom prst="rect">
                  <a:avLst/>
                </a:prstGeom>
                <a:solidFill>
                  <a:srgbClr val="FFCC66"/>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4" name="Rectangle 57" hidden="0"/>
                <p:cNvSpPr>
                  <a:spLocks noChangeArrowheads="1" noChangeAspect="1"/>
                </p:cNvSpPr>
                <p:nvPr isPhoto="0" userDrawn="0"/>
              </p:nvSpPr>
              <p:spPr bwMode="auto">
                <a:xfrm flipV="1">
                  <a:off x="5893" y="3385"/>
                  <a:ext cx="117" cy="115"/>
                </a:xfrm>
                <a:prstGeom prst="rect">
                  <a:avLst/>
                </a:prstGeom>
                <a:solidFill>
                  <a:schemeClr val="tx1"/>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6" name="Group 58" hidden="0"/>
              <p:cNvGrpSpPr>
                <a:grpSpLocks noChangeAspect="1"/>
              </p:cNvGrpSpPr>
              <p:nvPr isPhoto="0" userDrawn="0"/>
            </p:nvGrpSpPr>
            <p:grpSpPr bwMode="auto">
              <a:xfrm>
                <a:off x="5921" y="3502"/>
                <a:ext cx="409" cy="101"/>
                <a:chOff x="5893" y="3521"/>
                <a:chExt cx="466" cy="115"/>
              </a:xfrm>
            </p:grpSpPr>
            <p:sp>
              <p:nvSpPr>
                <p:cNvPr id="1067" name="Rectangle 59" hidden="0"/>
                <p:cNvSpPr>
                  <a:spLocks noChangeArrowheads="1" noChangeAspect="1"/>
                </p:cNvSpPr>
                <p:nvPr isPhoto="0" userDrawn="0"/>
              </p:nvSpPr>
              <p:spPr bwMode="auto">
                <a:xfrm flipV="1">
                  <a:off x="6010" y="3521"/>
                  <a:ext cx="116" cy="115"/>
                </a:xfrm>
                <a:prstGeom prst="rect">
                  <a:avLst/>
                </a:prstGeom>
                <a:solidFill>
                  <a:srgbClr val="0066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8" name="Rectangle 60" hidden="0"/>
                <p:cNvSpPr>
                  <a:spLocks noChangeArrowheads="1" noChangeAspect="1"/>
                </p:cNvSpPr>
                <p:nvPr isPhoto="0" userDrawn="0"/>
              </p:nvSpPr>
              <p:spPr bwMode="auto">
                <a:xfrm flipV="1">
                  <a:off x="6126" y="3521"/>
                  <a:ext cx="116" cy="115"/>
                </a:xfrm>
                <a:prstGeom prst="rect">
                  <a:avLst/>
                </a:prstGeom>
                <a:solidFill>
                  <a:srgbClr val="99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9" name="Rectangle 61" hidden="0"/>
                <p:cNvSpPr>
                  <a:spLocks noChangeArrowheads="1" noChangeAspect="1"/>
                </p:cNvSpPr>
                <p:nvPr isPhoto="0" userDrawn="0"/>
              </p:nvSpPr>
              <p:spPr bwMode="auto">
                <a:xfrm flipV="1">
                  <a:off x="6242" y="3521"/>
                  <a:ext cx="117" cy="115"/>
                </a:xfrm>
                <a:prstGeom prst="rect">
                  <a:avLst/>
                </a:prstGeom>
                <a:solidFill>
                  <a:srgbClr val="CC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70" name="Rectangle 62" hidden="0"/>
                <p:cNvSpPr>
                  <a:spLocks noChangeArrowheads="1" noChangeAspect="1"/>
                </p:cNvSpPr>
                <p:nvPr isPhoto="0" userDrawn="0"/>
              </p:nvSpPr>
              <p:spPr bwMode="auto">
                <a:xfrm flipV="1">
                  <a:off x="5893" y="3521"/>
                  <a:ext cx="117" cy="115"/>
                </a:xfrm>
                <a:prstGeom prst="rect">
                  <a:avLst/>
                </a:prstGeom>
                <a:solidFill>
                  <a:schemeClr val="tx1"/>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7" name="Group 63" hidden="0"/>
              <p:cNvGrpSpPr>
                <a:grpSpLocks noChangeAspect="1"/>
              </p:cNvGrpSpPr>
              <p:nvPr isPhoto="0" userDrawn="0"/>
            </p:nvGrpSpPr>
            <p:grpSpPr bwMode="auto">
              <a:xfrm>
                <a:off x="5921" y="3621"/>
                <a:ext cx="409" cy="101"/>
                <a:chOff x="5893" y="3657"/>
                <a:chExt cx="466" cy="115"/>
              </a:xfrm>
            </p:grpSpPr>
            <p:sp>
              <p:nvSpPr>
                <p:cNvPr id="1063" name="Rectangle 64" hidden="0"/>
                <p:cNvSpPr>
                  <a:spLocks noChangeArrowheads="1" noChangeAspect="1"/>
                </p:cNvSpPr>
                <p:nvPr isPhoto="0" userDrawn="0"/>
              </p:nvSpPr>
              <p:spPr bwMode="auto">
                <a:xfrm flipV="1">
                  <a:off x="6010" y="3657"/>
                  <a:ext cx="116" cy="115"/>
                </a:xfrm>
                <a:prstGeom prst="rect">
                  <a:avLst/>
                </a:prstGeom>
                <a:solidFill>
                  <a:srgbClr val="0099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4" name="Rectangle 65" hidden="0"/>
                <p:cNvSpPr>
                  <a:spLocks noChangeArrowheads="1" noChangeAspect="1"/>
                </p:cNvSpPr>
                <p:nvPr isPhoto="0" userDrawn="0"/>
              </p:nvSpPr>
              <p:spPr bwMode="auto">
                <a:xfrm flipV="1">
                  <a:off x="6126" y="3657"/>
                  <a:ext cx="116" cy="115"/>
                </a:xfrm>
                <a:prstGeom prst="rect">
                  <a:avLst/>
                </a:prstGeom>
                <a:solidFill>
                  <a:srgbClr val="CCFF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5" name="Rectangle 66" hidden="0"/>
                <p:cNvSpPr>
                  <a:spLocks noChangeArrowheads="1" noChangeAspect="1"/>
                </p:cNvSpPr>
                <p:nvPr isPhoto="0" userDrawn="0"/>
              </p:nvSpPr>
              <p:spPr bwMode="auto">
                <a:xfrm flipV="1">
                  <a:off x="6242" y="3657"/>
                  <a:ext cx="117" cy="115"/>
                </a:xfrm>
                <a:prstGeom prst="rect">
                  <a:avLst/>
                </a:prstGeom>
                <a:solidFill>
                  <a:srgbClr val="99CCCC"/>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6" name="Rectangle 67" hidden="0"/>
                <p:cNvSpPr>
                  <a:spLocks noChangeArrowheads="1" noChangeAspect="1"/>
                </p:cNvSpPr>
                <p:nvPr isPhoto="0" userDrawn="0"/>
              </p:nvSpPr>
              <p:spPr bwMode="auto">
                <a:xfrm flipV="1">
                  <a:off x="5893" y="3657"/>
                  <a:ext cx="117" cy="115"/>
                </a:xfrm>
                <a:prstGeom prst="rect">
                  <a:avLst/>
                </a:prstGeom>
                <a:solidFill>
                  <a:schemeClr val="tx1"/>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8" name="Group 68" hidden="0"/>
              <p:cNvGrpSpPr>
                <a:grpSpLocks noChangeAspect="1"/>
              </p:cNvGrpSpPr>
              <p:nvPr isPhoto="0" userDrawn="0"/>
            </p:nvGrpSpPr>
            <p:grpSpPr bwMode="auto">
              <a:xfrm>
                <a:off x="5921" y="3821"/>
                <a:ext cx="409" cy="101"/>
                <a:chOff x="5893" y="3884"/>
                <a:chExt cx="466" cy="115"/>
              </a:xfrm>
            </p:grpSpPr>
            <p:sp>
              <p:nvSpPr>
                <p:cNvPr id="1059" name="Rectangle 69" hidden="0"/>
                <p:cNvSpPr>
                  <a:spLocks noChangeArrowheads="1" noChangeAspect="1"/>
                </p:cNvSpPr>
                <p:nvPr isPhoto="0" userDrawn="0"/>
              </p:nvSpPr>
              <p:spPr bwMode="auto">
                <a:xfrm flipV="1">
                  <a:off x="6010" y="3884"/>
                  <a:ext cx="116" cy="115"/>
                </a:xfrm>
                <a:prstGeom prst="rect">
                  <a:avLst/>
                </a:prstGeom>
                <a:solidFill>
                  <a:srgbClr val="FF9900"/>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0" name="Rectangle 70" hidden="0"/>
                <p:cNvSpPr>
                  <a:spLocks noChangeArrowheads="1" noChangeAspect="1"/>
                </p:cNvSpPr>
                <p:nvPr isPhoto="0" userDrawn="0"/>
              </p:nvSpPr>
              <p:spPr bwMode="auto">
                <a:xfrm flipV="1">
                  <a:off x="6126" y="3884"/>
                  <a:ext cx="116" cy="115"/>
                </a:xfrm>
                <a:prstGeom prst="rect">
                  <a:avLst/>
                </a:prstGeom>
                <a:solidFill>
                  <a:srgbClr val="FFCC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1" name="Rectangle 71" hidden="0"/>
                <p:cNvSpPr>
                  <a:spLocks noChangeArrowheads="1" noChangeAspect="1"/>
                </p:cNvSpPr>
                <p:nvPr isPhoto="0" userDrawn="0"/>
              </p:nvSpPr>
              <p:spPr bwMode="auto">
                <a:xfrm flipV="1">
                  <a:off x="6242" y="3884"/>
                  <a:ext cx="117" cy="115"/>
                </a:xfrm>
                <a:prstGeom prst="rect">
                  <a:avLst/>
                </a:prstGeom>
                <a:solidFill>
                  <a:srgbClr val="FFCC66"/>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62" name="Rectangle 72" hidden="0"/>
                <p:cNvSpPr>
                  <a:spLocks noChangeArrowheads="1" noChangeAspect="1"/>
                </p:cNvSpPr>
                <p:nvPr isPhoto="0" userDrawn="0"/>
              </p:nvSpPr>
              <p:spPr bwMode="auto">
                <a:xfrm flipV="1">
                  <a:off x="5893" y="3884"/>
                  <a:ext cx="117" cy="115"/>
                </a:xfrm>
                <a:prstGeom prst="rect">
                  <a:avLst/>
                </a:prstGeom>
                <a:solidFill>
                  <a:schemeClr val="bg2"/>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49" name="Group 73" hidden="0"/>
              <p:cNvGrpSpPr>
                <a:grpSpLocks noChangeAspect="1"/>
              </p:cNvGrpSpPr>
              <p:nvPr isPhoto="0" userDrawn="0"/>
            </p:nvGrpSpPr>
            <p:grpSpPr bwMode="auto">
              <a:xfrm>
                <a:off x="5921" y="3945"/>
                <a:ext cx="409" cy="101"/>
                <a:chOff x="5893" y="4026"/>
                <a:chExt cx="466" cy="115"/>
              </a:xfrm>
            </p:grpSpPr>
            <p:sp>
              <p:nvSpPr>
                <p:cNvPr id="1055" name="Rectangle 74" hidden="0"/>
                <p:cNvSpPr>
                  <a:spLocks noChangeArrowheads="1" noChangeAspect="1"/>
                </p:cNvSpPr>
                <p:nvPr isPhoto="0" userDrawn="0"/>
              </p:nvSpPr>
              <p:spPr bwMode="auto">
                <a:xfrm flipV="1">
                  <a:off x="6010" y="4026"/>
                  <a:ext cx="116" cy="115"/>
                </a:xfrm>
                <a:prstGeom prst="rect">
                  <a:avLst/>
                </a:prstGeom>
                <a:solidFill>
                  <a:srgbClr val="006699"/>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6" name="Rectangle 75" hidden="0"/>
                <p:cNvSpPr>
                  <a:spLocks noChangeArrowheads="1" noChangeAspect="1"/>
                </p:cNvSpPr>
                <p:nvPr isPhoto="0" userDrawn="0"/>
              </p:nvSpPr>
              <p:spPr bwMode="auto">
                <a:xfrm flipV="1">
                  <a:off x="6126" y="4026"/>
                  <a:ext cx="116" cy="115"/>
                </a:xfrm>
                <a:prstGeom prst="rect">
                  <a:avLst/>
                </a:prstGeom>
                <a:solidFill>
                  <a:srgbClr val="99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7" name="Rectangle 76" hidden="0"/>
                <p:cNvSpPr>
                  <a:spLocks noChangeArrowheads="1" noChangeAspect="1"/>
                </p:cNvSpPr>
                <p:nvPr isPhoto="0" userDrawn="0"/>
              </p:nvSpPr>
              <p:spPr bwMode="auto">
                <a:xfrm flipV="1">
                  <a:off x="6242" y="4026"/>
                  <a:ext cx="117" cy="115"/>
                </a:xfrm>
                <a:prstGeom prst="rect">
                  <a:avLst/>
                </a:prstGeom>
                <a:solidFill>
                  <a:srgbClr val="CCCCFF"/>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8" name="Rectangle 77" hidden="0"/>
                <p:cNvSpPr>
                  <a:spLocks noChangeArrowheads="1" noChangeAspect="1"/>
                </p:cNvSpPr>
                <p:nvPr isPhoto="0" userDrawn="0"/>
              </p:nvSpPr>
              <p:spPr bwMode="auto">
                <a:xfrm flipV="1">
                  <a:off x="5893" y="4026"/>
                  <a:ext cx="117" cy="115"/>
                </a:xfrm>
                <a:prstGeom prst="rect">
                  <a:avLst/>
                </a:prstGeom>
                <a:solidFill>
                  <a:schemeClr val="bg2"/>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nvGrpSpPr>
              <p:cNvPr id="1050" name="Group 78" hidden="0"/>
              <p:cNvGrpSpPr>
                <a:grpSpLocks noChangeAspect="1"/>
              </p:cNvGrpSpPr>
              <p:nvPr isPhoto="0" userDrawn="0"/>
            </p:nvGrpSpPr>
            <p:grpSpPr bwMode="auto">
              <a:xfrm>
                <a:off x="5921" y="4069"/>
                <a:ext cx="409" cy="101"/>
                <a:chOff x="5893" y="4167"/>
                <a:chExt cx="466" cy="115"/>
              </a:xfrm>
            </p:grpSpPr>
            <p:sp>
              <p:nvSpPr>
                <p:cNvPr id="1051" name="Rectangle 79" hidden="0"/>
                <p:cNvSpPr>
                  <a:spLocks noChangeArrowheads="1" noChangeAspect="1"/>
                </p:cNvSpPr>
                <p:nvPr isPhoto="0" userDrawn="0"/>
              </p:nvSpPr>
              <p:spPr bwMode="auto">
                <a:xfrm flipV="1">
                  <a:off x="6010" y="4167"/>
                  <a:ext cx="116" cy="115"/>
                </a:xfrm>
                <a:prstGeom prst="rect">
                  <a:avLst/>
                </a:prstGeom>
                <a:solidFill>
                  <a:schemeClr val="hlink"/>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2" name="Rectangle 80" hidden="0"/>
                <p:cNvSpPr>
                  <a:spLocks noChangeArrowheads="1" noChangeAspect="1"/>
                </p:cNvSpPr>
                <p:nvPr isPhoto="0" userDrawn="0"/>
              </p:nvSpPr>
              <p:spPr bwMode="auto">
                <a:xfrm flipV="1">
                  <a:off x="6126" y="4167"/>
                  <a:ext cx="116" cy="115"/>
                </a:xfrm>
                <a:prstGeom prst="rect">
                  <a:avLst/>
                </a:prstGeom>
                <a:solidFill>
                  <a:schemeClr val="accent2"/>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3" name="Rectangle 81" hidden="0"/>
                <p:cNvSpPr>
                  <a:spLocks noChangeArrowheads="1" noChangeAspect="1"/>
                </p:cNvSpPr>
                <p:nvPr isPhoto="0" userDrawn="0"/>
              </p:nvSpPr>
              <p:spPr bwMode="auto">
                <a:xfrm flipV="1">
                  <a:off x="6242" y="4167"/>
                  <a:ext cx="117" cy="115"/>
                </a:xfrm>
                <a:prstGeom prst="rect">
                  <a:avLst/>
                </a:prstGeom>
                <a:solidFill>
                  <a:schemeClr val="accent1"/>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sp>
              <p:nvSpPr>
                <p:cNvPr id="1054" name="Rectangle 82" hidden="0"/>
                <p:cNvSpPr>
                  <a:spLocks noChangeArrowheads="1" noChangeAspect="1"/>
                </p:cNvSpPr>
                <p:nvPr isPhoto="0" userDrawn="0"/>
              </p:nvSpPr>
              <p:spPr bwMode="auto">
                <a:xfrm flipV="1">
                  <a:off x="5893" y="4167"/>
                  <a:ext cx="117" cy="115"/>
                </a:xfrm>
                <a:prstGeom prst="rect">
                  <a:avLst/>
                </a:prstGeom>
                <a:solidFill>
                  <a:schemeClr val="bg2"/>
                </a:solidFill>
                <a:ln>
                  <a:noFill/>
                </a:ln>
              </p:spPr>
              <p:txBody>
                <a:bodyPr rot="10800000" wrap="none" anchor="ct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endParaRPr lang="zh-CN" sz="1400">
                    <a:solidFill>
                      <a:srgbClr val="000000"/>
                    </a:solidFill>
                    <a:latin typeface="Calibri"/>
                  </a:endParaRPr>
                </a:p>
              </p:txBody>
            </p:sp>
          </p:grpSp>
        </p:grpSp>
      </p:grpSp>
      <p:sp>
        <p:nvSpPr>
          <p:cNvPr id="1032" name="Text Box 81" hidden="0"/>
          <p:cNvSpPr txBox="1">
            <a:spLocks noChangeArrowheads="1"/>
          </p:cNvSpPr>
          <p:nvPr isPhoto="0" userDrawn="0"/>
        </p:nvSpPr>
        <p:spPr bwMode="auto">
          <a:xfrm>
            <a:off x="-3844925" y="1330325"/>
            <a:ext cx="3700461" cy="3475038"/>
          </a:xfrm>
          <a:prstGeom prst="rect">
            <a:avLst/>
          </a:prstGeom>
          <a:noFill/>
          <a:ln>
            <a:noFill/>
          </a:ln>
        </p:spPr>
        <p:txBody>
          <a:bodyPr lIns="58713" tIns="29357" rIns="58713" bIns="29357">
            <a:spAutoFit/>
          </a:bodyPr>
          <a:lstStyle>
            <a:lvl1pPr defTabSz="587375">
              <a:defRPr>
                <a:solidFill>
                  <a:schemeClr val="tx1"/>
                </a:solidFill>
                <a:latin typeface="Verdana"/>
                <a:ea typeface="宋体"/>
              </a:defRPr>
            </a:lvl1pPr>
            <a:lvl2pPr marL="742950" indent="-285750" defTabSz="587375">
              <a:defRPr>
                <a:solidFill>
                  <a:schemeClr val="tx1"/>
                </a:solidFill>
                <a:latin typeface="Verdana"/>
                <a:ea typeface="宋体"/>
              </a:defRPr>
            </a:lvl2pPr>
            <a:lvl3pPr marL="1143000" indent="-228600" defTabSz="587375">
              <a:defRPr>
                <a:solidFill>
                  <a:schemeClr val="tx1"/>
                </a:solidFill>
                <a:latin typeface="Verdana"/>
                <a:ea typeface="宋体"/>
              </a:defRPr>
            </a:lvl3pPr>
            <a:lvl4pPr marL="1600200" indent="-228600" defTabSz="587375">
              <a:defRPr>
                <a:solidFill>
                  <a:schemeClr val="tx1"/>
                </a:solidFill>
                <a:latin typeface="Verdana"/>
                <a:ea typeface="宋体"/>
              </a:defRPr>
            </a:lvl4pPr>
            <a:lvl5pPr marL="2057400" indent="-228600" defTabSz="587375">
              <a:defRPr>
                <a:solidFill>
                  <a:schemeClr val="tx1"/>
                </a:solidFill>
                <a:latin typeface="Verdana"/>
                <a:ea typeface="宋体"/>
              </a:defRPr>
            </a:lvl5pPr>
            <a:lvl6pPr marL="2514600" indent="-228600" defTabSz="587375">
              <a:spcBef>
                <a:spcPts val="0"/>
              </a:spcBef>
              <a:spcAft>
                <a:spcPts val="0"/>
              </a:spcAft>
              <a:defRPr>
                <a:solidFill>
                  <a:schemeClr val="tx1"/>
                </a:solidFill>
                <a:latin typeface="Verdana"/>
                <a:ea typeface="宋体"/>
              </a:defRPr>
            </a:lvl6pPr>
            <a:lvl7pPr marL="2971800" indent="-228600" defTabSz="587375">
              <a:spcBef>
                <a:spcPts val="0"/>
              </a:spcBef>
              <a:spcAft>
                <a:spcPts val="0"/>
              </a:spcAft>
              <a:defRPr>
                <a:solidFill>
                  <a:schemeClr val="tx1"/>
                </a:solidFill>
                <a:latin typeface="Verdana"/>
                <a:ea typeface="宋体"/>
              </a:defRPr>
            </a:lvl7pPr>
            <a:lvl8pPr marL="3429000" indent="-228600" defTabSz="587375">
              <a:spcBef>
                <a:spcPts val="0"/>
              </a:spcBef>
              <a:spcAft>
                <a:spcPts val="0"/>
              </a:spcAft>
              <a:defRPr>
                <a:solidFill>
                  <a:schemeClr val="tx1"/>
                </a:solidFill>
                <a:latin typeface="Verdana"/>
                <a:ea typeface="宋体"/>
              </a:defRPr>
            </a:lvl8pPr>
            <a:lvl9pPr marL="3886200" indent="-228600" defTabSz="587375">
              <a:spcBef>
                <a:spcPts val="0"/>
              </a:spcBef>
              <a:spcAft>
                <a:spcPts val="0"/>
              </a:spcAft>
              <a:defRPr>
                <a:solidFill>
                  <a:schemeClr val="tx1"/>
                </a:solidFill>
                <a:latin typeface="Verdana"/>
                <a:ea typeface="宋体"/>
              </a:defRPr>
            </a:lvl9pPr>
          </a:lstStyle>
          <a:p>
            <a:pPr algn="r">
              <a:defRPr/>
            </a:pPr>
            <a:r>
              <a:rPr lang="zh-CN" sz="800">
                <a:solidFill>
                  <a:srgbClr val="FFFFFF"/>
                </a:solidFill>
                <a:latin typeface="Arial"/>
              </a:rPr>
              <a:t>Slide title:32-35pt</a:t>
            </a:r>
            <a:r>
              <a:rPr lang="zh-CN"/>
              <a:t>  </a:t>
            </a:r>
            <a:endParaRPr/>
          </a:p>
          <a:p>
            <a:pPr algn="r">
              <a:defRPr/>
            </a:pPr>
            <a:r>
              <a:rPr lang="zh-CN" sz="800">
                <a:solidFill>
                  <a:srgbClr val="FFFFFF"/>
                </a:solidFill>
                <a:latin typeface="Arial"/>
              </a:rPr>
              <a:t>Color:</a:t>
            </a:r>
            <a:r>
              <a:rPr lang="zh-CN"/>
              <a:t> </a:t>
            </a:r>
            <a:r>
              <a:rPr lang="zh-CN" sz="800">
                <a:solidFill>
                  <a:srgbClr val="FFFFFF"/>
                </a:solidFill>
                <a:latin typeface="Arial"/>
              </a:rPr>
              <a:t>R153 G0 B0</a:t>
            </a:r>
            <a:endParaRPr/>
          </a:p>
          <a:p>
            <a:pPr algn="r">
              <a:defRPr/>
            </a:pPr>
            <a:r>
              <a:rPr lang="zh-CN" sz="800">
                <a:solidFill>
                  <a:srgbClr val="FFFFFF"/>
                </a:solidFill>
                <a:latin typeface="Arial"/>
              </a:rPr>
              <a:t>Corporate Font:</a:t>
            </a:r>
            <a:endParaRPr/>
          </a:p>
          <a:p>
            <a:pPr algn="r">
              <a:defRPr/>
            </a:pPr>
            <a:r>
              <a:rPr lang="zh-CN" sz="800">
                <a:solidFill>
                  <a:srgbClr val="FFFFFF"/>
                </a:solidFill>
                <a:latin typeface="Arial"/>
              </a:rPr>
              <a:t>FrutigerNext LT Medium</a:t>
            </a:r>
            <a:endParaRPr/>
          </a:p>
          <a:p>
            <a:pPr algn="r">
              <a:defRPr/>
            </a:pPr>
            <a:r>
              <a:rPr lang="zh-CN" sz="800">
                <a:solidFill>
                  <a:srgbClr val="FFFFFF"/>
                </a:solidFill>
                <a:latin typeface="Arial"/>
              </a:rPr>
              <a:t>Font to be used by customers and</a:t>
            </a:r>
            <a:r>
              <a:rPr lang="zh-CN"/>
              <a:t> </a:t>
            </a:r>
            <a:endParaRPr/>
          </a:p>
          <a:p>
            <a:pPr algn="r">
              <a:defRPr/>
            </a:pPr>
            <a:r>
              <a:rPr lang="zh-CN" sz="800">
                <a:solidFill>
                  <a:srgbClr val="FFFFFF"/>
                </a:solidFill>
                <a:latin typeface="Arial"/>
              </a:rPr>
              <a:t>partners:</a:t>
            </a:r>
            <a:r>
              <a:rPr lang="zh-CN"/>
              <a:t> </a:t>
            </a:r>
            <a:endParaRPr/>
          </a:p>
          <a:p>
            <a:pPr algn="r">
              <a:defRPr/>
            </a:pPr>
            <a:r>
              <a:rPr lang="zh-CN" sz="800">
                <a:solidFill>
                  <a:srgbClr val="FFFFFF"/>
                </a:solidFill>
                <a:latin typeface="Arial"/>
              </a:rPr>
              <a:t>Arial</a:t>
            </a:r>
            <a:endParaRPr/>
          </a:p>
          <a:p>
            <a:pPr algn="r">
              <a:defRPr/>
            </a:pPr>
            <a:endParaRPr lang="zh-CN" sz="800">
              <a:solidFill>
                <a:srgbClr val="FFFFFF"/>
              </a:solidFill>
              <a:latin typeface="Arial"/>
            </a:endParaRPr>
          </a:p>
          <a:p>
            <a:pPr algn="r">
              <a:defRPr/>
            </a:pPr>
            <a:endParaRPr lang="zh-CN" sz="800">
              <a:solidFill>
                <a:srgbClr val="FFFFFF"/>
              </a:solidFill>
              <a:latin typeface="Arial"/>
            </a:endParaRPr>
          </a:p>
          <a:p>
            <a:pPr algn="r">
              <a:defRPr/>
            </a:pPr>
            <a:endParaRPr lang="zh-CN" sz="800">
              <a:solidFill>
                <a:srgbClr val="FFFFFF"/>
              </a:solidFill>
              <a:latin typeface="Arial"/>
            </a:endParaRPr>
          </a:p>
          <a:p>
            <a:pPr algn="r">
              <a:defRPr/>
            </a:pPr>
            <a:r>
              <a:rPr lang="zh-CN" sz="800">
                <a:solidFill>
                  <a:srgbClr val="FFFFFF"/>
                </a:solidFill>
                <a:latin typeface="Arial"/>
              </a:rPr>
              <a:t>Slide text:20-22pt</a:t>
            </a:r>
            <a:endParaRPr/>
          </a:p>
          <a:p>
            <a:pPr algn="r">
              <a:defRPr/>
            </a:pPr>
            <a:r>
              <a:rPr lang="zh-CN" sz="800">
                <a:solidFill>
                  <a:srgbClr val="FFFFFF"/>
                </a:solidFill>
                <a:latin typeface="Arial"/>
              </a:rPr>
              <a:t>Bullets level 2-5:</a:t>
            </a:r>
            <a:endParaRPr/>
          </a:p>
          <a:p>
            <a:pPr algn="r">
              <a:defRPr/>
            </a:pPr>
            <a:r>
              <a:rPr lang="zh-CN" sz="800">
                <a:solidFill>
                  <a:srgbClr val="FFFFFF"/>
                </a:solidFill>
                <a:latin typeface="Arial"/>
              </a:rPr>
              <a:t>18pt</a:t>
            </a:r>
            <a:r>
              <a:rPr lang="zh-CN"/>
              <a:t>  </a:t>
            </a:r>
            <a:endParaRPr/>
          </a:p>
          <a:p>
            <a:pPr algn="r">
              <a:defRPr/>
            </a:pPr>
            <a:r>
              <a:rPr lang="zh-CN" sz="800">
                <a:solidFill>
                  <a:srgbClr val="FFFFFF"/>
                </a:solidFill>
                <a:latin typeface="Arial"/>
              </a:rPr>
              <a:t>Color:Black</a:t>
            </a:r>
            <a:endParaRPr/>
          </a:p>
          <a:p>
            <a:pPr algn="r">
              <a:defRPr/>
            </a:pPr>
            <a:r>
              <a:rPr lang="zh-CN" sz="800">
                <a:solidFill>
                  <a:srgbClr val="FFFFFF"/>
                </a:solidFill>
                <a:latin typeface="Arial"/>
              </a:rPr>
              <a:t>Corporate Font:</a:t>
            </a:r>
            <a:endParaRPr/>
          </a:p>
          <a:p>
            <a:pPr algn="r">
              <a:defRPr/>
            </a:pPr>
            <a:r>
              <a:rPr lang="zh-CN" sz="800">
                <a:solidFill>
                  <a:srgbClr val="FFFFFF"/>
                </a:solidFill>
                <a:latin typeface="Arial"/>
              </a:rPr>
              <a:t>FrutigerNext LT Medium</a:t>
            </a:r>
            <a:endParaRPr/>
          </a:p>
          <a:p>
            <a:pPr algn="r">
              <a:defRPr/>
            </a:pPr>
            <a:r>
              <a:rPr lang="zh-CN" sz="800">
                <a:solidFill>
                  <a:srgbClr val="FFFFFF"/>
                </a:solidFill>
                <a:latin typeface="Arial"/>
              </a:rPr>
              <a:t>Font to be used by customers and</a:t>
            </a:r>
            <a:r>
              <a:rPr lang="zh-CN"/>
              <a:t> </a:t>
            </a:r>
            <a:endParaRPr/>
          </a:p>
          <a:p>
            <a:pPr algn="r">
              <a:defRPr/>
            </a:pPr>
            <a:r>
              <a:rPr lang="zh-CN" sz="800">
                <a:solidFill>
                  <a:srgbClr val="FFFFFF"/>
                </a:solidFill>
                <a:latin typeface="Arial"/>
              </a:rPr>
              <a:t>partners:</a:t>
            </a:r>
            <a:r>
              <a:rPr lang="zh-CN"/>
              <a:t> </a:t>
            </a:r>
            <a:endParaRPr/>
          </a:p>
          <a:p>
            <a:pPr algn="r">
              <a:defRPr/>
            </a:pPr>
            <a:r>
              <a:rPr lang="zh-CN" sz="800">
                <a:solidFill>
                  <a:srgbClr val="FFFFFF"/>
                </a:solidFill>
                <a:latin typeface="Arial"/>
              </a:rPr>
              <a:t>Arial</a:t>
            </a:r>
            <a:endParaRPr/>
          </a:p>
        </p:txBody>
      </p:sp>
      <p:sp>
        <p:nvSpPr>
          <p:cNvPr id="1033" name="Text Box 84" hidden="0"/>
          <p:cNvSpPr txBox="1">
            <a:spLocks noChangeArrowheads="1"/>
          </p:cNvSpPr>
          <p:nvPr isPhoto="0" userDrawn="0"/>
        </p:nvSpPr>
        <p:spPr bwMode="auto">
          <a:xfrm>
            <a:off x="12336463" y="57150"/>
            <a:ext cx="1727199" cy="992188"/>
          </a:xfrm>
          <a:prstGeom prst="rect">
            <a:avLst/>
          </a:prstGeom>
          <a:noFill/>
          <a:ln>
            <a:noFill/>
          </a:ln>
        </p:spPr>
        <p:txBody>
          <a:bodyPr lIns="68527" tIns="34264" rIns="68527" bIns="34264">
            <a:spAutoFit/>
          </a:bodyP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r>
              <a:rPr lang="en-US" sz="800">
                <a:solidFill>
                  <a:srgbClr val="FFFFFF"/>
                </a:solidFill>
                <a:latin typeface="Arial"/>
              </a:rPr>
              <a:t>Top right corner for field-mark, customer or partner logotypes.</a:t>
            </a:r>
            <a:r>
              <a:rPr lang="zh-CN"/>
              <a:t> </a:t>
            </a:r>
            <a:endParaRPr/>
          </a:p>
          <a:p>
            <a:pPr>
              <a:defRPr/>
            </a:pPr>
            <a:endParaRPr lang="en-US" sz="800">
              <a:solidFill>
                <a:srgbClr val="FFFFFF"/>
              </a:solidFill>
              <a:latin typeface="Arial"/>
            </a:endParaRPr>
          </a:p>
          <a:p>
            <a:pPr>
              <a:defRPr/>
            </a:pPr>
            <a:r>
              <a:rPr lang="en-US" sz="800">
                <a:solidFill>
                  <a:srgbClr val="FFFFFF"/>
                </a:solidFill>
                <a:latin typeface="Arial"/>
              </a:rPr>
              <a:t>----------------</a:t>
            </a:r>
            <a:r>
              <a:rPr lang="zh-CN"/>
              <a:t>   </a:t>
            </a:r>
            <a:endParaRPr/>
          </a:p>
          <a:p>
            <a:pPr>
              <a:defRPr/>
            </a:pPr>
            <a:endParaRPr lang="zh-CN" sz="800">
              <a:solidFill>
                <a:srgbClr val="FFFFFF"/>
              </a:solidFill>
              <a:latin typeface="Arial"/>
            </a:endParaRPr>
          </a:p>
        </p:txBody>
      </p:sp>
      <p:sp>
        <p:nvSpPr>
          <p:cNvPr id="1034" name="Text Box 85" hidden="0"/>
          <p:cNvSpPr txBox="1">
            <a:spLocks noChangeArrowheads="1"/>
          </p:cNvSpPr>
          <p:nvPr isPhoto="0" userDrawn="0"/>
        </p:nvSpPr>
        <p:spPr bwMode="auto">
          <a:xfrm>
            <a:off x="12336463" y="1196975"/>
            <a:ext cx="1727199" cy="1084263"/>
          </a:xfrm>
          <a:prstGeom prst="rect">
            <a:avLst/>
          </a:prstGeom>
          <a:noFill/>
          <a:ln>
            <a:noFill/>
          </a:ln>
        </p:spPr>
        <p:txBody>
          <a:bodyPr lIns="68527" tIns="34264" rIns="68527" bIns="34264">
            <a:spAutoFit/>
          </a:bodyPr>
          <a:lstStyle>
            <a:lvl1pPr>
              <a:defRPr>
                <a:solidFill>
                  <a:schemeClr val="tx1"/>
                </a:solidFill>
                <a:latin typeface="Verdana"/>
                <a:ea typeface="宋体"/>
              </a:defRPr>
            </a:lvl1pPr>
            <a:lvl2pPr marL="742950" indent="-285750">
              <a:defRPr>
                <a:solidFill>
                  <a:schemeClr val="tx1"/>
                </a:solidFill>
                <a:latin typeface="Verdana"/>
                <a:ea typeface="宋体"/>
              </a:defRPr>
            </a:lvl2pPr>
            <a:lvl3pPr marL="1143000" indent="-228600">
              <a:defRPr>
                <a:solidFill>
                  <a:schemeClr val="tx1"/>
                </a:solidFill>
                <a:latin typeface="Verdana"/>
                <a:ea typeface="宋体"/>
              </a:defRPr>
            </a:lvl3pPr>
            <a:lvl4pPr marL="1600200" indent="-228600">
              <a:defRPr>
                <a:solidFill>
                  <a:schemeClr val="tx1"/>
                </a:solidFill>
                <a:latin typeface="Verdana"/>
                <a:ea typeface="宋体"/>
              </a:defRPr>
            </a:lvl4pPr>
            <a:lvl5pPr marL="2057400" indent="-228600">
              <a:defRPr>
                <a:solidFill>
                  <a:schemeClr val="tx1"/>
                </a:solidFill>
                <a:latin typeface="Verdana"/>
                <a:ea typeface="宋体"/>
              </a:defRPr>
            </a:lvl5pPr>
            <a:lvl6pPr marL="2514600" indent="-228600">
              <a:spcBef>
                <a:spcPts val="0"/>
              </a:spcBef>
              <a:spcAft>
                <a:spcPts val="0"/>
              </a:spcAft>
              <a:defRPr>
                <a:solidFill>
                  <a:schemeClr val="tx1"/>
                </a:solidFill>
                <a:latin typeface="Verdana"/>
                <a:ea typeface="宋体"/>
              </a:defRPr>
            </a:lvl6pPr>
            <a:lvl7pPr marL="2971800" indent="-228600">
              <a:spcBef>
                <a:spcPts val="0"/>
              </a:spcBef>
              <a:spcAft>
                <a:spcPts val="0"/>
              </a:spcAft>
              <a:defRPr>
                <a:solidFill>
                  <a:schemeClr val="tx1"/>
                </a:solidFill>
                <a:latin typeface="Verdana"/>
                <a:ea typeface="宋体"/>
              </a:defRPr>
            </a:lvl7pPr>
            <a:lvl8pPr marL="3429000" indent="-228600">
              <a:spcBef>
                <a:spcPts val="0"/>
              </a:spcBef>
              <a:spcAft>
                <a:spcPts val="0"/>
              </a:spcAft>
              <a:defRPr>
                <a:solidFill>
                  <a:schemeClr val="tx1"/>
                </a:solidFill>
                <a:latin typeface="Verdana"/>
                <a:ea typeface="宋体"/>
              </a:defRPr>
            </a:lvl8pPr>
            <a:lvl9pPr marL="3886200" indent="-228600">
              <a:spcBef>
                <a:spcPts val="0"/>
              </a:spcBef>
              <a:spcAft>
                <a:spcPts val="0"/>
              </a:spcAft>
              <a:defRPr>
                <a:solidFill>
                  <a:schemeClr val="tx1"/>
                </a:solidFill>
                <a:latin typeface="Verdana"/>
                <a:ea typeface="宋体"/>
              </a:defRPr>
            </a:lvl9pPr>
          </a:lstStyle>
          <a:p>
            <a:pPr>
              <a:defRPr/>
            </a:pPr>
            <a:r>
              <a:rPr lang="en-US" sz="800">
                <a:solidFill>
                  <a:srgbClr val="FFFFFF"/>
                </a:solidFill>
                <a:latin typeface="Arial"/>
              </a:rPr>
              <a:t>The following nine groups of colors are an example of how our design colors can be used, please take note that you should only use one design color group per slide.</a:t>
            </a:r>
            <a:r>
              <a:rPr lang="zh-CN"/>
              <a:t> </a:t>
            </a:r>
            <a:endParaRPr/>
          </a:p>
          <a:p>
            <a:pPr>
              <a:defRPr/>
            </a:pPr>
            <a:r>
              <a:rPr lang="en-US" sz="800">
                <a:solidFill>
                  <a:srgbClr val="FFFFFF"/>
                </a:solidFill>
                <a:latin typeface="Arial"/>
              </a:rPr>
              <a:t>For specific usage details, refer to "Typesetting Standard”.</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1" ftr="0" hdr="0" sldNum="1"/>
  <p:txStyles>
    <p:titleStyle>
      <a:lvl1pPr algn="l" defTabSz="685800">
        <a:lnSpc>
          <a:spcPct val="90000"/>
        </a:lnSpc>
        <a:spcBef>
          <a:spcPts val="0"/>
        </a:spcBef>
        <a:spcAft>
          <a:spcPts val="0"/>
        </a:spcAft>
        <a:defRPr sz="3300">
          <a:solidFill>
            <a:schemeClr val="tx1"/>
          </a:solidFill>
          <a:latin typeface="+mj-lt"/>
          <a:ea typeface="+mj-ea"/>
          <a:cs typeface="+mj-cs"/>
        </a:defRPr>
      </a:lvl1pPr>
      <a:lvl2pPr algn="l" defTabSz="685800">
        <a:lnSpc>
          <a:spcPct val="90000"/>
        </a:lnSpc>
        <a:spcBef>
          <a:spcPts val="0"/>
        </a:spcBef>
        <a:spcAft>
          <a:spcPts val="0"/>
        </a:spcAft>
        <a:defRPr sz="3300">
          <a:solidFill>
            <a:schemeClr val="tx1"/>
          </a:solidFill>
          <a:latin typeface="Calibri Light"/>
          <a:ea typeface="宋体"/>
        </a:defRPr>
      </a:lvl2pPr>
      <a:lvl3pPr algn="l" defTabSz="685800">
        <a:lnSpc>
          <a:spcPct val="90000"/>
        </a:lnSpc>
        <a:spcBef>
          <a:spcPts val="0"/>
        </a:spcBef>
        <a:spcAft>
          <a:spcPts val="0"/>
        </a:spcAft>
        <a:defRPr sz="3300">
          <a:solidFill>
            <a:schemeClr val="tx1"/>
          </a:solidFill>
          <a:latin typeface="Calibri Light"/>
          <a:ea typeface="宋体"/>
        </a:defRPr>
      </a:lvl3pPr>
      <a:lvl4pPr algn="l" defTabSz="685800">
        <a:lnSpc>
          <a:spcPct val="90000"/>
        </a:lnSpc>
        <a:spcBef>
          <a:spcPts val="0"/>
        </a:spcBef>
        <a:spcAft>
          <a:spcPts val="0"/>
        </a:spcAft>
        <a:defRPr sz="3300">
          <a:solidFill>
            <a:schemeClr val="tx1"/>
          </a:solidFill>
          <a:latin typeface="Calibri Light"/>
          <a:ea typeface="宋体"/>
        </a:defRPr>
      </a:lvl4pPr>
      <a:lvl5pPr algn="l" defTabSz="685800">
        <a:lnSpc>
          <a:spcPct val="90000"/>
        </a:lnSpc>
        <a:spcBef>
          <a:spcPts val="0"/>
        </a:spcBef>
        <a:spcAft>
          <a:spcPts val="0"/>
        </a:spcAft>
        <a:defRPr sz="3300">
          <a:solidFill>
            <a:schemeClr val="tx1"/>
          </a:solidFill>
          <a:latin typeface="Calibri Light"/>
          <a:ea typeface="宋体"/>
        </a:defRPr>
      </a:lvl5pPr>
      <a:lvl6pPr marL="457200" algn="l" defTabSz="685800">
        <a:lnSpc>
          <a:spcPct val="90000"/>
        </a:lnSpc>
        <a:spcBef>
          <a:spcPts val="0"/>
        </a:spcBef>
        <a:spcAft>
          <a:spcPts val="0"/>
        </a:spcAft>
        <a:defRPr sz="3300">
          <a:solidFill>
            <a:schemeClr val="tx1"/>
          </a:solidFill>
          <a:latin typeface="Calibri Light"/>
          <a:ea typeface="宋体"/>
        </a:defRPr>
      </a:lvl6pPr>
      <a:lvl7pPr marL="914400" algn="l" defTabSz="685800">
        <a:lnSpc>
          <a:spcPct val="90000"/>
        </a:lnSpc>
        <a:spcBef>
          <a:spcPts val="0"/>
        </a:spcBef>
        <a:spcAft>
          <a:spcPts val="0"/>
        </a:spcAft>
        <a:defRPr sz="3300">
          <a:solidFill>
            <a:schemeClr val="tx1"/>
          </a:solidFill>
          <a:latin typeface="Calibri Light"/>
          <a:ea typeface="宋体"/>
        </a:defRPr>
      </a:lvl7pPr>
      <a:lvl8pPr marL="1371600" algn="l" defTabSz="685800">
        <a:lnSpc>
          <a:spcPct val="90000"/>
        </a:lnSpc>
        <a:spcBef>
          <a:spcPts val="0"/>
        </a:spcBef>
        <a:spcAft>
          <a:spcPts val="0"/>
        </a:spcAft>
        <a:defRPr sz="3300">
          <a:solidFill>
            <a:schemeClr val="tx1"/>
          </a:solidFill>
          <a:latin typeface="Calibri Light"/>
          <a:ea typeface="宋体"/>
        </a:defRPr>
      </a:lvl8pPr>
      <a:lvl9pPr marL="1828800" algn="l" defTabSz="685800">
        <a:lnSpc>
          <a:spcPct val="90000"/>
        </a:lnSpc>
        <a:spcBef>
          <a:spcPts val="0"/>
        </a:spcBef>
        <a:spcAft>
          <a:spcPts val="0"/>
        </a:spcAft>
        <a:defRPr sz="3300">
          <a:solidFill>
            <a:schemeClr val="tx1"/>
          </a:solidFill>
          <a:latin typeface="Calibri Light"/>
          <a:ea typeface="宋体"/>
        </a:defRPr>
      </a:lvl9pPr>
    </p:titleStyle>
    <p:bodyStyle>
      <a:lvl1pPr marL="171450" indent="-171450" algn="just" defTabSz="685800">
        <a:spcBef>
          <a:spcPts val="0"/>
        </a:spcBef>
        <a:spcAft>
          <a:spcPts val="1800"/>
        </a:spcAft>
        <a:buClr>
          <a:schemeClr val="tx1">
            <a:lumMod val="50000"/>
            <a:lumOff val="50000"/>
          </a:schemeClr>
        </a:buClr>
        <a:buFont typeface="Arial"/>
        <a:buChar char="•"/>
        <a:defRPr sz="2000">
          <a:solidFill>
            <a:schemeClr val="tx1">
              <a:lumMod val="65000"/>
              <a:lumOff val="35000"/>
            </a:schemeClr>
          </a:solidFill>
          <a:latin typeface="Calibri"/>
          <a:ea typeface="微软雅黑"/>
          <a:cs typeface="+mn-cs"/>
        </a:defRPr>
      </a:lvl1pPr>
      <a:lvl2pPr marL="871538" indent="-171450" algn="just" defTabSz="685800">
        <a:spcBef>
          <a:spcPts val="0"/>
        </a:spcBef>
        <a:spcAft>
          <a:spcPts val="1800"/>
        </a:spcAft>
        <a:buClr>
          <a:schemeClr val="tx1">
            <a:lumMod val="50000"/>
            <a:lumOff val="50000"/>
          </a:schemeClr>
        </a:buClr>
        <a:buFont typeface="Calibri"/>
        <a:buChar char="-"/>
        <a:defRPr sz="1800">
          <a:solidFill>
            <a:schemeClr val="tx1">
              <a:lumMod val="65000"/>
              <a:lumOff val="35000"/>
            </a:schemeClr>
          </a:solidFill>
          <a:latin typeface="Calibri"/>
          <a:ea typeface="微软雅黑"/>
          <a:cs typeface="+mn-cs"/>
        </a:defRPr>
      </a:lvl2pPr>
      <a:lvl3pPr marL="1214438" indent="-171450" algn="just" defTabSz="685800">
        <a:spcBef>
          <a:spcPts val="0"/>
        </a:spcBef>
        <a:spcAft>
          <a:spcPts val="1800"/>
        </a:spcAft>
        <a:buClr>
          <a:schemeClr val="tx1">
            <a:lumMod val="50000"/>
            <a:lumOff val="50000"/>
          </a:schemeClr>
        </a:buClr>
        <a:buFont typeface="Arial"/>
        <a:buChar char="•"/>
        <a:defRPr sz="1800">
          <a:solidFill>
            <a:schemeClr val="tx1">
              <a:lumMod val="65000"/>
              <a:lumOff val="35000"/>
            </a:schemeClr>
          </a:solidFill>
          <a:latin typeface="Calibri"/>
          <a:ea typeface="微软雅黑"/>
          <a:cs typeface="+mn-cs"/>
        </a:defRPr>
      </a:lvl3pPr>
      <a:lvl4pPr marL="1549400" indent="-171450" algn="just" defTabSz="685800">
        <a:spcBef>
          <a:spcPts val="0"/>
        </a:spcBef>
        <a:spcAft>
          <a:spcPts val="1800"/>
        </a:spcAft>
        <a:buClr>
          <a:schemeClr val="tx1">
            <a:lumMod val="50000"/>
            <a:lumOff val="50000"/>
          </a:schemeClr>
        </a:buClr>
        <a:buFont typeface="Arial"/>
        <a:buChar char="•"/>
        <a:defRPr sz="1400">
          <a:solidFill>
            <a:schemeClr val="tx1">
              <a:lumMod val="65000"/>
              <a:lumOff val="35000"/>
            </a:schemeClr>
          </a:solidFill>
          <a:latin typeface="Calibri"/>
          <a:ea typeface="微软雅黑"/>
          <a:cs typeface="+mn-cs"/>
        </a:defRPr>
      </a:lvl4pPr>
      <a:lvl5pPr marL="1549400" indent="-171450" algn="just" defTabSz="685800">
        <a:spcBef>
          <a:spcPts val="0"/>
        </a:spcBef>
        <a:spcAft>
          <a:spcPts val="1800"/>
        </a:spcAft>
        <a:buClr>
          <a:schemeClr val="tx1">
            <a:lumMod val="50000"/>
            <a:lumOff val="50000"/>
          </a:schemeClr>
        </a:buClr>
        <a:buFont typeface="Arial"/>
        <a:buChar char="•"/>
        <a:defRPr sz="1400">
          <a:solidFill>
            <a:schemeClr val="tx1">
              <a:lumMod val="65000"/>
              <a:lumOff val="35000"/>
            </a:schemeClr>
          </a:solidFill>
          <a:latin typeface="Calibri"/>
          <a:ea typeface="微软雅黑"/>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zh-CN"/>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emf"/><Relationship Id="rId4" Type="http://schemas.openxmlformats.org/officeDocument/2006/relationships/image" Target="../media/image7.em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标题 2" hidden="0"/>
          <p:cNvSpPr>
            <a:spLocks noGrp="1"/>
          </p:cNvSpPr>
          <p:nvPr isPhoto="0" userDrawn="0">
            <p:ph type="title" hasCustomPrompt="0"/>
          </p:nvPr>
        </p:nvSpPr>
        <p:spPr bwMode="auto"/>
        <p:txBody>
          <a:bodyPr/>
          <a:lstStyle/>
          <a:p>
            <a:pPr>
              <a:defRPr/>
            </a:pPr>
            <a:r>
              <a:rPr lang="zh-CN"/>
              <a:t>CENI TCQF (“DIP”) Testbed 2020</a:t>
            </a:r>
            <a:endParaRPr lang="zh-CN"/>
          </a:p>
        </p:txBody>
      </p:sp>
      <p:sp>
        <p:nvSpPr>
          <p:cNvPr id="4" name="灯片编号占位符 3" hidden="0"/>
          <p:cNvSpPr>
            <a:spLocks noGrp="1"/>
          </p:cNvSpPr>
          <p:nvPr isPhoto="0" userDrawn="0">
            <p:ph type="sldNum" sz="quarter" idx="10" hasCustomPrompt="0"/>
          </p:nvPr>
        </p:nvSpPr>
        <p:spPr bwMode="auto">
          <a:prstGeom prst="rect">
            <a:avLst/>
          </a:prstGeom>
        </p:spPr>
        <p:txBody>
          <a:bodyPr/>
          <a:lstStyle/>
          <a:p>
            <a:pPr>
              <a:defRPr/>
            </a:pPr>
            <a:fld id="{261C394C-1F31-4AA8-92A9-4704C488B434}" type="slidenum">
              <a:rPr lang="zh-CN"/>
              <a:t/>
            </a:fld>
            <a:endParaRPr lang="zh-CN"/>
          </a:p>
        </p:txBody>
      </p:sp>
      <p:sp>
        <p:nvSpPr>
          <p:cNvPr id="145" name="矩形 144" hidden="0"/>
          <p:cNvSpPr/>
          <p:nvPr isPhoto="0" userDrawn="0"/>
        </p:nvSpPr>
        <p:spPr bwMode="auto">
          <a:xfrm>
            <a:off x="1211186" y="1438747"/>
            <a:ext cx="10517060" cy="3839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pic>
        <p:nvPicPr>
          <p:cNvPr id="6" name="图片 5" hidden="0"/>
          <p:cNvPicPr>
            <a:picLocks noChangeAspect="1"/>
          </p:cNvPicPr>
          <p:nvPr isPhoto="0" userDrawn="0"/>
        </p:nvPicPr>
        <p:blipFill>
          <a:blip r:embed="rId2"/>
          <a:stretch/>
        </p:blipFill>
        <p:spPr bwMode="auto">
          <a:xfrm>
            <a:off x="1296874" y="1544750"/>
            <a:ext cx="5152053" cy="3624017"/>
          </a:xfrm>
          <a:prstGeom prst="rect">
            <a:avLst/>
          </a:prstGeom>
        </p:spPr>
      </p:pic>
      <p:pic>
        <p:nvPicPr>
          <p:cNvPr id="68" name="图片 67" hidden="0"/>
          <p:cNvPicPr>
            <a:picLocks noChangeAspect="1"/>
          </p:cNvPicPr>
          <p:nvPr isPhoto="0" userDrawn="0"/>
        </p:nvPicPr>
        <p:blipFill>
          <a:blip r:embed="rId3">
            <a:duotone>
              <a:schemeClr val="accent5">
                <a:shade val="45000"/>
                <a:satMod val="135000"/>
              </a:schemeClr>
              <a:prstClr val="white"/>
            </a:duotone>
          </a:blip>
          <a:stretch/>
        </p:blipFill>
        <p:spPr bwMode="auto">
          <a:xfrm>
            <a:off x="7844053" y="4083077"/>
            <a:ext cx="686085" cy="143751"/>
          </a:xfrm>
          <a:prstGeom prst="rect">
            <a:avLst/>
          </a:prstGeom>
        </p:spPr>
      </p:pic>
      <p:cxnSp>
        <p:nvCxnSpPr>
          <p:cNvPr id="69" name="直接连接符 184" hidden="0"/>
          <p:cNvCxnSpPr>
            <a:cxnSpLocks/>
            <a:endCxn id="68" idx="0"/>
          </p:cNvCxnSpPr>
          <p:nvPr isPhoto="0" userDrawn="0"/>
        </p:nvCxnSpPr>
        <p:spPr bwMode="auto">
          <a:xfrm>
            <a:off x="8183468" y="3768496"/>
            <a:ext cx="3628" cy="314581"/>
          </a:xfrm>
          <a:prstGeom prst="line">
            <a:avLst/>
          </a:prstGeom>
          <a:ln>
            <a:solidFill>
              <a:schemeClr val="bg2">
                <a:lumMod val="90000"/>
                <a:alpha val="31999"/>
              </a:schemeClr>
            </a:solidFill>
          </a:ln>
        </p:spPr>
        <p:style>
          <a:lnRef idx="1">
            <a:schemeClr val="accent1"/>
          </a:lnRef>
          <a:fillRef idx="0">
            <a:schemeClr val="accent1"/>
          </a:fillRef>
          <a:effectRef idx="0">
            <a:schemeClr val="accent1"/>
          </a:effectRef>
          <a:fontRef idx="minor">
            <a:schemeClr val="tx1"/>
          </a:fontRef>
        </p:style>
      </p:cxnSp>
      <p:pic>
        <p:nvPicPr>
          <p:cNvPr id="71" name="图片 243" hidden="0"/>
          <p:cNvPicPr>
            <a:picLocks noChangeAspect="1" noChangeArrowheads="1"/>
          </p:cNvPicPr>
          <p:nvPr isPhoto="0" userDrawn="0"/>
        </p:nvPicPr>
        <p:blipFill>
          <a:blip r:embed="rId4"/>
          <a:stretch/>
        </p:blipFill>
        <p:spPr bwMode="auto">
          <a:xfrm>
            <a:off x="7966510" y="3151526"/>
            <a:ext cx="366713" cy="366713"/>
          </a:xfrm>
          <a:prstGeom prst="rect">
            <a:avLst/>
          </a:prstGeom>
          <a:noFill/>
          <a:ln>
            <a:noFill/>
          </a:ln>
        </p:spPr>
      </p:pic>
      <p:sp>
        <p:nvSpPr>
          <p:cNvPr id="72" name="矩形 251" hidden="0"/>
          <p:cNvSpPr>
            <a:spLocks noChangeArrowheads="1"/>
          </p:cNvSpPr>
          <p:nvPr isPhoto="0" userDrawn="0"/>
        </p:nvSpPr>
        <p:spPr bwMode="auto">
          <a:xfrm>
            <a:off x="6742572" y="4003854"/>
            <a:ext cx="971604" cy="253916"/>
          </a:xfrm>
          <a:prstGeom prst="rect">
            <a:avLst/>
          </a:prstGeom>
          <a:noFill/>
        </p:spPr>
        <p:txBody>
          <a:bodyPr wrap="square" rtlCol="0">
            <a:spAutoFit/>
          </a:bodyPr>
          <a:lstStyle/>
          <a:p>
            <a:pPr>
              <a:defRPr/>
            </a:pPr>
            <a:r>
              <a:rPr lang="en-US" sz="1050">
                <a:solidFill>
                  <a:schemeClr val="accent1"/>
                </a:solidFill>
                <a:latin typeface="Source Han Sans CN Medium"/>
                <a:ea typeface="Source Han Sans CN Medium"/>
              </a:rPr>
              <a:t>Test Engine</a:t>
            </a:r>
            <a:endParaRPr lang="zh-CN" sz="1050">
              <a:solidFill>
                <a:schemeClr val="accent1"/>
              </a:solidFill>
              <a:latin typeface="Source Han Sans CN Medium"/>
              <a:ea typeface="Source Han Sans CN Medium"/>
            </a:endParaRPr>
          </a:p>
        </p:txBody>
      </p:sp>
      <p:sp>
        <p:nvSpPr>
          <p:cNvPr id="73" name="矩形 72" hidden="0"/>
          <p:cNvSpPr/>
          <p:nvPr isPhoto="0" userDrawn="0"/>
        </p:nvSpPr>
        <p:spPr bwMode="auto">
          <a:xfrm>
            <a:off x="7230154" y="3084844"/>
            <a:ext cx="752129" cy="523220"/>
          </a:xfrm>
          <a:prstGeom prst="rect">
            <a:avLst/>
          </a:prstGeom>
          <a:noFill/>
        </p:spPr>
        <p:txBody>
          <a:bodyPr wrap="none" rtlCol="0">
            <a:spAutoFit/>
          </a:bodyPr>
          <a:lstStyle/>
          <a:p>
            <a:pPr>
              <a:defRPr/>
            </a:pPr>
            <a:r>
              <a:rPr lang="en-US" sz="1400">
                <a:solidFill>
                  <a:schemeClr val="accent1"/>
                </a:solidFill>
                <a:latin typeface="Source Han Sans CN Medium"/>
                <a:ea typeface="Source Han Sans CN Medium"/>
              </a:rPr>
              <a:t>DIP</a:t>
            </a:r>
            <a:endParaRPr/>
          </a:p>
          <a:p>
            <a:pPr>
              <a:defRPr/>
            </a:pPr>
            <a:r>
              <a:rPr lang="en-US" sz="1400">
                <a:solidFill>
                  <a:schemeClr val="accent1"/>
                </a:solidFill>
                <a:latin typeface="Source Han Sans CN Medium"/>
                <a:ea typeface="Source Han Sans CN Medium"/>
              </a:rPr>
              <a:t>Router</a:t>
            </a:r>
            <a:endParaRPr lang="zh-CN" sz="1400">
              <a:solidFill>
                <a:schemeClr val="accent1"/>
              </a:solidFill>
              <a:latin typeface="Source Han Sans CN Medium"/>
              <a:ea typeface="Source Han Sans CN Medium"/>
            </a:endParaRPr>
          </a:p>
        </p:txBody>
      </p:sp>
      <p:sp>
        <p:nvSpPr>
          <p:cNvPr id="76" name="文本框 325" hidden="0"/>
          <p:cNvSpPr txBox="1">
            <a:spLocks noChangeArrowheads="1"/>
          </p:cNvSpPr>
          <p:nvPr isPhoto="0" userDrawn="0"/>
        </p:nvSpPr>
        <p:spPr bwMode="auto">
          <a:xfrm>
            <a:off x="8337072" y="3751767"/>
            <a:ext cx="890022" cy="253916"/>
          </a:xfrm>
          <a:prstGeom prst="rect">
            <a:avLst/>
          </a:prstGeom>
          <a:noFill/>
          <a:ln>
            <a:noFill/>
          </a:ln>
        </p:spPr>
        <p:txBody>
          <a:bodyPr wrap="square">
            <a:spAutoFit/>
          </a:bodyPr>
          <a:lstStyle>
            <a:defPPr>
              <a:defRPr lang="zh-CN"/>
            </a:defPPr>
            <a:lvl1pPr>
              <a:defRPr sz="1400">
                <a:gradFill>
                  <a:gsLst>
                    <a:gs pos="0">
                      <a:srgbClr val="F82BA2"/>
                    </a:gs>
                    <a:gs pos="100000">
                      <a:srgbClr val="B84ECC"/>
                    </a:gs>
                  </a:gsLst>
                  <a:lin ang="5400000" scaled="1"/>
                </a:gradFill>
                <a:latin typeface="Source Han Sans CN Medium"/>
                <a:ea typeface="Source Han Sans CN Medium"/>
              </a:defRPr>
            </a:lvl1pPr>
            <a:lvl2pPr>
              <a:defRPr>
                <a:latin typeface="Arial"/>
                <a:ea typeface="宋体"/>
              </a:defRPr>
            </a:lvl2pPr>
            <a:lvl3pPr>
              <a:defRPr>
                <a:latin typeface="Arial"/>
                <a:ea typeface="宋体"/>
              </a:defRPr>
            </a:lvl3pPr>
            <a:lvl4pPr>
              <a:defRPr>
                <a:latin typeface="Arial"/>
                <a:ea typeface="宋体"/>
              </a:defRPr>
            </a:lvl4pPr>
            <a:lvl5pPr>
              <a:defRPr>
                <a:latin typeface="Arial"/>
                <a:ea typeface="宋体"/>
              </a:defRPr>
            </a:lvl5pPr>
            <a:lvl6pPr>
              <a:spcBef>
                <a:spcPts val="0"/>
              </a:spcBef>
              <a:spcAft>
                <a:spcPts val="0"/>
              </a:spcAft>
              <a:buFont typeface="Arial"/>
              <a:defRPr>
                <a:latin typeface="Arial"/>
                <a:ea typeface="宋体"/>
              </a:defRPr>
            </a:lvl6pPr>
            <a:lvl7pPr>
              <a:spcBef>
                <a:spcPts val="0"/>
              </a:spcBef>
              <a:spcAft>
                <a:spcPts val="0"/>
              </a:spcAft>
              <a:buFont typeface="Arial"/>
              <a:defRPr>
                <a:latin typeface="Arial"/>
                <a:ea typeface="宋体"/>
              </a:defRPr>
            </a:lvl7pPr>
            <a:lvl8pPr>
              <a:spcBef>
                <a:spcPts val="0"/>
              </a:spcBef>
              <a:spcAft>
                <a:spcPts val="0"/>
              </a:spcAft>
              <a:buFont typeface="Arial"/>
              <a:defRPr>
                <a:latin typeface="Arial"/>
                <a:ea typeface="宋体"/>
              </a:defRPr>
            </a:lvl8pPr>
            <a:lvl9pPr>
              <a:spcBef>
                <a:spcPts val="0"/>
              </a:spcBef>
              <a:spcAft>
                <a:spcPts val="0"/>
              </a:spcAft>
              <a:buFont typeface="Arial"/>
              <a:defRPr>
                <a:latin typeface="Arial"/>
                <a:ea typeface="宋体"/>
              </a:defRPr>
            </a:lvl9pPr>
          </a:lstStyle>
          <a:p>
            <a:pPr>
              <a:defRPr/>
            </a:pPr>
            <a:r>
              <a:rPr lang="en-US" sz="1050">
                <a:solidFill>
                  <a:schemeClr val="tx1">
                    <a:lumMod val="50000"/>
                    <a:lumOff val="50000"/>
                  </a:schemeClr>
                </a:solidFill>
              </a:rPr>
              <a:t>Beginning</a:t>
            </a:r>
            <a:endParaRPr lang="zh-CN" sz="1050">
              <a:solidFill>
                <a:schemeClr val="tx1">
                  <a:lumMod val="50000"/>
                  <a:lumOff val="50000"/>
                </a:schemeClr>
              </a:solidFill>
            </a:endParaRPr>
          </a:p>
        </p:txBody>
      </p:sp>
      <p:cxnSp>
        <p:nvCxnSpPr>
          <p:cNvPr id="78" name="直线箭头连接符 93" hidden="0"/>
          <p:cNvCxnSpPr>
            <a:cxnSpLocks/>
          </p:cNvCxnSpPr>
          <p:nvPr isPhoto="0" userDrawn="0"/>
        </p:nvCxnSpPr>
        <p:spPr bwMode="auto">
          <a:xfrm flipV="1">
            <a:off x="7905065" y="3675028"/>
            <a:ext cx="0" cy="38431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104" hidden="0"/>
          <p:cNvCxnSpPr>
            <a:cxnSpLocks/>
          </p:cNvCxnSpPr>
          <p:nvPr isPhoto="0" userDrawn="0"/>
        </p:nvCxnSpPr>
        <p:spPr bwMode="auto">
          <a:xfrm flipV="1">
            <a:off x="8048181" y="3675028"/>
            <a:ext cx="0" cy="384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105" hidden="0"/>
          <p:cNvCxnSpPr>
            <a:cxnSpLocks/>
          </p:cNvCxnSpPr>
          <p:nvPr isPhoto="0" userDrawn="0"/>
        </p:nvCxnSpPr>
        <p:spPr bwMode="auto">
          <a:xfrm flipV="1">
            <a:off x="8191297" y="3675028"/>
            <a:ext cx="0" cy="38431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106" hidden="0"/>
          <p:cNvCxnSpPr>
            <a:cxnSpLocks/>
          </p:cNvCxnSpPr>
          <p:nvPr isPhoto="0" userDrawn="0"/>
        </p:nvCxnSpPr>
        <p:spPr bwMode="auto">
          <a:xfrm flipV="1">
            <a:off x="8334413" y="3675028"/>
            <a:ext cx="0" cy="38431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126" hidden="0"/>
          <p:cNvCxnSpPr>
            <a:cxnSpLocks/>
          </p:cNvCxnSpPr>
          <p:nvPr isPhoto="0" userDrawn="0"/>
        </p:nvCxnSpPr>
        <p:spPr bwMode="auto">
          <a:xfrm flipV="1">
            <a:off x="6750688" y="4817413"/>
            <a:ext cx="597600" cy="1"/>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直接箭头连接符 267" hidden="0"/>
          <p:cNvCxnSpPr>
            <a:cxnSpLocks/>
          </p:cNvCxnSpPr>
          <p:nvPr isPhoto="0" userDrawn="0"/>
        </p:nvCxnSpPr>
        <p:spPr bwMode="auto">
          <a:xfrm flipV="1">
            <a:off x="6768949" y="5146527"/>
            <a:ext cx="598885" cy="238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268" hidden="0"/>
          <p:cNvCxnSpPr>
            <a:cxnSpLocks/>
          </p:cNvCxnSpPr>
          <p:nvPr isPhoto="0" userDrawn="0"/>
        </p:nvCxnSpPr>
        <p:spPr bwMode="auto">
          <a:xfrm flipV="1">
            <a:off x="6768949" y="5003593"/>
            <a:ext cx="598885" cy="238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269" hidden="0"/>
          <p:cNvCxnSpPr>
            <a:cxnSpLocks/>
          </p:cNvCxnSpPr>
          <p:nvPr isPhoto="0" userDrawn="0"/>
        </p:nvCxnSpPr>
        <p:spPr bwMode="auto">
          <a:xfrm flipV="1">
            <a:off x="6768950" y="5075060"/>
            <a:ext cx="598884" cy="238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hidden="0"/>
          <p:cNvSpPr/>
          <p:nvPr isPhoto="0" userDrawn="0"/>
        </p:nvSpPr>
        <p:spPr bwMode="auto">
          <a:xfrm>
            <a:off x="7463774" y="4628241"/>
            <a:ext cx="4555399" cy="613694"/>
          </a:xfrm>
          <a:prstGeom prst="rect">
            <a:avLst/>
          </a:prstGeom>
        </p:spPr>
        <p:txBody>
          <a:bodyPr wrap="square">
            <a:spAutoFit/>
          </a:bodyPr>
          <a:lstStyle/>
          <a:p>
            <a:pPr>
              <a:lnSpc>
                <a:spcPct val="150000"/>
              </a:lnSpc>
              <a:defRPr/>
            </a:pPr>
            <a:r>
              <a:rPr lang="en-US" sz="1200" b="1">
                <a:solidFill>
                  <a:srgbClr val="FF0000"/>
                </a:solidFill>
                <a:latin typeface="+mn-ea"/>
                <a:ea typeface="+mn-ea"/>
              </a:rPr>
              <a:t>Target</a:t>
            </a:r>
            <a:r>
              <a:rPr lang="zh-CN" sz="1200" b="1">
                <a:solidFill>
                  <a:srgbClr val="FF0000"/>
                </a:solidFill>
                <a:latin typeface="+mn-ea"/>
                <a:ea typeface="+mn-ea"/>
              </a:rPr>
              <a:t> </a:t>
            </a:r>
            <a:r>
              <a:rPr lang="en-US" sz="1200" b="1">
                <a:solidFill>
                  <a:srgbClr val="FF0000"/>
                </a:solidFill>
                <a:latin typeface="+mn-ea"/>
                <a:ea typeface="+mn-ea"/>
              </a:rPr>
              <a:t>Flow</a:t>
            </a:r>
            <a:r>
              <a:rPr lang="zh-CN" sz="1200" b="1">
                <a:solidFill>
                  <a:srgbClr val="FF0000"/>
                </a:solidFill>
                <a:latin typeface="+mn-ea"/>
                <a:ea typeface="+mn-ea"/>
              </a:rPr>
              <a:t>：</a:t>
            </a:r>
            <a:r>
              <a:rPr lang="en-US" sz="1200" b="1">
                <a:solidFill>
                  <a:srgbClr val="FF0000"/>
                </a:solidFill>
                <a:latin typeface="+mn-ea"/>
                <a:ea typeface="+mn-ea"/>
              </a:rPr>
              <a:t>1Packet/</a:t>
            </a:r>
            <a:r>
              <a:rPr lang="en-US" sz="1200">
                <a:solidFill>
                  <a:srgbClr val="FF0000"/>
                </a:solidFill>
                <a:latin typeface="+mn-ea"/>
                <a:ea typeface="+mn-ea"/>
              </a:rPr>
              <a:t>10</a:t>
            </a:r>
            <a:r>
              <a:rPr lang="el-GR" sz="1200">
                <a:solidFill>
                  <a:srgbClr val="FF0000"/>
                </a:solidFill>
                <a:latin typeface="+mn-ea"/>
                <a:ea typeface="+mn-ea"/>
              </a:rPr>
              <a:t>μ</a:t>
            </a:r>
            <a:r>
              <a:rPr lang="en" sz="1200">
                <a:solidFill>
                  <a:srgbClr val="FF0000"/>
                </a:solidFill>
                <a:latin typeface="+mn-ea"/>
                <a:ea typeface="+mn-ea"/>
              </a:rPr>
              <a:t>s</a:t>
            </a:r>
            <a:r>
              <a:rPr lang="en-US" sz="1200">
                <a:solidFill>
                  <a:srgbClr val="FF0000"/>
                </a:solidFill>
                <a:latin typeface="+mn-ea"/>
                <a:ea typeface="+mn-ea"/>
              </a:rPr>
              <a:t> </a:t>
            </a:r>
            <a:r>
              <a:rPr lang="en" sz="1200">
                <a:solidFill>
                  <a:srgbClr val="FF0000"/>
                </a:solidFill>
                <a:latin typeface="+mn-ea"/>
                <a:ea typeface="+mn-ea"/>
              </a:rPr>
              <a:t>&amp; pktsize </a:t>
            </a:r>
            <a:r>
              <a:rPr lang="en-US" sz="1200">
                <a:solidFill>
                  <a:srgbClr val="FF0000"/>
                </a:solidFill>
                <a:latin typeface="+mn-ea"/>
                <a:ea typeface="+mn-ea"/>
              </a:rPr>
              <a:t>is 1500</a:t>
            </a:r>
            <a:r>
              <a:rPr lang="en" sz="1200">
                <a:solidFill>
                  <a:srgbClr val="FF0000"/>
                </a:solidFill>
                <a:latin typeface="+mn-ea"/>
                <a:ea typeface="+mn-ea"/>
              </a:rPr>
              <a:t>B</a:t>
            </a:r>
            <a:endParaRPr/>
          </a:p>
          <a:p>
            <a:pPr>
              <a:lnSpc>
                <a:spcPct val="150000"/>
              </a:lnSpc>
              <a:defRPr/>
            </a:pPr>
            <a:r>
              <a:rPr lang="en-US" sz="1200" b="1">
                <a:solidFill>
                  <a:schemeClr val="tx1">
                    <a:lumMod val="50000"/>
                    <a:lumOff val="50000"/>
                  </a:schemeClr>
                </a:solidFill>
                <a:latin typeface="+mn-ea"/>
                <a:ea typeface="+mn-ea"/>
              </a:rPr>
              <a:t>Interference flow</a:t>
            </a:r>
            <a:r>
              <a:rPr lang="zh-CN" sz="1200" b="1">
                <a:solidFill>
                  <a:schemeClr val="tx1">
                    <a:lumMod val="50000"/>
                    <a:lumOff val="50000"/>
                  </a:schemeClr>
                </a:solidFill>
                <a:latin typeface="+mn-ea"/>
                <a:ea typeface="+mn-ea"/>
              </a:rPr>
              <a:t>：</a:t>
            </a:r>
            <a:r>
              <a:rPr lang="en-US" sz="1200" b="1">
                <a:solidFill>
                  <a:schemeClr val="tx1">
                    <a:lumMod val="50000"/>
                    <a:lumOff val="50000"/>
                  </a:schemeClr>
                </a:solidFill>
                <a:latin typeface="+mn-ea"/>
                <a:ea typeface="+mn-ea"/>
              </a:rPr>
              <a:t>128Packets/1</a:t>
            </a:r>
            <a:r>
              <a:rPr lang="en" sz="1200" b="1">
                <a:solidFill>
                  <a:schemeClr val="tx1">
                    <a:lumMod val="50000"/>
                    <a:lumOff val="50000"/>
                  </a:schemeClr>
                </a:solidFill>
                <a:latin typeface="+mn-ea"/>
                <a:ea typeface="+mn-ea"/>
              </a:rPr>
              <a:t>ms  &amp; </a:t>
            </a:r>
            <a:r>
              <a:rPr lang="en-US" sz="1200" b="1">
                <a:solidFill>
                  <a:schemeClr val="tx1">
                    <a:lumMod val="50000"/>
                    <a:lumOff val="50000"/>
                  </a:schemeClr>
                </a:solidFill>
                <a:latin typeface="+mn-ea"/>
                <a:ea typeface="+mn-ea"/>
              </a:rPr>
              <a:t>pktsize</a:t>
            </a:r>
            <a:r>
              <a:rPr lang="en-US" sz="1200" b="1">
                <a:solidFill>
                  <a:schemeClr val="tx1">
                    <a:lumMod val="50000"/>
                    <a:lumOff val="50000"/>
                  </a:schemeClr>
                </a:solidFill>
                <a:latin typeface="+mn-ea"/>
                <a:ea typeface="+mn-ea"/>
              </a:rPr>
              <a:t> is 1500</a:t>
            </a:r>
            <a:r>
              <a:rPr lang="en" sz="1200" b="1">
                <a:solidFill>
                  <a:schemeClr val="tx1">
                    <a:lumMod val="50000"/>
                    <a:lumOff val="50000"/>
                  </a:schemeClr>
                </a:solidFill>
                <a:latin typeface="+mn-ea"/>
                <a:ea typeface="+mn-ea"/>
              </a:rPr>
              <a:t>B</a:t>
            </a:r>
            <a:endParaRPr/>
          </a:p>
        </p:txBody>
      </p:sp>
      <p:sp>
        <p:nvSpPr>
          <p:cNvPr id="93" name="文本框 327" hidden="0"/>
          <p:cNvSpPr txBox="1">
            <a:spLocks noChangeArrowheads="1"/>
          </p:cNvSpPr>
          <p:nvPr isPhoto="0" userDrawn="0"/>
        </p:nvSpPr>
        <p:spPr bwMode="auto">
          <a:xfrm>
            <a:off x="9323282" y="2615141"/>
            <a:ext cx="890022" cy="253916"/>
          </a:xfrm>
          <a:prstGeom prst="rect">
            <a:avLst/>
          </a:prstGeom>
          <a:noFill/>
          <a:ln>
            <a:noFill/>
          </a:ln>
        </p:spPr>
        <p:txBody>
          <a:bodyPr wrap="square">
            <a:spAutoFit/>
          </a:bodyPr>
          <a:lstStyle>
            <a:lvl1pPr>
              <a:defRPr>
                <a:solidFill>
                  <a:schemeClr val="tx1"/>
                </a:solidFill>
                <a:latin typeface="Arial"/>
                <a:ea typeface="宋体"/>
              </a:defRPr>
            </a:lvl1pPr>
            <a:lvl2pPr>
              <a:defRPr>
                <a:solidFill>
                  <a:schemeClr val="tx1"/>
                </a:solidFill>
                <a:latin typeface="Arial"/>
                <a:ea typeface="宋体"/>
              </a:defRPr>
            </a:lvl2pPr>
            <a:lvl3pPr>
              <a:defRPr>
                <a:solidFill>
                  <a:schemeClr val="tx1"/>
                </a:solidFill>
                <a:latin typeface="Arial"/>
                <a:ea typeface="宋体"/>
              </a:defRPr>
            </a:lvl3pPr>
            <a:lvl4pPr>
              <a:defRPr>
                <a:solidFill>
                  <a:schemeClr val="tx1"/>
                </a:solidFill>
                <a:latin typeface="Arial"/>
                <a:ea typeface="宋体"/>
              </a:defRPr>
            </a:lvl4pPr>
            <a:lvl5pPr>
              <a:defRPr>
                <a:solidFill>
                  <a:schemeClr val="tx1"/>
                </a:solidFill>
                <a:latin typeface="Arial"/>
                <a:ea typeface="宋体"/>
              </a:defRPr>
            </a:lvl5pPr>
            <a:lvl6pPr>
              <a:spcBef>
                <a:spcPts val="0"/>
              </a:spcBef>
              <a:spcAft>
                <a:spcPts val="0"/>
              </a:spcAft>
              <a:buFont typeface="Arial"/>
              <a:defRPr>
                <a:solidFill>
                  <a:schemeClr val="tx1"/>
                </a:solidFill>
                <a:latin typeface="Arial"/>
                <a:ea typeface="宋体"/>
              </a:defRPr>
            </a:lvl6pPr>
            <a:lvl7pPr>
              <a:spcBef>
                <a:spcPts val="0"/>
              </a:spcBef>
              <a:spcAft>
                <a:spcPts val="0"/>
              </a:spcAft>
              <a:buFont typeface="Arial"/>
              <a:defRPr>
                <a:solidFill>
                  <a:schemeClr val="tx1"/>
                </a:solidFill>
                <a:latin typeface="Arial"/>
                <a:ea typeface="宋体"/>
              </a:defRPr>
            </a:lvl7pPr>
            <a:lvl8pPr>
              <a:spcBef>
                <a:spcPts val="0"/>
              </a:spcBef>
              <a:spcAft>
                <a:spcPts val="0"/>
              </a:spcAft>
              <a:buFont typeface="Arial"/>
              <a:defRPr>
                <a:solidFill>
                  <a:schemeClr val="tx1"/>
                </a:solidFill>
                <a:latin typeface="Arial"/>
                <a:ea typeface="宋体"/>
              </a:defRPr>
            </a:lvl8pPr>
            <a:lvl9pPr>
              <a:spcBef>
                <a:spcPts val="0"/>
              </a:spcBef>
              <a:spcAft>
                <a:spcPts val="0"/>
              </a:spcAft>
              <a:buFont typeface="Arial"/>
              <a:defRPr>
                <a:solidFill>
                  <a:schemeClr val="tx1"/>
                </a:solidFill>
                <a:latin typeface="Arial"/>
                <a:ea typeface="宋体"/>
              </a:defRPr>
            </a:lvl9pPr>
          </a:lstStyle>
          <a:p>
            <a:pPr>
              <a:defRPr/>
            </a:pPr>
            <a:r>
              <a:rPr lang="en-US" sz="1050">
                <a:latin typeface="Source Han Sans CN Medium"/>
                <a:ea typeface="Source Han Sans CN Medium"/>
              </a:rPr>
              <a:t>Transit</a:t>
            </a:r>
            <a:endParaRPr lang="zh-CN" sz="1050">
              <a:latin typeface="Source Han Sans CN Medium"/>
              <a:ea typeface="Source Han Sans CN Medium"/>
            </a:endParaRPr>
          </a:p>
        </p:txBody>
      </p:sp>
      <p:sp>
        <p:nvSpPr>
          <p:cNvPr id="94" name="文本框 327" hidden="0"/>
          <p:cNvSpPr txBox="1">
            <a:spLocks noChangeArrowheads="1"/>
          </p:cNvSpPr>
          <p:nvPr isPhoto="0" userDrawn="0"/>
        </p:nvSpPr>
        <p:spPr bwMode="auto">
          <a:xfrm>
            <a:off x="6749774" y="2739102"/>
            <a:ext cx="535812" cy="253916"/>
          </a:xfrm>
          <a:prstGeom prst="rect">
            <a:avLst/>
          </a:prstGeom>
          <a:noFill/>
          <a:ln>
            <a:noFill/>
          </a:ln>
        </p:spPr>
        <p:txBody>
          <a:bodyPr wrap="square">
            <a:spAutoFit/>
          </a:bodyPr>
          <a:lstStyle>
            <a:lvl1pPr>
              <a:defRPr>
                <a:solidFill>
                  <a:schemeClr val="tx1"/>
                </a:solidFill>
                <a:latin typeface="Arial"/>
                <a:ea typeface="宋体"/>
              </a:defRPr>
            </a:lvl1pPr>
            <a:lvl2pPr>
              <a:defRPr>
                <a:solidFill>
                  <a:schemeClr val="tx1"/>
                </a:solidFill>
                <a:latin typeface="Arial"/>
                <a:ea typeface="宋体"/>
              </a:defRPr>
            </a:lvl2pPr>
            <a:lvl3pPr>
              <a:defRPr>
                <a:solidFill>
                  <a:schemeClr val="tx1"/>
                </a:solidFill>
                <a:latin typeface="Arial"/>
                <a:ea typeface="宋体"/>
              </a:defRPr>
            </a:lvl3pPr>
            <a:lvl4pPr>
              <a:defRPr>
                <a:solidFill>
                  <a:schemeClr val="tx1"/>
                </a:solidFill>
                <a:latin typeface="Arial"/>
                <a:ea typeface="宋体"/>
              </a:defRPr>
            </a:lvl4pPr>
            <a:lvl5pPr>
              <a:defRPr>
                <a:solidFill>
                  <a:schemeClr val="tx1"/>
                </a:solidFill>
                <a:latin typeface="Arial"/>
                <a:ea typeface="宋体"/>
              </a:defRPr>
            </a:lvl5pPr>
            <a:lvl6pPr>
              <a:spcBef>
                <a:spcPts val="0"/>
              </a:spcBef>
              <a:spcAft>
                <a:spcPts val="0"/>
              </a:spcAft>
              <a:buFont typeface="Arial"/>
              <a:defRPr>
                <a:solidFill>
                  <a:schemeClr val="tx1"/>
                </a:solidFill>
                <a:latin typeface="Arial"/>
                <a:ea typeface="宋体"/>
              </a:defRPr>
            </a:lvl6pPr>
            <a:lvl7pPr>
              <a:spcBef>
                <a:spcPts val="0"/>
              </a:spcBef>
              <a:spcAft>
                <a:spcPts val="0"/>
              </a:spcAft>
              <a:buFont typeface="Arial"/>
              <a:defRPr>
                <a:solidFill>
                  <a:schemeClr val="tx1"/>
                </a:solidFill>
                <a:latin typeface="Arial"/>
                <a:ea typeface="宋体"/>
              </a:defRPr>
            </a:lvl7pPr>
            <a:lvl8pPr>
              <a:spcBef>
                <a:spcPts val="0"/>
              </a:spcBef>
              <a:spcAft>
                <a:spcPts val="0"/>
              </a:spcAft>
              <a:buFont typeface="Arial"/>
              <a:defRPr>
                <a:solidFill>
                  <a:schemeClr val="tx1"/>
                </a:solidFill>
                <a:latin typeface="Arial"/>
                <a:ea typeface="宋体"/>
              </a:defRPr>
            </a:lvl8pPr>
            <a:lvl9pPr>
              <a:spcBef>
                <a:spcPts val="0"/>
              </a:spcBef>
              <a:spcAft>
                <a:spcPts val="0"/>
              </a:spcAft>
              <a:buFont typeface="Arial"/>
              <a:defRPr>
                <a:solidFill>
                  <a:schemeClr val="tx1"/>
                </a:solidFill>
                <a:latin typeface="Arial"/>
                <a:ea typeface="宋体"/>
              </a:defRPr>
            </a:lvl9pPr>
          </a:lstStyle>
          <a:p>
            <a:pPr>
              <a:defRPr/>
            </a:pPr>
            <a:r>
              <a:rPr lang="en-US" sz="1050">
                <a:latin typeface="Source Han Sans CN Medium"/>
                <a:ea typeface="Source Han Sans CN Medium"/>
              </a:rPr>
              <a:t>back</a:t>
            </a:r>
            <a:endParaRPr lang="zh-CN" sz="1050">
              <a:latin typeface="Source Han Sans CN Medium"/>
              <a:ea typeface="Source Han Sans CN Medium"/>
            </a:endParaRPr>
          </a:p>
        </p:txBody>
      </p:sp>
      <p:sp>
        <p:nvSpPr>
          <p:cNvPr id="96" name="文本框 95" hidden="0"/>
          <p:cNvSpPr txBox="1"/>
          <p:nvPr isPhoto="0" userDrawn="0"/>
        </p:nvSpPr>
        <p:spPr bwMode="auto">
          <a:xfrm>
            <a:off x="9980677" y="1528608"/>
            <a:ext cx="998991" cy="307777"/>
          </a:xfrm>
          <a:prstGeom prst="rect">
            <a:avLst/>
          </a:prstGeom>
          <a:noFill/>
        </p:spPr>
        <p:txBody>
          <a:bodyPr wrap="none" rtlCol="0">
            <a:spAutoFit/>
          </a:bodyPr>
          <a:lstStyle/>
          <a:p>
            <a:pPr>
              <a:defRPr/>
            </a:pPr>
            <a:r>
              <a:rPr lang="en-US" sz="1400" b="1">
                <a:latin typeface="Source Han Sans CN Medium"/>
                <a:ea typeface="Source Han Sans CN Medium"/>
              </a:rPr>
              <a:t>Shanghai</a:t>
            </a:r>
            <a:endParaRPr lang="zh-CN" sz="1400" b="1">
              <a:latin typeface="Source Han Sans CN Medium"/>
              <a:ea typeface="Source Han Sans CN Medium"/>
            </a:endParaRPr>
          </a:p>
        </p:txBody>
      </p:sp>
      <p:sp>
        <p:nvSpPr>
          <p:cNvPr id="102" name="文本框 101" hidden="0"/>
          <p:cNvSpPr txBox="1"/>
          <p:nvPr isPhoto="0" userDrawn="0"/>
        </p:nvSpPr>
        <p:spPr bwMode="auto">
          <a:xfrm>
            <a:off x="10376723" y="2954318"/>
            <a:ext cx="872355" cy="307777"/>
          </a:xfrm>
          <a:prstGeom prst="rect">
            <a:avLst/>
          </a:prstGeom>
          <a:noFill/>
        </p:spPr>
        <p:txBody>
          <a:bodyPr wrap="none" rtlCol="0">
            <a:spAutoFit/>
          </a:bodyPr>
          <a:lstStyle/>
          <a:p>
            <a:pPr>
              <a:defRPr/>
            </a:pPr>
            <a:r>
              <a:rPr lang="en-US" sz="1400" b="1">
                <a:latin typeface="Source Han Sans CN Medium"/>
                <a:ea typeface="Source Han Sans CN Medium"/>
              </a:rPr>
              <a:t>Taizhou</a:t>
            </a:r>
            <a:endParaRPr lang="zh-CN" sz="1400" b="1">
              <a:latin typeface="Source Han Sans CN Medium"/>
              <a:ea typeface="Source Han Sans CN Medium"/>
            </a:endParaRPr>
          </a:p>
        </p:txBody>
      </p:sp>
      <p:sp>
        <p:nvSpPr>
          <p:cNvPr id="103" name="文本框 102" hidden="0"/>
          <p:cNvSpPr txBox="1"/>
          <p:nvPr isPhoto="0" userDrawn="0"/>
        </p:nvSpPr>
        <p:spPr bwMode="auto">
          <a:xfrm>
            <a:off x="10091375" y="3783101"/>
            <a:ext cx="1138098" cy="307777"/>
          </a:xfrm>
          <a:prstGeom prst="rect">
            <a:avLst/>
          </a:prstGeom>
          <a:noFill/>
        </p:spPr>
        <p:txBody>
          <a:bodyPr wrap="square" rtlCol="0">
            <a:spAutoFit/>
          </a:bodyPr>
          <a:lstStyle/>
          <a:p>
            <a:pPr>
              <a:defRPr/>
            </a:pPr>
            <a:r>
              <a:rPr lang="en-US" sz="1400" b="1">
                <a:latin typeface="Source Han Sans CN Medium"/>
                <a:ea typeface="Source Han Sans CN Medium"/>
              </a:rPr>
              <a:t>Yangzhou</a:t>
            </a:r>
            <a:endParaRPr lang="zh-CN" sz="1400" b="1">
              <a:latin typeface="Source Han Sans CN Medium"/>
              <a:ea typeface="Source Han Sans CN Medium"/>
            </a:endParaRPr>
          </a:p>
        </p:txBody>
      </p:sp>
      <p:sp>
        <p:nvSpPr>
          <p:cNvPr id="105" name="弧形 104" hidden="0"/>
          <p:cNvSpPr/>
          <p:nvPr isPhoto="0" userDrawn="0"/>
        </p:nvSpPr>
        <p:spPr bwMode="auto">
          <a:xfrm flipV="1">
            <a:off x="9055645" y="1872432"/>
            <a:ext cx="962572" cy="1827680"/>
          </a:xfrm>
          <a:prstGeom prst="arc">
            <a:avLst>
              <a:gd name="adj1" fmla="val 16259690"/>
              <a:gd name="adj2" fmla="val 5337276"/>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685324">
              <a:defRPr/>
            </a:pPr>
            <a:endParaRPr lang="zh-CN" sz="1350">
              <a:latin typeface="黑体"/>
              <a:ea typeface="黑体"/>
            </a:endParaRPr>
          </a:p>
        </p:txBody>
      </p:sp>
      <p:sp>
        <p:nvSpPr>
          <p:cNvPr id="18" name="矩形: 圆角 17" hidden="0"/>
          <p:cNvSpPr/>
          <p:nvPr isPhoto="0" userDrawn="0"/>
        </p:nvSpPr>
        <p:spPr bwMode="auto">
          <a:xfrm>
            <a:off x="6610835" y="1676801"/>
            <a:ext cx="2616259" cy="2728452"/>
          </a:xfrm>
          <a:prstGeom prst="roundRect">
            <a:avLst>
              <a:gd name="adj" fmla="val 9645"/>
            </a:avLst>
          </a:prstGeom>
          <a:noFill/>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zh-CN"/>
          </a:p>
        </p:txBody>
      </p:sp>
      <p:sp>
        <p:nvSpPr>
          <p:cNvPr id="19" name="矩形: 圆角 18" hidden="0"/>
          <p:cNvSpPr/>
          <p:nvPr isPhoto="0" userDrawn="0"/>
        </p:nvSpPr>
        <p:spPr bwMode="auto">
          <a:xfrm>
            <a:off x="6711909" y="1606399"/>
            <a:ext cx="1619393" cy="336640"/>
          </a:xfrm>
          <a:prstGeom prst="roundRect">
            <a:avLst>
              <a:gd name="adj" fmla="val 16667"/>
            </a:avLst>
          </a:prstGeom>
          <a:solidFill>
            <a:schemeClr val="tx2"/>
          </a:solidFill>
          <a:ln>
            <a:solidFill>
              <a:schemeClr val="accent1">
                <a:lumMod val="75000"/>
              </a:schemeClr>
            </a:solidFill>
          </a:ln>
        </p:spPr>
        <p:style>
          <a:lnRef idx="3">
            <a:schemeClr val="lt1"/>
          </a:lnRef>
          <a:fillRef idx="1">
            <a:schemeClr val="dk1"/>
          </a:fillRef>
          <a:effectRef idx="1">
            <a:schemeClr val="dk1"/>
          </a:effectRef>
          <a:fontRef idx="minor">
            <a:schemeClr val="lt1"/>
          </a:fontRef>
        </p:style>
        <p:txBody>
          <a:bodyPr lIns="53979" rIns="80968" anchor="ctr"/>
          <a:lstStyle/>
          <a:p>
            <a:pPr algn="ctr">
              <a:defRPr/>
            </a:pPr>
            <a:r>
              <a:rPr lang="en-US" sz="1100" b="1">
                <a:solidFill>
                  <a:schemeClr val="bg1"/>
                </a:solidFill>
              </a:rPr>
              <a:t>Equipment Room in </a:t>
            </a:r>
            <a:r>
              <a:rPr lang="en-US" sz="1100" b="1">
                <a:solidFill>
                  <a:schemeClr val="bg1"/>
                </a:solidFill>
              </a:rPr>
              <a:t>NanJing</a:t>
            </a:r>
            <a:endParaRPr lang="zh-CN" sz="1100" b="1">
              <a:solidFill>
                <a:schemeClr val="bg1"/>
              </a:solidFill>
            </a:endParaRPr>
          </a:p>
        </p:txBody>
      </p:sp>
      <p:pic>
        <p:nvPicPr>
          <p:cNvPr id="107" name="图片 229" hidden="0"/>
          <p:cNvPicPr>
            <a:picLocks noChangeAspect="1" noChangeArrowheads="1"/>
          </p:cNvPicPr>
          <p:nvPr isPhoto="0" userDrawn="0"/>
        </p:nvPicPr>
        <p:blipFill>
          <a:blip r:embed="rId4"/>
          <a:stretch/>
        </p:blipFill>
        <p:spPr bwMode="auto">
          <a:xfrm>
            <a:off x="7966510" y="2043540"/>
            <a:ext cx="367903" cy="366713"/>
          </a:xfrm>
          <a:prstGeom prst="rect">
            <a:avLst/>
          </a:prstGeom>
          <a:noFill/>
          <a:ln>
            <a:noFill/>
          </a:ln>
        </p:spPr>
      </p:pic>
      <p:pic>
        <p:nvPicPr>
          <p:cNvPr id="108" name="图片 229" hidden="0"/>
          <p:cNvPicPr>
            <a:picLocks noChangeAspect="1" noChangeArrowheads="1"/>
          </p:cNvPicPr>
          <p:nvPr isPhoto="0" userDrawn="0"/>
        </p:nvPicPr>
        <p:blipFill>
          <a:blip r:embed="rId4"/>
          <a:stretch/>
        </p:blipFill>
        <p:spPr bwMode="auto">
          <a:xfrm>
            <a:off x="9720908" y="1489547"/>
            <a:ext cx="367903" cy="366713"/>
          </a:xfrm>
          <a:prstGeom prst="rect">
            <a:avLst/>
          </a:prstGeom>
          <a:noFill/>
          <a:ln>
            <a:noFill/>
          </a:ln>
        </p:spPr>
      </p:pic>
      <p:pic>
        <p:nvPicPr>
          <p:cNvPr id="110" name="图片 229" hidden="0"/>
          <p:cNvPicPr>
            <a:picLocks noChangeAspect="1" noChangeArrowheads="1"/>
          </p:cNvPicPr>
          <p:nvPr isPhoto="0" userDrawn="0"/>
        </p:nvPicPr>
        <p:blipFill>
          <a:blip r:embed="rId4"/>
          <a:stretch/>
        </p:blipFill>
        <p:spPr bwMode="auto">
          <a:xfrm>
            <a:off x="9720908" y="3705519"/>
            <a:ext cx="367903" cy="366713"/>
          </a:xfrm>
          <a:prstGeom prst="rect">
            <a:avLst/>
          </a:prstGeom>
          <a:noFill/>
          <a:ln>
            <a:noFill/>
          </a:ln>
        </p:spPr>
      </p:pic>
      <p:sp>
        <p:nvSpPr>
          <p:cNvPr id="111" name="矩形 110" hidden="0"/>
          <p:cNvSpPr/>
          <p:nvPr isPhoto="0" userDrawn="0"/>
        </p:nvSpPr>
        <p:spPr bwMode="auto">
          <a:xfrm>
            <a:off x="7247323" y="2035605"/>
            <a:ext cx="752129" cy="523220"/>
          </a:xfrm>
          <a:prstGeom prst="rect">
            <a:avLst/>
          </a:prstGeom>
          <a:noFill/>
        </p:spPr>
        <p:txBody>
          <a:bodyPr wrap="none" rtlCol="0">
            <a:spAutoFit/>
          </a:bodyPr>
          <a:lstStyle/>
          <a:p>
            <a:pPr>
              <a:defRPr/>
            </a:pPr>
            <a:r>
              <a:rPr lang="en-US" sz="1400">
                <a:solidFill>
                  <a:schemeClr val="accent1"/>
                </a:solidFill>
                <a:latin typeface="Source Han Sans CN Medium"/>
                <a:ea typeface="Source Han Sans CN Medium"/>
              </a:rPr>
              <a:t>DIP</a:t>
            </a:r>
            <a:endParaRPr/>
          </a:p>
          <a:p>
            <a:pPr>
              <a:defRPr/>
            </a:pPr>
            <a:r>
              <a:rPr lang="en-US" sz="1400">
                <a:solidFill>
                  <a:schemeClr val="accent1"/>
                </a:solidFill>
                <a:latin typeface="Source Han Sans CN Medium"/>
                <a:ea typeface="Source Han Sans CN Medium"/>
              </a:rPr>
              <a:t>Router</a:t>
            </a:r>
            <a:endParaRPr lang="zh-CN" sz="1400">
              <a:solidFill>
                <a:schemeClr val="accent1"/>
              </a:solidFill>
              <a:latin typeface="Source Han Sans CN Medium"/>
              <a:ea typeface="Source Han Sans CN Medium"/>
            </a:endParaRPr>
          </a:p>
        </p:txBody>
      </p:sp>
      <p:cxnSp>
        <p:nvCxnSpPr>
          <p:cNvPr id="90" name="直接箭头连接符 308" hidden="0"/>
          <p:cNvCxnSpPr>
            <a:cxnSpLocks/>
          </p:cNvCxnSpPr>
          <p:nvPr isPhoto="0" userDrawn="0"/>
        </p:nvCxnSpPr>
        <p:spPr bwMode="auto">
          <a:xfrm flipV="1">
            <a:off x="8535543" y="3533218"/>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309" hidden="0"/>
          <p:cNvCxnSpPr>
            <a:cxnSpLocks/>
          </p:cNvCxnSpPr>
          <p:nvPr isPhoto="0" userDrawn="0"/>
        </p:nvCxnSpPr>
        <p:spPr bwMode="auto">
          <a:xfrm flipV="1">
            <a:off x="8535543" y="3642492"/>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310" hidden="0"/>
          <p:cNvCxnSpPr>
            <a:cxnSpLocks/>
          </p:cNvCxnSpPr>
          <p:nvPr isPhoto="0" userDrawn="0"/>
        </p:nvCxnSpPr>
        <p:spPr bwMode="auto">
          <a:xfrm flipV="1">
            <a:off x="8535543" y="3317048"/>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26" hidden="0"/>
          <p:cNvCxnSpPr>
            <a:cxnSpLocks/>
          </p:cNvCxnSpPr>
          <p:nvPr isPhoto="0" userDrawn="0"/>
        </p:nvCxnSpPr>
        <p:spPr bwMode="auto">
          <a:xfrm flipV="1">
            <a:off x="8535543" y="3426323"/>
            <a:ext cx="306000"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9" name="直接箭头连接符 308" hidden="0"/>
          <p:cNvCxnSpPr>
            <a:cxnSpLocks/>
          </p:cNvCxnSpPr>
          <p:nvPr isPhoto="0" userDrawn="0"/>
        </p:nvCxnSpPr>
        <p:spPr bwMode="auto">
          <a:xfrm rot="10800000" flipV="1">
            <a:off x="8473983" y="1938053"/>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309" hidden="0"/>
          <p:cNvCxnSpPr>
            <a:cxnSpLocks/>
          </p:cNvCxnSpPr>
          <p:nvPr isPhoto="0" userDrawn="0"/>
        </p:nvCxnSpPr>
        <p:spPr bwMode="auto">
          <a:xfrm rot="10800000" flipV="1">
            <a:off x="8473983" y="1828779"/>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310" hidden="0"/>
          <p:cNvCxnSpPr>
            <a:cxnSpLocks/>
          </p:cNvCxnSpPr>
          <p:nvPr isPhoto="0" userDrawn="0"/>
        </p:nvCxnSpPr>
        <p:spPr bwMode="auto">
          <a:xfrm rot="10800000" flipV="1">
            <a:off x="8473983" y="2154223"/>
            <a:ext cx="30600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线箭头连接符 126" hidden="0"/>
          <p:cNvCxnSpPr>
            <a:cxnSpLocks/>
          </p:cNvCxnSpPr>
          <p:nvPr isPhoto="0" userDrawn="0"/>
        </p:nvCxnSpPr>
        <p:spPr bwMode="auto">
          <a:xfrm rot="10800000" flipV="1">
            <a:off x="8473983" y="2044948"/>
            <a:ext cx="306000"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3" name="弧形 122" hidden="0"/>
          <p:cNvSpPr/>
          <p:nvPr isPhoto="0" userDrawn="0"/>
        </p:nvSpPr>
        <p:spPr bwMode="auto">
          <a:xfrm rot="10800000" flipV="1">
            <a:off x="6742571" y="2205901"/>
            <a:ext cx="720479" cy="1273814"/>
          </a:xfrm>
          <a:prstGeom prst="arc">
            <a:avLst>
              <a:gd name="adj1" fmla="val 16259690"/>
              <a:gd name="adj2" fmla="val 5596643"/>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685324">
              <a:defRPr/>
            </a:pPr>
            <a:endParaRPr lang="zh-CN" sz="1350">
              <a:latin typeface="黑体"/>
              <a:ea typeface="黑体"/>
            </a:endParaRPr>
          </a:p>
        </p:txBody>
      </p:sp>
      <p:cxnSp>
        <p:nvCxnSpPr>
          <p:cNvPr id="126" name="直接连接符 125" hidden="0"/>
          <p:cNvCxnSpPr>
            <a:cxnSpLocks/>
            <a:stCxn id="107" idx="2"/>
            <a:endCxn id="71" idx="2"/>
          </p:cNvCxnSpPr>
          <p:nvPr isPhoto="0" userDrawn="0"/>
        </p:nvCxnSpPr>
        <p:spPr bwMode="auto">
          <a:xfrm flipH="1">
            <a:off x="8149867" y="2410253"/>
            <a:ext cx="595" cy="110798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hidden="0"/>
          <p:cNvCxnSpPr>
            <a:cxnSpLocks/>
            <a:stCxn id="107" idx="3"/>
            <a:endCxn id="108" idx="1"/>
          </p:cNvCxnSpPr>
          <p:nvPr isPhoto="0" userDrawn="0"/>
        </p:nvCxnSpPr>
        <p:spPr bwMode="auto">
          <a:xfrm flipV="1">
            <a:off x="8334413" y="1672904"/>
            <a:ext cx="1386495" cy="5539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hidden="0"/>
          <p:cNvCxnSpPr>
            <a:cxnSpLocks/>
            <a:stCxn id="71" idx="3"/>
            <a:endCxn id="110" idx="1"/>
          </p:cNvCxnSpPr>
          <p:nvPr isPhoto="0" userDrawn="0"/>
        </p:nvCxnSpPr>
        <p:spPr bwMode="auto">
          <a:xfrm>
            <a:off x="8333223" y="3334883"/>
            <a:ext cx="1387685" cy="5539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1" name="弧形 140" hidden="0"/>
          <p:cNvSpPr/>
          <p:nvPr isPhoto="0" userDrawn="0"/>
        </p:nvSpPr>
        <p:spPr bwMode="auto">
          <a:xfrm>
            <a:off x="9414355" y="1701723"/>
            <a:ext cx="1231495" cy="2216915"/>
          </a:xfrm>
          <a:prstGeom prst="arc">
            <a:avLst>
              <a:gd name="adj1" fmla="val 16200000"/>
              <a:gd name="adj2" fmla="val 539089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pic>
        <p:nvPicPr>
          <p:cNvPr id="109" name="图片 229" hidden="0"/>
          <p:cNvPicPr>
            <a:picLocks noChangeAspect="1" noChangeArrowheads="1"/>
          </p:cNvPicPr>
          <p:nvPr isPhoto="0" userDrawn="0"/>
        </p:nvPicPr>
        <p:blipFill>
          <a:blip r:embed="rId4"/>
          <a:stretch/>
        </p:blipFill>
        <p:spPr bwMode="auto">
          <a:xfrm>
            <a:off x="10430348" y="2597533"/>
            <a:ext cx="367903" cy="366713"/>
          </a:xfrm>
          <a:prstGeom prst="rect">
            <a:avLst/>
          </a:prstGeom>
          <a:noFill/>
          <a:ln>
            <a:noFill/>
          </a:ln>
        </p:spPr>
      </p:pic>
      <p:sp>
        <p:nvSpPr>
          <p:cNvPr id="7" name="流程图: 接点 6" hidden="0"/>
          <p:cNvSpPr/>
          <p:nvPr isPhoto="0" userDrawn="0"/>
        </p:nvSpPr>
        <p:spPr bwMode="auto">
          <a:xfrm>
            <a:off x="1496643" y="2713691"/>
            <a:ext cx="250180" cy="271847"/>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8" name="流程图: 接点 7" hidden="0"/>
          <p:cNvSpPr/>
          <p:nvPr isPhoto="0" userDrawn="0"/>
        </p:nvSpPr>
        <p:spPr bwMode="auto">
          <a:xfrm>
            <a:off x="2416176" y="2079893"/>
            <a:ext cx="250180" cy="271847"/>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
        <p:nvSpPr>
          <p:cNvPr id="9" name="流程图: 接点 8" hidden="0"/>
          <p:cNvSpPr/>
          <p:nvPr isPhoto="0" userDrawn="0"/>
        </p:nvSpPr>
        <p:spPr bwMode="auto">
          <a:xfrm>
            <a:off x="3164154" y="1953075"/>
            <a:ext cx="250180" cy="271847"/>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b="1"/>
          </a:p>
        </p:txBody>
      </p:sp>
      <p:sp>
        <p:nvSpPr>
          <p:cNvPr id="14" name="流程图: 接点 13" hidden="0"/>
          <p:cNvSpPr/>
          <p:nvPr isPhoto="0" userDrawn="0"/>
        </p:nvSpPr>
        <p:spPr bwMode="auto">
          <a:xfrm>
            <a:off x="5462988" y="4249777"/>
            <a:ext cx="250180" cy="271847"/>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cxnSp>
        <p:nvCxnSpPr>
          <p:cNvPr id="17" name="直接连接符 16" hidden="0"/>
          <p:cNvCxnSpPr>
            <a:cxnSpLocks/>
            <a:stCxn id="7" idx="7"/>
            <a:endCxn id="8" idx="2"/>
          </p:cNvCxnSpPr>
          <p:nvPr isPhoto="0" userDrawn="0"/>
        </p:nvCxnSpPr>
        <p:spPr bwMode="auto">
          <a:xfrm flipV="1">
            <a:off x="1710185" y="2215817"/>
            <a:ext cx="705991" cy="53768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hidden="0"/>
          <p:cNvCxnSpPr>
            <a:cxnSpLocks/>
            <a:stCxn id="9" idx="2"/>
            <a:endCxn id="8" idx="7"/>
          </p:cNvCxnSpPr>
          <p:nvPr isPhoto="0" userDrawn="0"/>
        </p:nvCxnSpPr>
        <p:spPr bwMode="auto">
          <a:xfrm flipH="1">
            <a:off x="2629718" y="2088999"/>
            <a:ext cx="534436" cy="3070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hidden="0"/>
          <p:cNvCxnSpPr>
            <a:cxnSpLocks/>
            <a:stCxn id="14" idx="0"/>
            <a:endCxn id="9" idx="5"/>
          </p:cNvCxnSpPr>
          <p:nvPr isPhoto="0" userDrawn="0"/>
        </p:nvCxnSpPr>
        <p:spPr bwMode="auto">
          <a:xfrm flipH="1" flipV="1">
            <a:off x="3377696" y="2185111"/>
            <a:ext cx="2210382" cy="206466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hidden="0"/>
          <p:cNvCxnSpPr>
            <a:cxnSpLocks/>
            <a:stCxn id="7" idx="5"/>
            <a:endCxn id="14" idx="2"/>
          </p:cNvCxnSpPr>
          <p:nvPr isPhoto="0" userDrawn="0"/>
        </p:nvCxnSpPr>
        <p:spPr bwMode="auto">
          <a:xfrm>
            <a:off x="1710185" y="2945727"/>
            <a:ext cx="3752803" cy="143997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文本框 94" hidden="0"/>
          <p:cNvSpPr txBox="1"/>
          <p:nvPr isPhoto="0" userDrawn="0"/>
        </p:nvSpPr>
        <p:spPr bwMode="auto">
          <a:xfrm>
            <a:off x="5141496" y="1535393"/>
            <a:ext cx="1322888" cy="334835"/>
          </a:xfrm>
          <a:prstGeom prst="rect">
            <a:avLst/>
          </a:prstGeom>
          <a:solidFill>
            <a:schemeClr val="tx1">
              <a:alpha val="20000"/>
            </a:schemeClr>
          </a:solidFill>
          <a:ln w="12700">
            <a:solidFill>
              <a:srgbClr val="41D2EA"/>
            </a:solidFill>
            <a:prstDash val="lgDash"/>
          </a:ln>
        </p:spPr>
        <p:txBody>
          <a:bodyPr wrap="square" anchor="ctr">
            <a:spAutoFit/>
          </a:bodyPr>
          <a:lstStyle>
            <a:lvl1pPr>
              <a:defRPr>
                <a:solidFill>
                  <a:schemeClr val="tx1"/>
                </a:solidFill>
                <a:latin typeface="Arial"/>
                <a:ea typeface="宋体"/>
              </a:defRPr>
            </a:lvl1pPr>
            <a:lvl2pPr>
              <a:defRPr>
                <a:solidFill>
                  <a:schemeClr val="tx1"/>
                </a:solidFill>
                <a:latin typeface="Arial"/>
                <a:ea typeface="宋体"/>
              </a:defRPr>
            </a:lvl2pPr>
            <a:lvl3pPr>
              <a:defRPr>
                <a:solidFill>
                  <a:schemeClr val="tx1"/>
                </a:solidFill>
                <a:latin typeface="Arial"/>
                <a:ea typeface="宋体"/>
              </a:defRPr>
            </a:lvl3pPr>
            <a:lvl4pPr>
              <a:defRPr>
                <a:solidFill>
                  <a:schemeClr val="tx1"/>
                </a:solidFill>
                <a:latin typeface="Arial"/>
                <a:ea typeface="宋体"/>
              </a:defRPr>
            </a:lvl4pPr>
            <a:lvl5pPr>
              <a:defRPr>
                <a:solidFill>
                  <a:schemeClr val="tx1"/>
                </a:solidFill>
                <a:latin typeface="Arial"/>
                <a:ea typeface="宋体"/>
              </a:defRPr>
            </a:lvl5pPr>
            <a:lvl6pPr>
              <a:spcBef>
                <a:spcPts val="0"/>
              </a:spcBef>
              <a:spcAft>
                <a:spcPts val="0"/>
              </a:spcAft>
              <a:buFont typeface="Arial"/>
              <a:defRPr>
                <a:solidFill>
                  <a:schemeClr val="tx1"/>
                </a:solidFill>
                <a:latin typeface="Arial"/>
                <a:ea typeface="宋体"/>
              </a:defRPr>
            </a:lvl6pPr>
            <a:lvl7pPr>
              <a:spcBef>
                <a:spcPts val="0"/>
              </a:spcBef>
              <a:spcAft>
                <a:spcPts val="0"/>
              </a:spcAft>
              <a:buFont typeface="Arial"/>
              <a:defRPr>
                <a:solidFill>
                  <a:schemeClr val="tx1"/>
                </a:solidFill>
                <a:latin typeface="Arial"/>
                <a:ea typeface="宋体"/>
              </a:defRPr>
            </a:lvl7pPr>
            <a:lvl8pPr>
              <a:spcBef>
                <a:spcPts val="0"/>
              </a:spcBef>
              <a:spcAft>
                <a:spcPts val="0"/>
              </a:spcAft>
              <a:buFont typeface="Arial"/>
              <a:defRPr>
                <a:solidFill>
                  <a:schemeClr val="tx1"/>
                </a:solidFill>
                <a:latin typeface="Arial"/>
                <a:ea typeface="宋体"/>
              </a:defRPr>
            </a:lvl8pPr>
            <a:lvl9pPr>
              <a:spcBef>
                <a:spcPts val="0"/>
              </a:spcBef>
              <a:spcAft>
                <a:spcPts val="0"/>
              </a:spcAft>
              <a:buFont typeface="Arial"/>
              <a:defRPr>
                <a:solidFill>
                  <a:schemeClr val="tx1"/>
                </a:solidFill>
                <a:latin typeface="Arial"/>
                <a:ea typeface="宋体"/>
              </a:defRPr>
            </a:lvl9pPr>
          </a:lstStyle>
          <a:p>
            <a:pPr>
              <a:defRPr/>
            </a:pPr>
            <a:r>
              <a:rPr lang="en-US" sz="800">
                <a:solidFill>
                  <a:schemeClr val="bg1"/>
                </a:solidFill>
                <a:latin typeface="Source Han Sans CN"/>
                <a:ea typeface="Source Han Sans CN"/>
              </a:rPr>
              <a:t>1200km Geo Distance</a:t>
            </a:r>
            <a:endParaRPr/>
          </a:p>
          <a:p>
            <a:pPr>
              <a:defRPr/>
            </a:pPr>
            <a:r>
              <a:rPr lang="en-US" sz="800">
                <a:solidFill>
                  <a:schemeClr val="bg1"/>
                </a:solidFill>
                <a:latin typeface="Source Han Sans CN"/>
                <a:ea typeface="Source Han Sans CN"/>
              </a:rPr>
              <a:t>10Gbps</a:t>
            </a:r>
            <a:r>
              <a:rPr lang="zh-CN" sz="800">
                <a:solidFill>
                  <a:schemeClr val="bg1"/>
                </a:solidFill>
                <a:latin typeface="Source Han Sans CN"/>
                <a:ea typeface="Source Han Sans CN"/>
              </a:rPr>
              <a:t> </a:t>
            </a:r>
            <a:r>
              <a:rPr lang="en-US" sz="800">
                <a:solidFill>
                  <a:schemeClr val="bg1"/>
                </a:solidFill>
                <a:latin typeface="Source Han Sans CN"/>
                <a:ea typeface="Source Han Sans CN"/>
              </a:rPr>
              <a:t>Fiber</a:t>
            </a:r>
            <a:endParaRPr lang="zh-CN" sz="800">
              <a:solidFill>
                <a:schemeClr val="bg1"/>
              </a:solidFill>
              <a:latin typeface="Source Han Sans CN"/>
              <a:ea typeface="Source Han Sans CN"/>
            </a:endParaRPr>
          </a:p>
        </p:txBody>
      </p:sp>
      <p:sp>
        <p:nvSpPr>
          <p:cNvPr id="1822214019" name="文本框 101" hidden="0"/>
          <p:cNvSpPr txBox="1"/>
          <p:nvPr isPhoto="0" userDrawn="0"/>
        </p:nvSpPr>
        <p:spPr bwMode="auto">
          <a:xfrm>
            <a:off x="2950417" y="1638202"/>
            <a:ext cx="854557" cy="304835"/>
          </a:xfrm>
          <a:prstGeom prst="rect">
            <a:avLst/>
          </a:prstGeom>
          <a:noFill/>
        </p:spPr>
        <p:txBody>
          <a:bodyPr wrap="none" rtlCol="0">
            <a:spAutoFit/>
          </a:bodyPr>
          <a:lstStyle/>
          <a:p>
            <a:pPr>
              <a:defRPr/>
            </a:pPr>
            <a:r>
              <a:rPr lang="en-US" sz="1400" b="1">
                <a:latin typeface="Source Han Sans CN Medium"/>
                <a:ea typeface="Source Han Sans CN Medium"/>
              </a:rPr>
              <a:t>Taizhou</a:t>
            </a:r>
            <a:endParaRPr lang="zh-CN" sz="1400" b="1">
              <a:latin typeface="Source Han Sans CN Medium"/>
              <a:ea typeface="Source Han Sans CN Medium"/>
            </a:endParaRPr>
          </a:p>
        </p:txBody>
      </p:sp>
      <p:sp>
        <p:nvSpPr>
          <p:cNvPr id="1191283447" name="文本框 95" hidden="0"/>
          <p:cNvSpPr txBox="1"/>
          <p:nvPr isPhoto="0" userDrawn="0"/>
        </p:nvSpPr>
        <p:spPr bwMode="auto">
          <a:xfrm>
            <a:off x="5221601" y="4475822"/>
            <a:ext cx="983132" cy="304835"/>
          </a:xfrm>
          <a:prstGeom prst="rect">
            <a:avLst/>
          </a:prstGeom>
          <a:noFill/>
        </p:spPr>
        <p:txBody>
          <a:bodyPr wrap="none" rtlCol="0">
            <a:spAutoFit/>
          </a:bodyPr>
          <a:lstStyle/>
          <a:p>
            <a:pPr>
              <a:defRPr/>
            </a:pPr>
            <a:r>
              <a:rPr lang="en-US" sz="1400" b="1">
                <a:latin typeface="Source Han Sans CN Medium"/>
                <a:ea typeface="Source Han Sans CN Medium"/>
              </a:rPr>
              <a:t>Shanghai</a:t>
            </a:r>
            <a:endParaRPr lang="zh-CN" sz="1400" b="1">
              <a:latin typeface="Source Han Sans CN Medium"/>
              <a:ea typeface="Source Han Sans CN Medium"/>
            </a:endParaRPr>
          </a:p>
        </p:txBody>
      </p:sp>
      <p:sp>
        <p:nvSpPr>
          <p:cNvPr id="1447212425" name="文本框 102" hidden="0"/>
          <p:cNvSpPr txBox="1"/>
          <p:nvPr isPhoto="0" userDrawn="0"/>
        </p:nvSpPr>
        <p:spPr bwMode="auto">
          <a:xfrm>
            <a:off x="1972198" y="1774719"/>
            <a:ext cx="1138133" cy="304835"/>
          </a:xfrm>
          <a:prstGeom prst="rect">
            <a:avLst/>
          </a:prstGeom>
          <a:noFill/>
        </p:spPr>
        <p:txBody>
          <a:bodyPr wrap="square" rtlCol="0">
            <a:spAutoFit/>
          </a:bodyPr>
          <a:lstStyle/>
          <a:p>
            <a:pPr>
              <a:defRPr/>
            </a:pPr>
            <a:r>
              <a:rPr lang="en-US" sz="1400" b="1">
                <a:latin typeface="Source Han Sans CN Medium"/>
                <a:ea typeface="Source Han Sans CN Medium"/>
              </a:rPr>
              <a:t>Yangzhou</a:t>
            </a:r>
            <a:endParaRPr lang="zh-CN" sz="1400" b="1">
              <a:latin typeface="Source Han Sans CN Medium"/>
              <a:ea typeface="Source Han Sans CN Medium"/>
            </a:endParaRPr>
          </a:p>
        </p:txBody>
      </p:sp>
      <p:sp>
        <p:nvSpPr>
          <p:cNvPr id="1521396920" name="文本框 102" hidden="0"/>
          <p:cNvSpPr txBox="1"/>
          <p:nvPr isPhoto="0" userDrawn="0"/>
        </p:nvSpPr>
        <p:spPr bwMode="auto">
          <a:xfrm>
            <a:off x="1211185" y="2945727"/>
            <a:ext cx="1138493" cy="304835"/>
          </a:xfrm>
          <a:prstGeom prst="rect">
            <a:avLst/>
          </a:prstGeom>
          <a:noFill/>
        </p:spPr>
        <p:txBody>
          <a:bodyPr wrap="square" rtlCol="0">
            <a:spAutoFit/>
          </a:bodyPr>
          <a:lstStyle/>
          <a:p>
            <a:pPr>
              <a:defRPr/>
            </a:pPr>
            <a:r>
              <a:rPr lang="en-US" sz="1400" b="1">
                <a:latin typeface="Source Han Sans CN Medium"/>
                <a:ea typeface="Source Han Sans CN Medium"/>
              </a:rPr>
              <a:t>NanJing</a:t>
            </a:r>
            <a:endParaRPr lang="zh-CN" sz="1400" b="1">
              <a:latin typeface="Source Han Sans CN Medium"/>
              <a:ea typeface="Source Han Sans CN Medium"/>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标题 1" hidden="0"/>
          <p:cNvSpPr>
            <a:spLocks noGrp="1"/>
          </p:cNvSpPr>
          <p:nvPr isPhoto="0" userDrawn="0">
            <p:ph type="title" hasCustomPrompt="0"/>
          </p:nvPr>
        </p:nvSpPr>
        <p:spPr bwMode="auto"/>
        <p:txBody>
          <a:bodyPr/>
          <a:lstStyle/>
          <a:p>
            <a:pPr>
              <a:defRPr/>
            </a:pPr>
            <a:r>
              <a:rPr lang="en-US"/>
              <a:t>DIP test result of the Beijing-Nanjing 1k+ km loopback network</a:t>
            </a:r>
            <a:endParaRPr lang="zh-CN"/>
          </a:p>
        </p:txBody>
      </p:sp>
      <p:sp>
        <p:nvSpPr>
          <p:cNvPr id="3" name="灯片编号占位符 2" hidden="0"/>
          <p:cNvSpPr>
            <a:spLocks noGrp="1"/>
          </p:cNvSpPr>
          <p:nvPr isPhoto="0" userDrawn="0">
            <p:ph type="sldNum" sz="quarter" idx="10" hasCustomPrompt="0"/>
          </p:nvPr>
        </p:nvSpPr>
        <p:spPr bwMode="auto"/>
        <p:txBody>
          <a:bodyPr/>
          <a:lstStyle/>
          <a:p>
            <a:pPr>
              <a:defRPr/>
            </a:pPr>
            <a:fld id="{2B3A6A58-2B9F-4159-9873-D4FE069FC142}" type="slidenum">
              <a:rPr lang="zh-CN"/>
              <a:t/>
            </a:fld>
            <a:endParaRPr lang="zh-CN"/>
          </a:p>
        </p:txBody>
      </p:sp>
      <p:graphicFrame>
        <p:nvGraphicFramePr>
          <p:cNvPr id="5" name="表格 4" hidden="0"/>
          <p:cNvGraphicFramePr>
            <a:graphicFrameLocks xmlns:a="http://schemas.openxmlformats.org/drawingml/2006/main" noGrp="1"/>
          </p:cNvGraphicFramePr>
          <p:nvPr isPhoto="0" userDrawn="0"/>
        </p:nvGraphicFramePr>
        <p:xfrm>
          <a:off x="1703137" y="1018540"/>
          <a:ext cx="8127999" cy="5196840"/>
        </p:xfrm>
        <a:graphic>
          <a:graphicData uri="http://schemas.openxmlformats.org/drawingml/2006/table">
            <a:tbl>
              <a:tblPr firstRow="1" firstCol="0" lastRow="0" lastCol="0" bandRow="1" bandCol="0">
                <a:tableStyleId>{27A33441-9C02-F7E1-664C-B6B447102F94}</a:tableStyleId>
              </a:tblPr>
              <a:tblGrid>
                <a:gridCol w="903111"/>
                <a:gridCol w="903111"/>
                <a:gridCol w="903111"/>
                <a:gridCol w="903111"/>
                <a:gridCol w="903111"/>
                <a:gridCol w="903111"/>
                <a:gridCol w="903111"/>
                <a:gridCol w="903111"/>
                <a:gridCol w="903111"/>
              </a:tblGrid>
              <a:tr h="370840">
                <a:tc rowSpan="2">
                  <a:txBody>
                    <a:bodyPr/>
                    <a:p>
                      <a:pPr algn="ctr">
                        <a:defRPr/>
                      </a:pPr>
                      <a:r>
                        <a:rPr lang="en-US"/>
                        <a:t>The number of interference flows</a:t>
                      </a:r>
                      <a:endParaRPr lang="zh-CN"/>
                    </a:p>
                  </a:txBody>
                  <a:tcPr anchor="ctr"/>
                </a:tc>
                <a:tc gridSpan="4">
                  <a:txBody>
                    <a:bodyPr/>
                    <a:p>
                      <a:pPr marL="0" marR="0" lvl="0" indent="0" algn="ctr" defTabSz="685800">
                        <a:lnSpc>
                          <a:spcPct val="100000"/>
                        </a:lnSpc>
                        <a:spcBef>
                          <a:spcPts val="0"/>
                        </a:spcBef>
                        <a:spcAft>
                          <a:spcPts val="0"/>
                        </a:spcAft>
                        <a:buClrTx/>
                        <a:buSzTx/>
                        <a:buFontTx/>
                        <a:buNone/>
                        <a:defRPr/>
                      </a:pPr>
                      <a:r>
                        <a:rPr lang="en-US" u="none"/>
                        <a:t>End-to-End delay </a:t>
                      </a:r>
                      <a:r>
                        <a:rPr lang="en-US" sz="1350" u="none">
                          <a:solidFill>
                            <a:schemeClr val="tx1"/>
                          </a:solidFill>
                          <a:latin typeface="+mn-lt"/>
                          <a:ea typeface="+mn-ea"/>
                          <a:cs typeface="+mn-cs"/>
                        </a:rPr>
                        <a:t>of Non-DIP (</a:t>
                      </a:r>
                      <a:r>
                        <a:rPr lang="el-GR" sz="1350" u="none">
                          <a:solidFill>
                            <a:schemeClr val="tx1"/>
                          </a:solidFill>
                          <a:latin typeface="+mn-lt"/>
                          <a:ea typeface="+mn-ea"/>
                          <a:cs typeface="+mn-cs"/>
                        </a:rPr>
                        <a:t>μ</a:t>
                      </a:r>
                      <a:r>
                        <a:rPr lang="en-US" sz="1350" u="none">
                          <a:solidFill>
                            <a:schemeClr val="tx1"/>
                          </a:solidFill>
                          <a:latin typeface="+mn-lt"/>
                          <a:ea typeface="+mn-ea"/>
                          <a:cs typeface="+mn-cs"/>
                        </a:rPr>
                        <a:t>s)</a:t>
                      </a:r>
                      <a:endParaRPr lang="zh-CN" sz="1350" u="none">
                        <a:solidFill>
                          <a:schemeClr val="tx1"/>
                        </a:solidFill>
                        <a:latin typeface="+mn-lt"/>
                        <a:ea typeface="+mn-ea"/>
                        <a:cs typeface="+mn-cs"/>
                      </a:endParaRPr>
                    </a:p>
                  </a:txBody>
                  <a:tcPr anchor="ctr"/>
                </a:tc>
                <a:tc hMerge="1">
                  <a:txBody>
                    <a:bodyPr/>
                    <a:p>
                      <a:endParaRPr/>
                    </a:p>
                  </a:txBody>
                </a:tc>
                <a:tc hMerge="1">
                  <a:txBody>
                    <a:bodyPr/>
                    <a:p>
                      <a:endParaRPr/>
                    </a:p>
                  </a:txBody>
                </a:tc>
                <a:tc hMerge="1">
                  <a:txBody>
                    <a:bodyPr/>
                    <a:p>
                      <a:endParaRPr/>
                    </a:p>
                  </a:txBody>
                </a:tc>
                <a:tc gridSpan="4">
                  <a:txBody>
                    <a:bodyPr/>
                    <a:p>
                      <a:pPr algn="ctr">
                        <a:defRPr/>
                      </a:pPr>
                      <a:r>
                        <a:rPr lang="en-US"/>
                        <a:t>End-to-End delay of DIP </a:t>
                      </a:r>
                      <a:r>
                        <a:rPr lang="en-US" sz="1350" u="none">
                          <a:solidFill>
                            <a:schemeClr val="tx1"/>
                          </a:solidFill>
                          <a:latin typeface="+mn-lt"/>
                          <a:ea typeface="+mn-ea"/>
                          <a:cs typeface="+mn-cs"/>
                        </a:rPr>
                        <a:t>(</a:t>
                      </a:r>
                      <a:r>
                        <a:rPr lang="el-GR" sz="1350" u="none">
                          <a:solidFill>
                            <a:schemeClr val="tx1"/>
                          </a:solidFill>
                          <a:latin typeface="+mn-lt"/>
                          <a:ea typeface="+mn-ea"/>
                          <a:cs typeface="+mn-cs"/>
                        </a:rPr>
                        <a:t>μ</a:t>
                      </a:r>
                      <a:r>
                        <a:rPr lang="en-US" sz="1350" u="none">
                          <a:solidFill>
                            <a:schemeClr val="tx1"/>
                          </a:solidFill>
                          <a:latin typeface="+mn-lt"/>
                          <a:ea typeface="+mn-ea"/>
                          <a:cs typeface="+mn-cs"/>
                        </a:rPr>
                        <a:t>s)</a:t>
                      </a:r>
                      <a:endParaRPr lang="zh-CN"/>
                    </a:p>
                  </a:txBody>
                  <a:tcPr anchor="ctr"/>
                </a:tc>
                <a:tc hMerge="1">
                  <a:txBody>
                    <a:bodyPr/>
                    <a:p>
                      <a:endParaRPr/>
                    </a:p>
                  </a:txBody>
                </a:tc>
                <a:tc hMerge="1">
                  <a:txBody>
                    <a:bodyPr/>
                    <a:p>
                      <a:endParaRPr/>
                    </a:p>
                  </a:txBody>
                </a:tc>
                <a:tc hMerge="1">
                  <a:txBody>
                    <a:bodyPr/>
                    <a:p>
                      <a:endParaRPr/>
                    </a:p>
                  </a:txBody>
                </a:tc>
              </a:tr>
              <a:tr h="370840">
                <a:tc vMerge="1">
                  <a:txBody>
                    <a:bodyPr/>
                    <a:p>
                      <a:pPr>
                        <a:defRPr/>
                      </a:pPr>
                      <a:endParaRPr lang="zh-CN"/>
                    </a:p>
                  </a:txBody>
                  <a:tcPr/>
                </a:tc>
                <a:tc>
                  <a:txBody>
                    <a:bodyPr/>
                    <a:p>
                      <a:pPr>
                        <a:defRPr/>
                      </a:pPr>
                      <a:r>
                        <a:rPr lang="en-US"/>
                        <a:t>Min</a:t>
                      </a:r>
                      <a:endParaRPr lang="zh-CN"/>
                    </a:p>
                  </a:txBody>
                  <a:tcPr/>
                </a:tc>
                <a:tc>
                  <a:txBody>
                    <a:bodyPr/>
                    <a:p>
                      <a:pPr>
                        <a:defRPr/>
                      </a:pPr>
                      <a:r>
                        <a:rPr lang="en-US"/>
                        <a:t>Ava</a:t>
                      </a:r>
                      <a:endParaRPr lang="zh-CN"/>
                    </a:p>
                  </a:txBody>
                  <a:tcPr/>
                </a:tc>
                <a:tc>
                  <a:txBody>
                    <a:bodyPr/>
                    <a:p>
                      <a:pPr>
                        <a:defRPr/>
                      </a:pPr>
                      <a:r>
                        <a:rPr lang="en-US"/>
                        <a:t>Max</a:t>
                      </a:r>
                      <a:endParaRPr lang="zh-CN"/>
                    </a:p>
                  </a:txBody>
                  <a:tcPr/>
                </a:tc>
                <a:tc>
                  <a:txBody>
                    <a:bodyPr/>
                    <a:p>
                      <a:pPr>
                        <a:defRPr/>
                      </a:pPr>
                      <a:r>
                        <a:rPr lang="en-US"/>
                        <a:t>Max Jitter</a:t>
                      </a:r>
                      <a:endParaRPr lang="zh-CN"/>
                    </a:p>
                  </a:txBody>
                  <a:tcPr/>
                </a:tc>
                <a:tc>
                  <a:txBody>
                    <a:bodyPr/>
                    <a:p>
                      <a:pPr>
                        <a:defRPr/>
                      </a:pPr>
                      <a:r>
                        <a:rPr lang="en-US"/>
                        <a:t>Min</a:t>
                      </a:r>
                      <a:endParaRPr lang="zh-CN"/>
                    </a:p>
                  </a:txBody>
                  <a:tcPr/>
                </a:tc>
                <a:tc>
                  <a:txBody>
                    <a:bodyPr/>
                    <a:p>
                      <a:pPr>
                        <a:defRPr/>
                      </a:pPr>
                      <a:r>
                        <a:rPr lang="en-US"/>
                        <a:t>Ava</a:t>
                      </a:r>
                      <a:endParaRPr lang="zh-CN"/>
                    </a:p>
                  </a:txBody>
                  <a:tcPr/>
                </a:tc>
                <a:tc>
                  <a:txBody>
                    <a:bodyPr/>
                    <a:p>
                      <a:pPr>
                        <a:defRPr/>
                      </a:pPr>
                      <a:r>
                        <a:rPr lang="en-US"/>
                        <a:t>Max</a:t>
                      </a:r>
                      <a:endParaRPr lang="zh-CN"/>
                    </a:p>
                  </a:txBody>
                  <a:tcPr/>
                </a:tc>
                <a:tc>
                  <a:txBody>
                    <a:bodyPr/>
                    <a:p>
                      <a:pPr>
                        <a:defRPr/>
                      </a:pPr>
                      <a:r>
                        <a:rPr lang="en-US"/>
                        <a:t>Max Jitter</a:t>
                      </a:r>
                      <a:endParaRPr lang="zh-CN"/>
                    </a:p>
                  </a:txBody>
                  <a:tcPr/>
                </a:tc>
              </a:tr>
              <a:tr h="368300">
                <a:tc>
                  <a:txBody>
                    <a:bodyPr/>
                    <a:p>
                      <a:pPr>
                        <a:defRPr/>
                      </a:pPr>
                      <a:r>
                        <a:rPr lang="en-US"/>
                        <a:t>1</a:t>
                      </a:r>
                      <a:endParaRPr lang="zh-CN"/>
                    </a:p>
                  </a:txBody>
                  <a:tcPr/>
                </a:tc>
                <a:tc>
                  <a:txBody>
                    <a:bodyPr/>
                    <a:p>
                      <a:pPr>
                        <a:defRPr/>
                      </a:pPr>
                      <a:r>
                        <a:rPr lang="en-US"/>
                        <a:t>27142</a:t>
                      </a:r>
                      <a:endParaRPr lang="zh-CN"/>
                    </a:p>
                  </a:txBody>
                  <a:tcPr/>
                </a:tc>
                <a:tc>
                  <a:txBody>
                    <a:bodyPr/>
                    <a:p>
                      <a:pPr>
                        <a:defRPr/>
                      </a:pPr>
                      <a:r>
                        <a:rPr lang="en-US"/>
                        <a:t>27146</a:t>
                      </a:r>
                      <a:endParaRPr lang="zh-CN"/>
                    </a:p>
                  </a:txBody>
                  <a:tcPr/>
                </a:tc>
                <a:tc>
                  <a:txBody>
                    <a:bodyPr/>
                    <a:p>
                      <a:pPr>
                        <a:defRPr/>
                      </a:pPr>
                      <a:r>
                        <a:rPr lang="en-US"/>
                        <a:t>27196</a:t>
                      </a:r>
                      <a:endParaRPr lang="zh-CN"/>
                    </a:p>
                  </a:txBody>
                  <a:tcPr/>
                </a:tc>
                <a:tc>
                  <a:txBody>
                    <a:bodyPr/>
                    <a:p>
                      <a:pPr>
                        <a:defRPr/>
                      </a:pPr>
                      <a:r>
                        <a:rPr lang="en-US"/>
                        <a:t>54</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2</a:t>
                      </a:r>
                      <a:endParaRPr lang="zh-CN"/>
                    </a:p>
                  </a:txBody>
                  <a:tcPr/>
                </a:tc>
                <a:tc>
                  <a:txBody>
                    <a:bodyPr/>
                    <a:p>
                      <a:pPr marL="0" marR="0" lvl="0" indent="0" algn="l" defTabSz="685800">
                        <a:lnSpc>
                          <a:spcPct val="100000"/>
                        </a:lnSpc>
                        <a:spcBef>
                          <a:spcPts val="0"/>
                        </a:spcBef>
                        <a:spcAft>
                          <a:spcPts val="0"/>
                        </a:spcAft>
                        <a:buClrTx/>
                        <a:buSzTx/>
                        <a:buFontTx/>
                        <a:buNone/>
                        <a:defRPr/>
                      </a:pPr>
                      <a:r>
                        <a:rPr lang="en-US"/>
                        <a:t>27142</a:t>
                      </a:r>
                      <a:endParaRPr lang="zh-CN"/>
                    </a:p>
                  </a:txBody>
                  <a:tcPr/>
                </a:tc>
                <a:tc>
                  <a:txBody>
                    <a:bodyPr/>
                    <a:p>
                      <a:pPr>
                        <a:defRPr/>
                      </a:pPr>
                      <a:r>
                        <a:rPr lang="en-US"/>
                        <a:t>27152</a:t>
                      </a:r>
                      <a:endParaRPr lang="zh-CN"/>
                    </a:p>
                  </a:txBody>
                  <a:tcPr/>
                </a:tc>
                <a:tc>
                  <a:txBody>
                    <a:bodyPr/>
                    <a:p>
                      <a:pPr>
                        <a:defRPr/>
                      </a:pPr>
                      <a:r>
                        <a:rPr lang="en-US"/>
                        <a:t>27513</a:t>
                      </a:r>
                      <a:endParaRPr lang="zh-CN"/>
                    </a:p>
                  </a:txBody>
                  <a:tcPr/>
                </a:tc>
                <a:tc>
                  <a:txBody>
                    <a:bodyPr/>
                    <a:p>
                      <a:pPr>
                        <a:defRPr/>
                      </a:pPr>
                      <a:r>
                        <a:rPr lang="en-US"/>
                        <a:t>371</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3</a:t>
                      </a:r>
                      <a:endParaRPr lang="zh-CN"/>
                    </a:p>
                  </a:txBody>
                  <a:tcPr/>
                </a:tc>
                <a:tc>
                  <a:txBody>
                    <a:bodyPr/>
                    <a:p>
                      <a:pPr>
                        <a:defRPr/>
                      </a:pPr>
                      <a:r>
                        <a:rPr lang="en-US"/>
                        <a:t>27142</a:t>
                      </a:r>
                      <a:endParaRPr lang="zh-CN"/>
                    </a:p>
                  </a:txBody>
                  <a:tcPr/>
                </a:tc>
                <a:tc>
                  <a:txBody>
                    <a:bodyPr/>
                    <a:p>
                      <a:pPr>
                        <a:defRPr/>
                      </a:pPr>
                      <a:r>
                        <a:rPr lang="en-US"/>
                        <a:t>27162</a:t>
                      </a:r>
                      <a:endParaRPr/>
                    </a:p>
                  </a:txBody>
                  <a:tcPr/>
                </a:tc>
                <a:tc>
                  <a:txBody>
                    <a:bodyPr/>
                    <a:p>
                      <a:pPr>
                        <a:defRPr/>
                      </a:pPr>
                      <a:r>
                        <a:rPr lang="en-US"/>
                        <a:t>27831</a:t>
                      </a:r>
                      <a:endParaRPr lang="zh-CN"/>
                    </a:p>
                  </a:txBody>
                  <a:tcPr/>
                </a:tc>
                <a:tc>
                  <a:txBody>
                    <a:bodyPr/>
                    <a:p>
                      <a:pPr>
                        <a:defRPr/>
                      </a:pPr>
                      <a:r>
                        <a:rPr lang="en-US"/>
                        <a:t>689</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4</a:t>
                      </a:r>
                      <a:endParaRPr lang="zh-CN"/>
                    </a:p>
                  </a:txBody>
                  <a:tcPr/>
                </a:tc>
                <a:tc>
                  <a:txBody>
                    <a:bodyPr/>
                    <a:p>
                      <a:pPr>
                        <a:defRPr/>
                      </a:pPr>
                      <a:r>
                        <a:rPr lang="en-US"/>
                        <a:t>27142</a:t>
                      </a:r>
                      <a:endParaRPr lang="zh-CN"/>
                    </a:p>
                  </a:txBody>
                  <a:tcPr/>
                </a:tc>
                <a:tc>
                  <a:txBody>
                    <a:bodyPr/>
                    <a:p>
                      <a:pPr>
                        <a:defRPr/>
                      </a:pPr>
                      <a:r>
                        <a:rPr lang="en-US"/>
                        <a:t>27211</a:t>
                      </a:r>
                      <a:endParaRPr lang="zh-CN"/>
                    </a:p>
                  </a:txBody>
                  <a:tcPr/>
                </a:tc>
                <a:tc>
                  <a:txBody>
                    <a:bodyPr/>
                    <a:p>
                      <a:pPr>
                        <a:defRPr/>
                      </a:pPr>
                      <a:r>
                        <a:rPr lang="en-US"/>
                        <a:t>28148</a:t>
                      </a:r>
                      <a:endParaRPr lang="zh-CN"/>
                    </a:p>
                  </a:txBody>
                  <a:tcPr/>
                </a:tc>
                <a:tc>
                  <a:txBody>
                    <a:bodyPr/>
                    <a:p>
                      <a:pPr>
                        <a:defRPr/>
                      </a:pPr>
                      <a:r>
                        <a:rPr lang="en-US"/>
                        <a:t>1006</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5</a:t>
                      </a:r>
                      <a:endParaRPr lang="zh-CN"/>
                    </a:p>
                  </a:txBody>
                  <a:tcPr/>
                </a:tc>
                <a:tc>
                  <a:txBody>
                    <a:bodyPr/>
                    <a:p>
                      <a:pPr>
                        <a:defRPr/>
                      </a:pPr>
                      <a:r>
                        <a:rPr lang="en-US"/>
                        <a:t>27142</a:t>
                      </a:r>
                      <a:endParaRPr lang="zh-CN"/>
                    </a:p>
                  </a:txBody>
                  <a:tcPr/>
                </a:tc>
                <a:tc>
                  <a:txBody>
                    <a:bodyPr/>
                    <a:p>
                      <a:pPr>
                        <a:defRPr/>
                      </a:pPr>
                      <a:r>
                        <a:rPr lang="en-US"/>
                        <a:t>27269</a:t>
                      </a:r>
                      <a:endParaRPr lang="zh-CN"/>
                    </a:p>
                  </a:txBody>
                  <a:tcPr/>
                </a:tc>
                <a:tc>
                  <a:txBody>
                    <a:bodyPr/>
                    <a:p>
                      <a:pPr>
                        <a:defRPr/>
                      </a:pPr>
                      <a:r>
                        <a:rPr lang="en-US"/>
                        <a:t>28466</a:t>
                      </a:r>
                      <a:endParaRPr lang="zh-CN"/>
                    </a:p>
                  </a:txBody>
                  <a:tcPr/>
                </a:tc>
                <a:tc>
                  <a:txBody>
                    <a:bodyPr/>
                    <a:p>
                      <a:pPr>
                        <a:defRPr/>
                      </a:pPr>
                      <a:r>
                        <a:rPr lang="en-US"/>
                        <a:t>1324</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6</a:t>
                      </a:r>
                      <a:endParaRPr lang="zh-CN"/>
                    </a:p>
                  </a:txBody>
                  <a:tcPr/>
                </a:tc>
                <a:tc>
                  <a:txBody>
                    <a:bodyPr/>
                    <a:p>
                      <a:pPr>
                        <a:defRPr/>
                      </a:pPr>
                      <a:r>
                        <a:rPr lang="en-US"/>
                        <a:t>27142</a:t>
                      </a:r>
                      <a:endParaRPr lang="zh-CN"/>
                    </a:p>
                  </a:txBody>
                  <a:tcPr/>
                </a:tc>
                <a:tc>
                  <a:txBody>
                    <a:bodyPr/>
                    <a:p>
                      <a:pPr>
                        <a:defRPr/>
                      </a:pPr>
                      <a:r>
                        <a:rPr lang="en-US"/>
                        <a:t>27338</a:t>
                      </a:r>
                      <a:endParaRPr lang="zh-CN"/>
                    </a:p>
                  </a:txBody>
                  <a:tcPr/>
                </a:tc>
                <a:tc>
                  <a:txBody>
                    <a:bodyPr/>
                    <a:p>
                      <a:pPr>
                        <a:defRPr/>
                      </a:pPr>
                      <a:r>
                        <a:rPr lang="en-US"/>
                        <a:t>28784</a:t>
                      </a:r>
                      <a:endParaRPr lang="zh-CN"/>
                    </a:p>
                  </a:txBody>
                  <a:tcPr/>
                </a:tc>
                <a:tc>
                  <a:txBody>
                    <a:bodyPr/>
                    <a:p>
                      <a:pPr>
                        <a:defRPr/>
                      </a:pPr>
                      <a:r>
                        <a:rPr lang="en-US"/>
                        <a:t>1641</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7</a:t>
                      </a:r>
                      <a:endParaRPr lang="zh-CN"/>
                    </a:p>
                  </a:txBody>
                  <a:tcPr/>
                </a:tc>
                <a:tc>
                  <a:txBody>
                    <a:bodyPr/>
                    <a:p>
                      <a:pPr>
                        <a:defRPr/>
                      </a:pPr>
                      <a:r>
                        <a:rPr lang="en-US"/>
                        <a:t>27143</a:t>
                      </a:r>
                      <a:endParaRPr lang="zh-CN"/>
                    </a:p>
                  </a:txBody>
                  <a:tcPr/>
                </a:tc>
                <a:tc>
                  <a:txBody>
                    <a:bodyPr/>
                    <a:p>
                      <a:pPr>
                        <a:defRPr/>
                      </a:pPr>
                      <a:r>
                        <a:rPr lang="en-US"/>
                        <a:t>27338</a:t>
                      </a:r>
                      <a:endParaRPr lang="zh-CN"/>
                    </a:p>
                  </a:txBody>
                  <a:tcPr/>
                </a:tc>
                <a:tc>
                  <a:txBody>
                    <a:bodyPr/>
                    <a:p>
                      <a:pPr>
                        <a:defRPr/>
                      </a:pPr>
                      <a:r>
                        <a:rPr lang="en-US"/>
                        <a:t>29102</a:t>
                      </a:r>
                      <a:endParaRPr lang="zh-CN"/>
                    </a:p>
                  </a:txBody>
                  <a:tcPr/>
                </a:tc>
                <a:tc>
                  <a:txBody>
                    <a:bodyPr/>
                    <a:p>
                      <a:pPr>
                        <a:defRPr/>
                      </a:pPr>
                      <a:r>
                        <a:rPr lang="en-US"/>
                        <a:t>1959</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8</a:t>
                      </a:r>
                      <a:endParaRPr lang="zh-CN"/>
                    </a:p>
                  </a:txBody>
                  <a:tcPr/>
                </a:tc>
                <a:tc>
                  <a:txBody>
                    <a:bodyPr/>
                    <a:p>
                      <a:pPr>
                        <a:defRPr/>
                      </a:pPr>
                      <a:r>
                        <a:rPr lang="en-US"/>
                        <a:t>27143</a:t>
                      </a:r>
                      <a:endParaRPr lang="zh-CN"/>
                    </a:p>
                  </a:txBody>
                  <a:tcPr/>
                </a:tc>
                <a:tc>
                  <a:txBody>
                    <a:bodyPr/>
                    <a:p>
                      <a:pPr>
                        <a:defRPr/>
                      </a:pPr>
                      <a:r>
                        <a:rPr lang="en-US"/>
                        <a:t>27444</a:t>
                      </a:r>
                      <a:endParaRPr lang="zh-CN"/>
                    </a:p>
                  </a:txBody>
                  <a:tcPr/>
                </a:tc>
                <a:tc>
                  <a:txBody>
                    <a:bodyPr/>
                    <a:p>
                      <a:pPr>
                        <a:defRPr/>
                      </a:pPr>
                      <a:r>
                        <a:rPr lang="en-US"/>
                        <a:t>29322</a:t>
                      </a:r>
                      <a:endParaRPr lang="zh-CN"/>
                    </a:p>
                  </a:txBody>
                  <a:tcPr/>
                </a:tc>
                <a:tc>
                  <a:txBody>
                    <a:bodyPr/>
                    <a:p>
                      <a:pPr>
                        <a:defRPr/>
                      </a:pPr>
                      <a:r>
                        <a:rPr lang="en-US"/>
                        <a:t>2179</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9</a:t>
                      </a:r>
                      <a:endParaRPr lang="zh-CN"/>
                    </a:p>
                  </a:txBody>
                  <a:tcPr/>
                </a:tc>
                <a:tc>
                  <a:txBody>
                    <a:bodyPr/>
                    <a:p>
                      <a:pPr>
                        <a:defRPr/>
                      </a:pPr>
                      <a:r>
                        <a:rPr lang="en-US"/>
                        <a:t>27143</a:t>
                      </a:r>
                      <a:endParaRPr lang="zh-CN"/>
                    </a:p>
                  </a:txBody>
                  <a:tcPr/>
                </a:tc>
                <a:tc>
                  <a:txBody>
                    <a:bodyPr/>
                    <a:p>
                      <a:pPr>
                        <a:defRPr/>
                      </a:pPr>
                      <a:r>
                        <a:rPr lang="en-US"/>
                        <a:t>27601</a:t>
                      </a:r>
                      <a:endParaRPr lang="zh-CN"/>
                    </a:p>
                  </a:txBody>
                  <a:tcPr/>
                </a:tc>
                <a:tc>
                  <a:txBody>
                    <a:bodyPr/>
                    <a:p>
                      <a:pPr>
                        <a:defRPr/>
                      </a:pPr>
                      <a:r>
                        <a:rPr lang="en-US"/>
                        <a:t>29545</a:t>
                      </a:r>
                      <a:endParaRPr lang="zh-CN"/>
                    </a:p>
                  </a:txBody>
                  <a:tcPr/>
                </a:tc>
                <a:tc>
                  <a:txBody>
                    <a:bodyPr/>
                    <a:p>
                      <a:pPr>
                        <a:defRPr/>
                      </a:pPr>
                      <a:r>
                        <a:rPr lang="en-US"/>
                        <a:t>2402</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10</a:t>
                      </a:r>
                      <a:endParaRPr lang="zh-CN"/>
                    </a:p>
                  </a:txBody>
                  <a:tcPr/>
                </a:tc>
                <a:tc>
                  <a:txBody>
                    <a:bodyPr/>
                    <a:p>
                      <a:pPr>
                        <a:defRPr/>
                      </a:pPr>
                      <a:r>
                        <a:rPr lang="en-US"/>
                        <a:t>27143</a:t>
                      </a:r>
                      <a:endParaRPr lang="zh-CN"/>
                    </a:p>
                  </a:txBody>
                  <a:tcPr/>
                </a:tc>
                <a:tc>
                  <a:txBody>
                    <a:bodyPr/>
                    <a:p>
                      <a:pPr>
                        <a:defRPr/>
                      </a:pPr>
                      <a:r>
                        <a:rPr lang="en-US"/>
                        <a:t>27713</a:t>
                      </a:r>
                      <a:endParaRPr lang="zh-CN"/>
                    </a:p>
                  </a:txBody>
                  <a:tcPr/>
                </a:tc>
                <a:tc>
                  <a:txBody>
                    <a:bodyPr/>
                    <a:p>
                      <a:pPr>
                        <a:defRPr/>
                      </a:pPr>
                      <a:r>
                        <a:rPr lang="en-US"/>
                        <a:t>29766</a:t>
                      </a:r>
                      <a:endParaRPr lang="zh-CN"/>
                    </a:p>
                  </a:txBody>
                  <a:tcPr/>
                </a:tc>
                <a:tc>
                  <a:txBody>
                    <a:bodyPr/>
                    <a:p>
                      <a:pPr>
                        <a:defRPr/>
                      </a:pPr>
                      <a:r>
                        <a:rPr lang="en-US"/>
                        <a:t>2623</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r h="370840">
                <a:tc>
                  <a:txBody>
                    <a:bodyPr/>
                    <a:p>
                      <a:pPr>
                        <a:defRPr/>
                      </a:pPr>
                      <a:r>
                        <a:rPr lang="en-US"/>
                        <a:t>11</a:t>
                      </a:r>
                      <a:endParaRPr lang="zh-CN"/>
                    </a:p>
                  </a:txBody>
                  <a:tcPr/>
                </a:tc>
                <a:tc>
                  <a:txBody>
                    <a:bodyPr/>
                    <a:p>
                      <a:pPr>
                        <a:defRPr/>
                      </a:pPr>
                      <a:r>
                        <a:rPr lang="en-US"/>
                        <a:t>27143</a:t>
                      </a:r>
                      <a:endParaRPr lang="zh-CN"/>
                    </a:p>
                  </a:txBody>
                  <a:tcPr/>
                </a:tc>
                <a:tc>
                  <a:txBody>
                    <a:bodyPr/>
                    <a:p>
                      <a:pPr>
                        <a:defRPr/>
                      </a:pPr>
                      <a:r>
                        <a:rPr lang="en-US"/>
                        <a:t>27827</a:t>
                      </a:r>
                      <a:endParaRPr lang="zh-CN"/>
                    </a:p>
                  </a:txBody>
                  <a:tcPr/>
                </a:tc>
                <a:tc>
                  <a:txBody>
                    <a:bodyPr/>
                    <a:p>
                      <a:pPr>
                        <a:defRPr/>
                      </a:pPr>
                      <a:r>
                        <a:rPr lang="en-US"/>
                        <a:t>29989</a:t>
                      </a:r>
                      <a:endParaRPr lang="zh-CN"/>
                    </a:p>
                  </a:txBody>
                  <a:tcPr/>
                </a:tc>
                <a:tc>
                  <a:txBody>
                    <a:bodyPr/>
                    <a:p>
                      <a:pPr>
                        <a:defRPr/>
                      </a:pPr>
                      <a:r>
                        <a:rPr lang="en-US"/>
                        <a:t>2846</a:t>
                      </a:r>
                      <a:endParaRPr lang="zh-CN"/>
                    </a:p>
                  </a:txBody>
                  <a:tcPr/>
                </a:tc>
                <a:tc>
                  <a:txBody>
                    <a:bodyPr/>
                    <a:p>
                      <a:pPr>
                        <a:defRPr/>
                      </a:pPr>
                      <a:r>
                        <a:rPr lang="en-US"/>
                        <a:t>27176</a:t>
                      </a:r>
                      <a:endParaRPr lang="zh-CN"/>
                    </a:p>
                  </a:txBody>
                  <a:tcPr/>
                </a:tc>
                <a:tc>
                  <a:txBody>
                    <a:bodyPr/>
                    <a:p>
                      <a:pPr>
                        <a:defRPr/>
                      </a:pPr>
                      <a:r>
                        <a:rPr lang="en-US"/>
                        <a:t>27195</a:t>
                      </a:r>
                      <a:endParaRPr lang="zh-CN"/>
                    </a:p>
                  </a:txBody>
                  <a:tcPr/>
                </a:tc>
                <a:tc>
                  <a:txBody>
                    <a:bodyPr/>
                    <a:p>
                      <a:pPr>
                        <a:defRPr/>
                      </a:pPr>
                      <a:r>
                        <a:rPr lang="en-US"/>
                        <a:t>27205</a:t>
                      </a:r>
                      <a:endParaRPr lang="zh-CN"/>
                    </a:p>
                  </a:txBody>
                  <a:tcPr/>
                </a:tc>
                <a:tc>
                  <a:txBody>
                    <a:bodyPr/>
                    <a:p>
                      <a:pPr>
                        <a:defRPr/>
                      </a:pPr>
                      <a:r>
                        <a:rPr lang="en-US"/>
                        <a:t>29</a:t>
                      </a:r>
                      <a:endParaRPr 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Yarchm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archmage">
      <a:majorFont>
        <a:latin typeface="Calibri"/>
        <a:ea typeface="微软雅黑"/>
        <a:cs typeface="Arial"/>
      </a:majorFont>
      <a:minorFont>
        <a:latin typeface="Calibri"/>
        <a:ea typeface="微软雅黑"/>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Yarchmage</Template>
  <TotalTime>0</TotalTime>
  <Words>0</Words>
  <Application>ONLYOFFICE/7.1.0.215</Application>
  <DocSecurity>0</DocSecurity>
  <PresentationFormat>宽屏</PresentationFormat>
  <Paragraphs>0</Paragraphs>
  <Slides>2</Slides>
  <Notes>2</Notes>
  <HiddenSlides>0</HiddenSlides>
  <MMClips>2</MMClips>
  <ScaleCrop>0</ScaleCrop>
  <HeadingPairs>
    <vt:vector size="4" baseType="variant">
      <vt:variant>
        <vt:lpstr>Theme</vt:lpstr>
      </vt:variant>
      <vt:variant>
        <vt:i4>1</vt:i4>
      </vt:variant>
      <vt:variant>
        <vt:lpstr>Slide Titles</vt:lpstr>
      </vt:variant>
      <vt:variant>
        <vt:i4>2</vt:i4>
      </vt:variant>
    </vt:vector>
  </HeadingPairs>
  <TitlesOfParts>
    <vt:vector size="3" baseType="lpstr">
      <vt:lpstr>Theme 1</vt:lpstr>
      <vt:lpstr>Slide 1</vt:lpstr>
      <vt:lpstr>Slide 2</vt:lpstr>
    </vt:vector>
  </TitlesOfParts>
  <Manager/>
  <Company>Huawei Technologies Co.,Ltd.</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Yanshen (2012 NGIP)</dc:creator>
  <cp:keywords/>
  <dc:description/>
  <dc:identifier/>
  <dc:language/>
  <cp:lastModifiedBy/>
  <cp:revision>79</cp:revision>
  <dcterms:created xsi:type="dcterms:W3CDTF">2020-06-12T06:37:22Z</dcterms:created>
  <dcterms:modified xsi:type="dcterms:W3CDTF">2023-03-28T05:30:18Z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(3)PeqLMb73eWsji0ikz14xoEdSrkFWfNQF5y9lSGywtHTYAJYRyoKz5qCnMlsEYH6x3yl1LM0g
fBgVA38uj4IEgPvQCr2ZC7ew1hroC7PuAqtvDfg0zyruckUaFZQ9VxGWzmcv4uuYbZafX/lz
JQog4sNrYQ70UUIfg1iN92irPSe1G85MZsd0V5Y7NujkpaDSdxXoyB1u7qCG6I5sBK/EOaGv
ClBm5HoyahTJ6s387U</vt:lpwstr>
  </property>
  <property fmtid="{D5CDD505-2E9C-101B-9397-08002B2CF9AE}" pid="3" name="_2015_ms_pID_7253431">
    <vt:lpwstr>RS7VU/lBunBaA1H/MadSjw8UYUd73SrzTc8qEdQX+Zgm7ZHTICcypT
L5oW7oQiZgQbyZOwWyK+fckIgEd9gqqiC6q+fcP71LIXRydlubytlGdu2tMYqjrQMWWwtoF3
gLtXZnNlGOb3BHjNz2kMi0RqbsoMl5rNH+8AsmiGhD9UiCZTAu3b1TxdIRdV8ZFLEG13af9C
QOkSFkHybQDh7IPoiP40EmEJIaNHzxVkaeV5</vt:lpwstr>
  </property>
  <property fmtid="{D5CDD505-2E9C-101B-9397-08002B2CF9AE}" pid="4" name="_2015_ms_pID_7253432">
    <vt:lpwstr>mb7Ix3GIVLEZd6yRfCq0t0A=</vt:lpwstr>
  </property>
</Properties>
</file>