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s.bryant@surrey.ac.uk" TargetMode="External"/><Relationship Id="rId4" Type="http://schemas.openxmlformats.org/officeDocument/2006/relationships/hyperlink" Target="mailto:agmalis@gmail.com" TargetMode="External"/><Relationship Id="rId5" Type="http://schemas.openxmlformats.org/officeDocument/2006/relationships/hyperlink" Target="mailto:liguangpeng@huawei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848080" name="Title 1" hidden="0"/>
          <p:cNvSpPr/>
          <p:nvPr isPhoto="0" userDrawn="0"/>
        </p:nvSpPr>
        <p:spPr bwMode="auto">
          <a:xfrm flipH="0" flipV="0">
            <a:off x="170273" y="367390"/>
            <a:ext cx="11919960" cy="3506951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DetNet IP and MPLS Data Plane (TCQF)</a:t>
            </a:r>
            <a:endParaRPr/>
          </a:p>
          <a:p>
            <a:pPr algn="ctr">
              <a:lnSpc>
                <a:spcPct val="90000"/>
              </a:lnSpc>
              <a:defRPr/>
            </a:pPr>
            <a:r>
              <a:rPr/>
              <a:t>...and BIER-TE...</a:t>
            </a:r>
            <a:br>
              <a:rPr/>
            </a:br>
            <a:br>
              <a:rPr/>
            </a:br>
            <a:br>
              <a:rPr/>
            </a:br>
            <a:r>
              <a:rPr lang="en-US" sz="4000" b="0" strike="noStrike" spc="0">
                <a:solidFill>
                  <a:srgbClr val="000000"/>
                </a:solidFill>
                <a:latin typeface="Calibri Light"/>
              </a:rPr>
              <a:t>draft-eckert-detnet-tcqf-01</a:t>
            </a:r>
            <a:br>
              <a:rPr/>
            </a:br>
            <a:br>
              <a:rPr/>
            </a:br>
            <a:endParaRPr lang="en-US" sz="4000" b="0" strike="noStrike" spc="0">
              <a:latin typeface="Arial"/>
            </a:endParaRPr>
          </a:p>
        </p:txBody>
      </p:sp>
      <p:sp>
        <p:nvSpPr>
          <p:cNvPr id="283816494" name="Subtitle 2" hidden="0"/>
          <p:cNvSpPr/>
          <p:nvPr isPhoto="0" userDrawn="0"/>
        </p:nvSpPr>
        <p:spPr bwMode="auto">
          <a:xfrm flipH="0" flipV="0">
            <a:off x="1522078" y="3722775"/>
            <a:ext cx="9143280" cy="282497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Toerless Eckert, Futurewei USA 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2" tooltip="mailto:tte@cs.fau.de)"/>
              </a:rPr>
              <a:t>tte@cs.fau.de)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Stewart Bryant, University of Surrey ICS 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3" tooltip="mailto:s.bryant@surrey.ac.uk"/>
              </a:rPr>
              <a:t>s.bryant@surrey.ac.uk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Andy Malis 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4" tooltip="mailto:agmalis@gmail.com"/>
              </a:rPr>
              <a:t>agmalis@gmail.com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)</a:t>
            </a:r>
            <a:endParaRPr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Guangpeng Li &lt;</a:t>
            </a:r>
            <a:r>
              <a:rPr lang="en-US" sz="24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 tooltip="mailto:liguangpeng@huawei.com"/>
              </a:rPr>
              <a:t>liguangpeng@huawei.com</a:t>
            </a:r>
            <a:r>
              <a:rPr sz="2400"/>
              <a:t>&gt;</a:t>
            </a:r>
            <a:endParaRPr sz="2400"/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pos="0" algn="l"/>
              </a:tabLst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 DETNET INTERIM, 2022-12-12</a:t>
            </a:r>
            <a:endParaRPr lang="en-US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3877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1016933"/>
          </a:xfrm>
        </p:spPr>
        <p:txBody>
          <a:bodyPr/>
          <a:lstStyle/>
          <a:p>
            <a:pPr>
              <a:defRPr/>
            </a:pPr>
            <a:r>
              <a:rPr/>
              <a:t>Continuing from IETF115</a:t>
            </a:r>
            <a:endParaRPr/>
          </a:p>
        </p:txBody>
      </p:sp>
      <p:sp>
        <p:nvSpPr>
          <p:cNvPr id="871184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494117"/>
            <a:ext cx="10515600" cy="468284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Good Feedback</a:t>
            </a:r>
            <a:r>
              <a:rPr/>
              <a:t> / like of benefits</a:t>
            </a:r>
            <a:endParaRPr/>
          </a:p>
          <a:p>
            <a:pPr lvl="1">
              <a:defRPr/>
            </a:pPr>
            <a:r>
              <a:rPr/>
              <a:t>Does not require new packet header  (fast adoption in industry ?!!)</a:t>
            </a:r>
            <a:endParaRPr/>
          </a:p>
          <a:p>
            <a:pPr lvl="1">
              <a:defRPr/>
            </a:pPr>
            <a:r>
              <a:rPr/>
              <a:t>Works same for MPLS and IP</a:t>
            </a:r>
            <a:endParaRPr/>
          </a:p>
          <a:p>
            <a:pPr lvl="1">
              <a:defRPr/>
            </a:pPr>
            <a:r>
              <a:rPr/>
              <a:t>Hopefully/likely ? Can leverage existing CQF queuing hardware (TSN)</a:t>
            </a:r>
            <a:br>
              <a:rPr/>
            </a:br>
            <a:r>
              <a:rPr/>
              <a:t>Just need to add forwarding code to select cyclic queue from existin packet header field</a:t>
            </a:r>
            <a:endParaRPr/>
          </a:p>
          <a:p>
            <a:pPr lvl="1">
              <a:defRPr/>
            </a:pPr>
            <a:r>
              <a:rPr/>
              <a:t>Low jitter - industrial/”synchronous” traffic use-cases</a:t>
            </a:r>
            <a:endParaRPr/>
          </a:p>
          <a:p>
            <a:pPr lvl="2">
              <a:defRPr/>
            </a:pPr>
            <a:r>
              <a:rPr/>
              <a:t>Eliminates need for clock-sync on client devices</a:t>
            </a:r>
            <a:br>
              <a:rPr/>
            </a:br>
            <a:endParaRPr/>
          </a:p>
          <a:p>
            <a:pPr lvl="2">
              <a:defRPr/>
            </a:pPr>
            <a:endParaRPr/>
          </a:p>
          <a:p>
            <a:pPr lvl="0">
              <a:defRPr/>
            </a:pPr>
            <a:r>
              <a:rPr/>
              <a:t>Feedback from David Black</a:t>
            </a:r>
            <a:endParaRPr/>
          </a:p>
          <a:p>
            <a:pPr lvl="1">
              <a:defRPr/>
            </a:pPr>
            <a:r>
              <a:rPr/>
              <a:t>Need to refine pseudocode to eliminate unnecessary constraints</a:t>
            </a:r>
            <a:endParaRPr/>
          </a:p>
          <a:p>
            <a:pPr lvl="2">
              <a:defRPr/>
            </a:pPr>
            <a:r>
              <a:rPr/>
              <a:t>Only packets that arrived in order from same prior hop need to stay in order</a:t>
            </a:r>
            <a:endParaRPr/>
          </a:p>
          <a:p>
            <a:pPr lvl="2">
              <a:defRPr/>
            </a:pPr>
            <a:r>
              <a:rPr/>
              <a:t>Scheduling of packet otherwise arbitrary – as long as all are sent within cycle time limit</a:t>
            </a:r>
            <a:endParaRPr/>
          </a:p>
          <a:p>
            <a:pPr lvl="2">
              <a:defRPr/>
            </a:pPr>
            <a:r>
              <a:rPr/>
              <a:t>(Current pseudocode looks as if to imply more oder via “enqueue/dequeue” functions”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70412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101693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What should queuing document have ?</a:t>
            </a:r>
            <a:br>
              <a:rPr/>
            </a:br>
            <a:r>
              <a:rPr sz="2800"/>
              <a:t>Is TCQF doc a good or bad reference ?</a:t>
            </a:r>
            <a:endParaRPr sz="2800"/>
          </a:p>
        </p:txBody>
      </p:sp>
      <p:sp>
        <p:nvSpPr>
          <p:cNvPr id="4156911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494117"/>
            <a:ext cx="10967239" cy="545352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Describe how it fits into DetNet architecture/topology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Configuration Data Model</a:t>
            </a:r>
            <a:endParaRPr/>
          </a:p>
          <a:p>
            <a:pPr>
              <a:defRPr/>
            </a:pPr>
            <a:r>
              <a:rPr/>
              <a:t>Textual description of per-hop processing</a:t>
            </a:r>
            <a:endParaRPr/>
          </a:p>
          <a:p>
            <a:pPr lvl="1">
              <a:defRPr/>
            </a:pPr>
            <a:r>
              <a:rPr/>
              <a:t>And if different ingres/egres processing</a:t>
            </a:r>
            <a:endParaRPr/>
          </a:p>
          <a:p>
            <a:pPr>
              <a:defRPr/>
            </a:pPr>
            <a:r>
              <a:rPr/>
              <a:t>Description of calculus to determine latency</a:t>
            </a:r>
            <a:endParaRPr/>
          </a:p>
          <a:p>
            <a:pPr>
              <a:defRPr/>
            </a:pPr>
            <a:r>
              <a:rPr/>
              <a:t>Pseudocode</a:t>
            </a:r>
            <a:endParaRPr/>
          </a:p>
          <a:p>
            <a:pPr>
              <a:defRPr/>
            </a:pPr>
            <a:r>
              <a:rPr/>
              <a:t>Scalability / performance (high-speed implementation)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What else stands in the way of adoption call ?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2022-12-07T20:39:37Z</dcterms:modified>
  <cp:category/>
  <cp:contentStatus/>
  <cp:version/>
</cp:coreProperties>
</file>