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63" r:id="rId5"/>
    <p:sldId id="259" r:id="rId6"/>
    <p:sldId id="260" r:id="rId7"/>
    <p:sldId id="264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3289"/>
  </p:normalViewPr>
  <p:slideViewPr>
    <p:cSldViewPr snapToGrid="0" snapToObjects="1">
      <p:cViewPr varScale="1">
        <p:scale>
          <a:sx n="72" d="100"/>
          <a:sy n="72" d="100"/>
        </p:scale>
        <p:origin x="21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0B68-C855-F44D-A4EA-5EFABA8A747F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6FD26-6F96-D747-9066-51D7C70C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and Event Driven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All APIs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are asynchronous, that is, non-blocking. It essentially means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server never waits for an API to return data. The server moves to the next API after calling it and a notification mechanism of Events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helps the server to get a response from the previous API call.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Being built on Google Chrome's V8 JavaScript Engine,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is very fast in code execution.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Threaded but Highly Scalable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a single threaded model with event looping. Event mechanism helps the server to respond in a non-blocking way and makes the server highly scalable as opposed to traditional servers which create limited threads to handle requests.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a single threaded program and the same program can provide service to a much larger number of requests than traditional servers like Apache HTTP Server.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FD26-6F96-D747-9066-51D7C70CF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1582270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NodeJS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Lession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553" y="764894"/>
            <a:ext cx="8825658" cy="994457"/>
          </a:xfrm>
        </p:spPr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35797"/>
            <a:ext cx="8825658" cy="2803003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4" y="2641600"/>
            <a:ext cx="11379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May 27 2009 . Ryan </a:t>
            </a:r>
            <a:r>
              <a:rPr lang="en-US" dirty="0" smtClean="0"/>
              <a:t>Dahl</a:t>
            </a:r>
          </a:p>
          <a:p>
            <a:r>
              <a:rPr lang="en-US" dirty="0"/>
              <a:t>- Based on Google Chrome V8 engine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- Open source, cross-platform JavaScript Runtime </a:t>
            </a:r>
            <a:r>
              <a:rPr lang="en-US" dirty="0" smtClean="0"/>
              <a:t>environment</a:t>
            </a:r>
          </a:p>
          <a:p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- largest open source </a:t>
            </a:r>
            <a:r>
              <a:rPr lang="en-US" dirty="0" smtClean="0"/>
              <a:t>libraries</a:t>
            </a:r>
          </a:p>
          <a:p>
            <a:r>
              <a:rPr lang="en-US" dirty="0"/>
              <a:t>(Server-side JavaScript)</a:t>
            </a:r>
          </a:p>
        </p:txBody>
      </p:sp>
    </p:spTree>
    <p:extLst>
      <p:ext uri="{BB962C8B-B14F-4D97-AF65-F5344CB8AC3E}">
        <p14:creationId xmlns:p14="http://schemas.microsoft.com/office/powerpoint/2010/main" val="352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threaded</a:t>
            </a:r>
          </a:p>
          <a:p>
            <a:r>
              <a:rPr lang="en-US" dirty="0"/>
              <a:t>Event loop</a:t>
            </a:r>
          </a:p>
          <a:p>
            <a:r>
              <a:rPr lang="en-US" dirty="0"/>
              <a:t>Non-blocking IO</a:t>
            </a:r>
          </a:p>
          <a:p>
            <a:r>
              <a:rPr lang="en-US" dirty="0"/>
              <a:t>Event Driven Language (JavaScript)</a:t>
            </a:r>
          </a:p>
        </p:txBody>
      </p:sp>
    </p:spTree>
    <p:extLst>
      <p:ext uri="{BB962C8B-B14F-4D97-AF65-F5344CB8AC3E}">
        <p14:creationId xmlns:p14="http://schemas.microsoft.com/office/powerpoint/2010/main" val="16981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per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65" y="1721224"/>
            <a:ext cx="7673112" cy="4731544"/>
          </a:xfrm>
        </p:spPr>
      </p:pic>
    </p:spTree>
    <p:extLst>
      <p:ext uri="{BB962C8B-B14F-4D97-AF65-F5344CB8AC3E}">
        <p14:creationId xmlns:p14="http://schemas.microsoft.com/office/powerpoint/2010/main" val="5751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92" y="1541930"/>
            <a:ext cx="7021873" cy="4975412"/>
          </a:xfrm>
        </p:spPr>
      </p:pic>
    </p:spTree>
    <p:extLst>
      <p:ext uri="{BB962C8B-B14F-4D97-AF65-F5344CB8AC3E}">
        <p14:creationId xmlns:p14="http://schemas.microsoft.com/office/powerpoint/2010/main" val="1279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49" y="2193907"/>
            <a:ext cx="7355902" cy="4395152"/>
          </a:xfrm>
        </p:spPr>
      </p:pic>
    </p:spTree>
    <p:extLst>
      <p:ext uri="{BB962C8B-B14F-4D97-AF65-F5344CB8AC3E}">
        <p14:creationId xmlns:p14="http://schemas.microsoft.com/office/powerpoint/2010/main" val="1806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   I/O bound Applications</a:t>
            </a:r>
          </a:p>
          <a:p>
            <a:r>
              <a:rPr lang="en-US" dirty="0"/>
              <a:t>-    Data Streaming Applications</a:t>
            </a:r>
          </a:p>
          <a:p>
            <a:r>
              <a:rPr lang="en-US" dirty="0"/>
              <a:t>-    Data Intensive Real-time Applications (DIRT)</a:t>
            </a:r>
          </a:p>
          <a:p>
            <a:r>
              <a:rPr lang="en-US" dirty="0"/>
              <a:t>-    JSON APIs based Applications</a:t>
            </a:r>
          </a:p>
          <a:p>
            <a:r>
              <a:rPr lang="en-US" dirty="0"/>
              <a:t>-    Single Page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Naming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3663</TotalTime>
  <Words>102</Words>
  <Application>Microsoft Macintosh PowerPoint</Application>
  <PresentationFormat>Widescreen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NodeJS  Lession 1</vt:lpstr>
      <vt:lpstr>Website</vt:lpstr>
      <vt:lpstr>NodeJs</vt:lpstr>
      <vt:lpstr>NodeJs</vt:lpstr>
      <vt:lpstr>Process per request</vt:lpstr>
      <vt:lpstr>Thread pool</vt:lpstr>
      <vt:lpstr>NodeJS server</vt:lpstr>
      <vt:lpstr>Why NodeJS</vt:lpstr>
      <vt:lpstr>JavaScript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Microsoft Office User</dc:creator>
  <cp:lastModifiedBy>Microsoft Office User</cp:lastModifiedBy>
  <cp:revision>26</cp:revision>
  <dcterms:created xsi:type="dcterms:W3CDTF">2017-02-19T13:05:31Z</dcterms:created>
  <dcterms:modified xsi:type="dcterms:W3CDTF">2017-02-22T02:30:26Z</dcterms:modified>
</cp:coreProperties>
</file>