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4" r:id="rId18"/>
    <p:sldId id="285" r:id="rId19"/>
    <p:sldId id="288" r:id="rId20"/>
    <p:sldId id="286" r:id="rId21"/>
    <p:sldId id="287" r:id="rId22"/>
    <p:sldId id="289" r:id="rId23"/>
    <p:sldId id="292" r:id="rId24"/>
    <p:sldId id="290" r:id="rId25"/>
    <p:sldId id="291" r:id="rId26"/>
    <p:sldId id="293" r:id="rId27"/>
    <p:sldId id="294" r:id="rId28"/>
  </p:sldIdLst>
  <p:sldSz cx="9906000" cy="6858000" type="A4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ontserrat" pitchFamily="2" charset="0"/>
      <p:regular r:id="rId37"/>
      <p:bold r:id="rId38"/>
      <p:italic r:id="rId39"/>
      <p:boldItalic r:id="rId40"/>
    </p:embeddedFont>
    <p:embeddedFont>
      <p:font typeface="나눔스퀘어" panose="020B0600000101010101" pitchFamily="50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서울남산 장체B" panose="02020603020101020101" pitchFamily="18" charset="-127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99EFC4-830C-4EEE-AB84-096BC74FC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D72FB-DD05-4CFA-9A4F-917DD00F3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2C8-6F5F-4069-A8D6-76F7EDCD7F2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E7C5B-6671-4411-9A69-6AB7AD6AF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1822C-9E63-4E29-BDF1-08969B731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31D13-2141-4147-92D4-89102AABE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91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6583-9F8F-4FDF-814E-AC68739845C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729-03F1-494B-A955-096A7840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701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6065-66A2-41BD-88B8-A6ECADE4B9DB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FD3A-07D2-4475-ABFC-C75E6D9C5DFC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CAB-8F60-41A4-B980-B3A1D5570EE1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C175-344B-40D5-8F98-85D0BD576125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6085-D3BD-4FDA-B1FE-3F0D0D89BDC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9354-13C6-4FEA-A98A-13BFAD364CB9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578A-EB88-480D-9A2E-CA86001B8FEF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A2B-460F-4059-904B-F16026F6121D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E55-1459-4BCB-92A5-2A89501CEF5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6252-A51A-4121-B846-3BF60F009A9E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8E62-7F4B-4588-9F7C-E20DD0200ED3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7072-5275-430C-A422-D3B122A4D68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12069C-9B84-470C-AEAB-9D545DBE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949"/>
            <a:ext cx="8986947" cy="180405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안녕하세요</a:t>
            </a:r>
            <a: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  <a:t>!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끊임없는 </a:t>
            </a:r>
            <a:r>
              <a:rPr lang="ko-KR" altLang="en-US" sz="4000" b="1" dirty="0">
                <a:solidFill>
                  <a:srgbClr val="00B0F0"/>
                </a:solidFill>
                <a:latin typeface="Montserrat" pitchFamily="2" charset="0"/>
                <a:ea typeface="나눔스퀘어" panose="020B0600000101010101" pitchFamily="50" charset="-127"/>
              </a:rPr>
              <a:t>도전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과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몰입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으로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성장하는 </a:t>
            </a:r>
            <a:r>
              <a:rPr lang="ko-KR" altLang="en-US" sz="4000" b="1" dirty="0" err="1">
                <a:latin typeface="Montserrat" pitchFamily="2" charset="0"/>
                <a:ea typeface="나눔스퀘어" panose="020B0600000101010101" pitchFamily="50" charset="-127"/>
              </a:rPr>
              <a:t>조웅현입니다</a:t>
            </a:r>
            <a:endParaRPr lang="ko-KR" altLang="en-US" sz="40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5C0AB5-3937-4DC3-9482-935EF11A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917100"/>
            <a:ext cx="4903694" cy="1454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새롭고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신뢰할 수 있는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개발하는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EFCE68-2000-4031-BC47-BC88DDA9C376}"/>
              </a:ext>
            </a:extLst>
          </p:cNvPr>
          <p:cNvCxnSpPr/>
          <p:nvPr/>
        </p:nvCxnSpPr>
        <p:spPr>
          <a:xfrm>
            <a:off x="502095" y="3523681"/>
            <a:ext cx="8901809" cy="0"/>
          </a:xfrm>
          <a:prstGeom prst="line">
            <a:avLst/>
          </a:prstGeom>
          <a:ln w="1143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E42EA0-B65A-482C-BC27-AB8777DC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4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6556454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(ubuntu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firewall)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springboot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vue.js,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포트를 설정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6556453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설치한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Kurento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Media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인해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COTURN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충돌이 발생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해결하기까지 오랜 시간 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F4D23A-624E-4500-B015-52B302DB870F}"/>
              </a:ext>
            </a:extLst>
          </p:cNvPr>
          <p:cNvGrpSpPr/>
          <p:nvPr/>
        </p:nvGrpSpPr>
        <p:grpSpPr>
          <a:xfrm>
            <a:off x="188684" y="1789001"/>
            <a:ext cx="6240467" cy="4134887"/>
            <a:chOff x="188684" y="1981445"/>
            <a:chExt cx="6240467" cy="4134887"/>
          </a:xfrm>
          <a:effectLst/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2E7150F-9B9F-4FED-8B10-D88970BB9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8684" y="1981445"/>
              <a:ext cx="6240467" cy="370242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3F136-4A5E-4FFD-B771-2866A7FAC37D}"/>
                </a:ext>
              </a:extLst>
            </p:cNvPr>
            <p:cNvSpPr txBox="1"/>
            <p:nvPr/>
          </p:nvSpPr>
          <p:spPr>
            <a:xfrm>
              <a:off x="2125976" y="5839333"/>
              <a:ext cx="2365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성공적으로 배포된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openVidu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인증서의 역할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Tomcat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차이점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webRTC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TURN</a:t>
            </a: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5753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FA5618-FE94-4053-B001-5D437A611A60}"/>
              </a:ext>
            </a:extLst>
          </p:cNvPr>
          <p:cNvCxnSpPr>
            <a:cxnSpLocks/>
          </p:cNvCxnSpPr>
          <p:nvPr/>
        </p:nvCxnSpPr>
        <p:spPr>
          <a:xfrm>
            <a:off x="2545975" y="5346804"/>
            <a:ext cx="0" cy="5109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87A77F-4543-41D6-880D-3B61FC4B9247}"/>
              </a:ext>
            </a:extLst>
          </p:cNvPr>
          <p:cNvGrpSpPr/>
          <p:nvPr/>
        </p:nvGrpSpPr>
        <p:grpSpPr>
          <a:xfrm>
            <a:off x="320143" y="1390655"/>
            <a:ext cx="9064482" cy="5247734"/>
            <a:chOff x="320143" y="1390655"/>
            <a:chExt cx="9064482" cy="524773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9B5E7D-D3B6-4AC4-97F0-BA48F7AC2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99" y="1390655"/>
              <a:ext cx="8037401" cy="4749173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320143" y="2805573"/>
              <a:ext cx="2384331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유효한 토큰인지  검증하는 필터를 </a:t>
              </a:r>
              <a:r>
                <a:rPr lang="en-US" altLang="ko-KR" sz="1400" b="1" dirty="0"/>
                <a:t>Spring Security</a:t>
              </a:r>
              <a:r>
                <a:rPr lang="ko-KR" altLang="en-US" sz="1400" b="1" dirty="0"/>
                <a:t>에 등록한다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932040B-186D-4CC9-89FA-5FFD978E79B0}"/>
                </a:ext>
              </a:extLst>
            </p:cNvPr>
            <p:cNvSpPr/>
            <p:nvPr/>
          </p:nvSpPr>
          <p:spPr>
            <a:xfrm>
              <a:off x="7349917" y="3894830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유효하다면 </a:t>
              </a:r>
              <a:r>
                <a:rPr lang="en-US" altLang="ko-KR" sz="1400" b="1" dirty="0" err="1"/>
                <a:t>SpringContext</a:t>
              </a:r>
              <a:r>
                <a:rPr lang="ko-KR" altLang="en-US" sz="1400" b="1" dirty="0"/>
                <a:t>에 인증 정보를 저장한다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31A08F1-CA7C-4E32-A829-CBF624190D6A}"/>
                </a:ext>
              </a:extLst>
            </p:cNvPr>
            <p:cNvSpPr/>
            <p:nvPr/>
          </p:nvSpPr>
          <p:spPr>
            <a:xfrm>
              <a:off x="1465868" y="5857792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유효하지 않다면 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/>
                <a:t>log </a:t>
              </a:r>
              <a:r>
                <a:rPr lang="ko-KR" altLang="en-US" sz="1400" b="1" dirty="0"/>
                <a:t>출력</a:t>
              </a:r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FC1145-1A3C-4418-8F06-E51F0D54F72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200098" y="2141011"/>
            <a:ext cx="976773" cy="352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45EF770-6EE2-4D00-BCAA-DF84D999BD6E}"/>
              </a:ext>
            </a:extLst>
          </p:cNvPr>
          <p:cNvCxnSpPr>
            <a:cxnSpLocks/>
          </p:cNvCxnSpPr>
          <p:nvPr/>
        </p:nvCxnSpPr>
        <p:spPr>
          <a:xfrm flipV="1">
            <a:off x="5325035" y="4285128"/>
            <a:ext cx="2024882" cy="30480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786CA5-1A0E-4206-B0DB-BBE4F42BF99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735354" y="4055570"/>
            <a:ext cx="715534" cy="5112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FDEB14-7CAF-4168-BA79-D85D2F6B6ED8}"/>
              </a:ext>
            </a:extLst>
          </p:cNvPr>
          <p:cNvSpPr/>
          <p:nvPr/>
        </p:nvSpPr>
        <p:spPr>
          <a:xfrm>
            <a:off x="1586753" y="2707341"/>
            <a:ext cx="4007224" cy="8172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44EB7-5BBA-4497-B095-C1936848102E}"/>
              </a:ext>
            </a:extLst>
          </p:cNvPr>
          <p:cNvGrpSpPr/>
          <p:nvPr/>
        </p:nvGrpSpPr>
        <p:grpSpPr>
          <a:xfrm>
            <a:off x="716348" y="1392927"/>
            <a:ext cx="8159401" cy="5133379"/>
            <a:chOff x="716348" y="1392927"/>
            <a:chExt cx="8159401" cy="51333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93B8BEA-40FF-470C-9D80-DEA6FAB9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50" y="1392927"/>
              <a:ext cx="7845499" cy="4744629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716348" y="4668969"/>
              <a:ext cx="2242282" cy="1857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err="1"/>
                <a:t>Jwt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라이브러리 통해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권한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생성일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서명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만료일</a:t>
              </a:r>
              <a:endParaRPr lang="en-US" altLang="ko-KR" sz="1400" b="1" dirty="0"/>
            </a:p>
            <a:p>
              <a:r>
                <a:rPr lang="ko-KR" altLang="en-US" sz="1400" b="1" dirty="0"/>
                <a:t>등을 토큰 내부에 저장</a:t>
              </a:r>
              <a:endParaRPr lang="en-US" altLang="ko-KR" sz="14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CB6739-B97C-4505-8BBB-B88C3D0DBE87}"/>
                </a:ext>
              </a:extLst>
            </p:cNvPr>
            <p:cNvSpPr/>
            <p:nvPr/>
          </p:nvSpPr>
          <p:spPr>
            <a:xfrm>
              <a:off x="5700447" y="2949819"/>
              <a:ext cx="2034708" cy="5309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토큰의 유효기한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69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순서와 구조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Security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오는 데이터의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292960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 구현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613CAE-67A7-49FF-BCB0-1E1643121260}"/>
              </a:ext>
            </a:extLst>
          </p:cNvPr>
          <p:cNvGrpSpPr/>
          <p:nvPr/>
        </p:nvGrpSpPr>
        <p:grpSpPr>
          <a:xfrm>
            <a:off x="1299881" y="1412591"/>
            <a:ext cx="7292124" cy="4818344"/>
            <a:chOff x="1299881" y="1412591"/>
            <a:chExt cx="7292124" cy="481834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E03690-1AA1-498B-BA85-4D6A30B1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881" y="1412591"/>
              <a:ext cx="3496237" cy="481834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587A3A-0078-449F-9E8E-78A63F1C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767" y="1414811"/>
              <a:ext cx="3496238" cy="4790490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6256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S3</a:t>
            </a:r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이미지 업로드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124864E-12DC-4C23-8AC3-A7B926D8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" y="1364299"/>
            <a:ext cx="3438724" cy="480188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2CFB16-B2BD-4EF8-9452-F0C5365A175B}"/>
              </a:ext>
            </a:extLst>
          </p:cNvPr>
          <p:cNvGrpSpPr/>
          <p:nvPr/>
        </p:nvGrpSpPr>
        <p:grpSpPr>
          <a:xfrm>
            <a:off x="3916074" y="1615915"/>
            <a:ext cx="2708564" cy="1305473"/>
            <a:chOff x="3916074" y="1615915"/>
            <a:chExt cx="2708564" cy="1305473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8E8B1A16-ED02-4994-8200-129907F5C3D3}"/>
                </a:ext>
              </a:extLst>
            </p:cNvPr>
            <p:cNvSpPr/>
            <p:nvPr/>
          </p:nvSpPr>
          <p:spPr>
            <a:xfrm>
              <a:off x="3921308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생성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DB4B3F-86E6-4508-AE86-6449360F5266}"/>
                </a:ext>
              </a:extLst>
            </p:cNvPr>
            <p:cNvSpPr/>
            <p:nvPr/>
          </p:nvSpPr>
          <p:spPr>
            <a:xfrm>
              <a:off x="3916074" y="1615915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9757E2-E6CC-4BF2-AEF4-96F6D475E282}"/>
              </a:ext>
            </a:extLst>
          </p:cNvPr>
          <p:cNvGrpSpPr/>
          <p:nvPr/>
        </p:nvGrpSpPr>
        <p:grpSpPr>
          <a:xfrm>
            <a:off x="6781845" y="1615916"/>
            <a:ext cx="2708564" cy="1305472"/>
            <a:chOff x="6781845" y="1615916"/>
            <a:chExt cx="2708564" cy="1305472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7424AB75-8941-49B5-9EF0-B8B105E15578}"/>
                </a:ext>
              </a:extLst>
            </p:cNvPr>
            <p:cNvSpPr/>
            <p:nvPr/>
          </p:nvSpPr>
          <p:spPr>
            <a:xfrm>
              <a:off x="6787079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Springboot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spring-cloud-starter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라이브러리 추가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77B5A55-45A3-40BC-B9F8-8241CDDAC8C0}"/>
                </a:ext>
              </a:extLst>
            </p:cNvPr>
            <p:cNvSpPr/>
            <p:nvPr/>
          </p:nvSpPr>
          <p:spPr>
            <a:xfrm>
              <a:off x="6781845" y="1615916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9471EF-AAA9-4C54-9454-FBDEE0BE483F}"/>
              </a:ext>
            </a:extLst>
          </p:cNvPr>
          <p:cNvGrpSpPr/>
          <p:nvPr/>
        </p:nvGrpSpPr>
        <p:grpSpPr>
          <a:xfrm>
            <a:off x="3916074" y="3119415"/>
            <a:ext cx="2708564" cy="1292685"/>
            <a:chOff x="3916074" y="2993722"/>
            <a:chExt cx="2708564" cy="129268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364B6501-147A-41C6-ADA0-06387CCFB23B}"/>
                </a:ext>
              </a:extLst>
            </p:cNvPr>
            <p:cNvSpPr/>
            <p:nvPr/>
          </p:nvSpPr>
          <p:spPr>
            <a:xfrm>
              <a:off x="3921308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Frontend Server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MultipartFile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형태로 파일 전달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73AB9A9-5006-4DEC-8F75-D6042674BB6C}"/>
                </a:ext>
              </a:extLst>
            </p:cNvPr>
            <p:cNvSpPr/>
            <p:nvPr/>
          </p:nvSpPr>
          <p:spPr>
            <a:xfrm>
              <a:off x="3916074" y="2993722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B02B7E-1F2E-4850-930E-3A99BA043081}"/>
              </a:ext>
            </a:extLst>
          </p:cNvPr>
          <p:cNvGrpSpPr/>
          <p:nvPr/>
        </p:nvGrpSpPr>
        <p:grpSpPr>
          <a:xfrm>
            <a:off x="6781845" y="3119414"/>
            <a:ext cx="2708564" cy="1292686"/>
            <a:chOff x="6781845" y="2993721"/>
            <a:chExt cx="2708564" cy="1292686"/>
          </a:xfrm>
        </p:grpSpPr>
        <p:sp>
          <p:nvSpPr>
            <p:cNvPr id="17" name="사각형: 잘린 한쪽 모서리 16">
              <a:extLst>
                <a:ext uri="{FF2B5EF4-FFF2-40B4-BE49-F238E27FC236}">
                  <a16:creationId xmlns:a16="http://schemas.microsoft.com/office/drawing/2014/main" id="{6FADFAC3-B488-45B0-B151-3AEB264F3F4A}"/>
                </a:ext>
              </a:extLst>
            </p:cNvPr>
            <p:cNvSpPr/>
            <p:nvPr/>
          </p:nvSpPr>
          <p:spPr>
            <a:xfrm>
              <a:off x="6787079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amazonS3Client.putObject()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통해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파일 저장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8D4056-197F-43C2-B99E-888AB48D3A3D}"/>
                </a:ext>
              </a:extLst>
            </p:cNvPr>
            <p:cNvSpPr/>
            <p:nvPr/>
          </p:nvSpPr>
          <p:spPr>
            <a:xfrm>
              <a:off x="6781845" y="2993721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797712-03E2-4EA8-A24C-349C8F50DC32}"/>
              </a:ext>
            </a:extLst>
          </p:cNvPr>
          <p:cNvGrpSpPr/>
          <p:nvPr/>
        </p:nvGrpSpPr>
        <p:grpSpPr>
          <a:xfrm>
            <a:off x="3916074" y="4744277"/>
            <a:ext cx="2708564" cy="1279897"/>
            <a:chOff x="3916074" y="4371529"/>
            <a:chExt cx="2708564" cy="1279897"/>
          </a:xfrm>
        </p:grpSpPr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1B2EE43E-C979-45F6-AB6C-6E3DC0D2BD43}"/>
                </a:ext>
              </a:extLst>
            </p:cNvPr>
            <p:cNvSpPr/>
            <p:nvPr/>
          </p:nvSpPr>
          <p:spPr>
            <a:xfrm>
              <a:off x="3921308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저장된 파일의 고유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저장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956C02-E49E-4123-ABC1-25778D437280}"/>
                </a:ext>
              </a:extLst>
            </p:cNvPr>
            <p:cNvSpPr/>
            <p:nvPr/>
          </p:nvSpPr>
          <p:spPr>
            <a:xfrm>
              <a:off x="3916074" y="4371529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A4886-CA59-40C1-A752-898EBAFEB1BF}"/>
              </a:ext>
            </a:extLst>
          </p:cNvPr>
          <p:cNvGrpSpPr/>
          <p:nvPr/>
        </p:nvGrpSpPr>
        <p:grpSpPr>
          <a:xfrm>
            <a:off x="6781845" y="4744278"/>
            <a:ext cx="2708564" cy="1279896"/>
            <a:chOff x="6781845" y="4371530"/>
            <a:chExt cx="2708564" cy="1279896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CDAC8454-049C-4415-ABA5-386D96F8C62A}"/>
                </a:ext>
              </a:extLst>
            </p:cNvPr>
            <p:cNvSpPr/>
            <p:nvPr/>
          </p:nvSpPr>
          <p:spPr>
            <a:xfrm>
              <a:off x="6787079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사용자에게 이미지 출력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2E7FB6D-F54F-4677-956B-B606BFB40B98}"/>
                </a:ext>
              </a:extLst>
            </p:cNvPr>
            <p:cNvSpPr/>
            <p:nvPr/>
          </p:nvSpPr>
          <p:spPr>
            <a:xfrm>
              <a:off x="6781845" y="4371530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8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700844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Transaction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종류와 과정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4953000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S3 Bucket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이미지 업로드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3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Blocket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블록체인 기반 자격증명 서비스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02.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6009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2021.08.30 ~ 2021.10.08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8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C0D7037-E695-426B-926D-98E710B2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2" y="1147482"/>
            <a:ext cx="8934696" cy="48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47118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ABOUT ME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D772-8754-4802-8F8F-1D617066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1" y="1452455"/>
            <a:ext cx="1898583" cy="2470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92A0B-1F94-4808-AE7D-E9E8694C9803}"/>
              </a:ext>
            </a:extLst>
          </p:cNvPr>
          <p:cNvSpPr txBox="1"/>
          <p:nvPr/>
        </p:nvSpPr>
        <p:spPr>
          <a:xfrm>
            <a:off x="2838717" y="1379476"/>
            <a:ext cx="6665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 연구생으로 연구 활동 중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Python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프로그래밍의 즐거움을 깨닫고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개발자를 목표로 삼았습니다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간의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교육을 통해 고객이 신뢰할 수 있는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목표로 현재도 꾸준히 학습하고 있습니다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939289-6659-4E8E-BC49-D3AEEAE7F668}"/>
              </a:ext>
            </a:extLst>
          </p:cNvPr>
          <p:cNvGrpSpPr/>
          <p:nvPr/>
        </p:nvGrpSpPr>
        <p:grpSpPr>
          <a:xfrm>
            <a:off x="544447" y="4520404"/>
            <a:ext cx="4730782" cy="1196967"/>
            <a:chOff x="4105150" y="1596962"/>
            <a:chExt cx="4730782" cy="11969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989D2-FC98-4B0D-85C8-F47B5708619D}"/>
                </a:ext>
              </a:extLst>
            </p:cNvPr>
            <p:cNvSpPr txBox="1"/>
            <p:nvPr/>
          </p:nvSpPr>
          <p:spPr>
            <a:xfrm>
              <a:off x="4105150" y="1596962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Graduations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66B81-22C6-40E8-B5FF-B530F5181011}"/>
                </a:ext>
              </a:extLst>
            </p:cNvPr>
            <p:cNvSpPr txBox="1"/>
            <p:nvPr/>
          </p:nvSpPr>
          <p:spPr>
            <a:xfrm>
              <a:off x="4105150" y="1962932"/>
              <a:ext cx="4730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대전 관저고등학교 졸업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2014.03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입학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졸업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(3.76 / 4.5)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A5B397-86D0-46C9-A115-4D15CD729833}"/>
              </a:ext>
            </a:extLst>
          </p:cNvPr>
          <p:cNvGrpSpPr/>
          <p:nvPr/>
        </p:nvGrpSpPr>
        <p:grpSpPr>
          <a:xfrm>
            <a:off x="5313585" y="4520404"/>
            <a:ext cx="4211409" cy="1655454"/>
            <a:chOff x="8893135" y="1261585"/>
            <a:chExt cx="4211409" cy="16554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B8F0B-A826-4C02-93B6-FB60C14D8A37}"/>
                </a:ext>
              </a:extLst>
            </p:cNvPr>
            <p:cNvSpPr txBox="1"/>
            <p:nvPr/>
          </p:nvSpPr>
          <p:spPr>
            <a:xfrm>
              <a:off x="8893135" y="1261585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ontserrat" pitchFamily="2" charset="0"/>
                </a:rPr>
                <a:t>교육 이수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81CE1C-60DC-4559-AD35-9F3348C2051F}"/>
                </a:ext>
              </a:extLst>
            </p:cNvPr>
            <p:cNvSpPr txBox="1"/>
            <p:nvPr/>
          </p:nvSpPr>
          <p:spPr>
            <a:xfrm>
              <a:off x="8893135" y="1593600"/>
              <a:ext cx="42114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2020.05 ~ 2021.01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대덕인재개발원 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전자정부 표준 프레임워크 개발자 양성 과정 수료</a:t>
              </a:r>
              <a:b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2021.01 ~ 2021.12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삼성 청년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SW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아카데미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(SSAFY) 5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 교육 수료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E83CE72-17B3-40FF-AD39-06D74AAFE7AB}"/>
              </a:ext>
            </a:extLst>
          </p:cNvPr>
          <p:cNvCxnSpPr/>
          <p:nvPr/>
        </p:nvCxnSpPr>
        <p:spPr>
          <a:xfrm>
            <a:off x="583453" y="4357398"/>
            <a:ext cx="8901809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60B377-A2B1-45FA-ABC3-9723CB98AF13}"/>
              </a:ext>
            </a:extLst>
          </p:cNvPr>
          <p:cNvGrpSpPr/>
          <p:nvPr/>
        </p:nvGrpSpPr>
        <p:grpSpPr>
          <a:xfrm>
            <a:off x="2909838" y="2500602"/>
            <a:ext cx="6575424" cy="1613326"/>
            <a:chOff x="2909838" y="2462273"/>
            <a:chExt cx="6575424" cy="161332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BEBA8B7-7D01-4E01-8FDB-C64052310614}"/>
                </a:ext>
              </a:extLst>
            </p:cNvPr>
            <p:cNvGrpSpPr/>
            <p:nvPr/>
          </p:nvGrpSpPr>
          <p:grpSpPr>
            <a:xfrm>
              <a:off x="2909839" y="2462273"/>
              <a:ext cx="3196572" cy="338554"/>
              <a:chOff x="406302" y="4902764"/>
              <a:chExt cx="3196572" cy="33855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5A82A4-8562-4916-B650-C1C0B8160E79}"/>
                  </a:ext>
                </a:extLst>
              </p:cNvPr>
              <p:cNvSpPr txBox="1"/>
              <p:nvPr/>
            </p:nvSpPr>
            <p:spPr>
              <a:xfrm>
                <a:off x="406302" y="4902764"/>
                <a:ext cx="4651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Tel.</a:t>
                </a:r>
                <a:endParaRPr lang="ko-KR" altLang="en-US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798FFA-75FC-43D4-AE6A-AEABDFF86558}"/>
                  </a:ext>
                </a:extLst>
              </p:cNvPr>
              <p:cNvSpPr txBox="1"/>
              <p:nvPr/>
            </p:nvSpPr>
            <p:spPr>
              <a:xfrm>
                <a:off x="2150232" y="4902764"/>
                <a:ext cx="1452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010-9950-8978</a:t>
                </a:r>
                <a:endPara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26B073F-A842-44F6-8B9E-6A254D559CBE}"/>
                </a:ext>
              </a:extLst>
            </p:cNvPr>
            <p:cNvGrpSpPr/>
            <p:nvPr/>
          </p:nvGrpSpPr>
          <p:grpSpPr>
            <a:xfrm>
              <a:off x="2909839" y="2812177"/>
              <a:ext cx="3421677" cy="338554"/>
              <a:chOff x="406302" y="5224886"/>
              <a:chExt cx="3421677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65DACA-0F2B-4858-AB44-516ACCA27B62}"/>
                  </a:ext>
                </a:extLst>
              </p:cNvPr>
              <p:cNvSpPr txBox="1"/>
              <p:nvPr/>
            </p:nvSpPr>
            <p:spPr>
              <a:xfrm>
                <a:off x="406302" y="5224886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Email</a:t>
                </a:r>
                <a:endParaRPr lang="ko-KR" altLang="en-US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9839B4-E224-4BEC-8608-EF7BBAE575E6}"/>
                  </a:ext>
                </a:extLst>
              </p:cNvPr>
              <p:cNvSpPr txBox="1"/>
              <p:nvPr/>
            </p:nvSpPr>
            <p:spPr>
              <a:xfrm>
                <a:off x="2182592" y="5224886"/>
                <a:ext cx="1645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tofan@naver.com</a:t>
                </a:r>
                <a:endPara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0B8746-F693-41DB-A018-14A4C08576CD}"/>
                </a:ext>
              </a:extLst>
            </p:cNvPr>
            <p:cNvGrpSpPr/>
            <p:nvPr/>
          </p:nvGrpSpPr>
          <p:grpSpPr>
            <a:xfrm>
              <a:off x="2909838" y="3150731"/>
              <a:ext cx="6575424" cy="338554"/>
              <a:chOff x="406301" y="5551254"/>
              <a:chExt cx="6575424" cy="33855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37825-33C6-4F8C-BC79-133AB7C236A5}"/>
                  </a:ext>
                </a:extLst>
              </p:cNvPr>
              <p:cNvSpPr txBox="1"/>
              <p:nvPr/>
            </p:nvSpPr>
            <p:spPr>
              <a:xfrm>
                <a:off x="406301" y="5551254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Location</a:t>
                </a:r>
                <a:endParaRPr lang="ko-KR" altLang="en-US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D5F8C-477B-494A-B2FC-8B92FA4B6505}"/>
                  </a:ext>
                </a:extLst>
              </p:cNvPr>
              <p:cNvSpPr txBox="1"/>
              <p:nvPr/>
            </p:nvSpPr>
            <p:spPr>
              <a:xfrm>
                <a:off x="2150232" y="5551254"/>
                <a:ext cx="48314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대전광역시 서구 </a:t>
                </a:r>
                <a:r>
                  <a:rPr lang="ko-KR" altLang="en-US" sz="1600" dirty="0" err="1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월평동로</a:t>
                </a:r>
                <a:r>
                  <a:rPr lang="ko-KR" altLang="en-US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83 101-1106</a:t>
                </a:r>
                <a:r>
                  <a:rPr lang="ko-KR" altLang="en-US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4A378E-9421-4DE7-86D0-EEAEFFC7EF40}"/>
                </a:ext>
              </a:extLst>
            </p:cNvPr>
            <p:cNvGrpSpPr/>
            <p:nvPr/>
          </p:nvGrpSpPr>
          <p:grpSpPr>
            <a:xfrm>
              <a:off x="2909838" y="3489285"/>
              <a:ext cx="4392413" cy="586314"/>
              <a:chOff x="2909838" y="3743185"/>
              <a:chExt cx="4392413" cy="58631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A8E48-1928-4578-9180-53E9D4437134}"/>
                  </a:ext>
                </a:extLst>
              </p:cNvPr>
              <p:cNvSpPr txBox="1"/>
              <p:nvPr/>
            </p:nvSpPr>
            <p:spPr>
              <a:xfrm>
                <a:off x="2909838" y="3743185"/>
                <a:ext cx="726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err="1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Github</a:t>
                </a:r>
                <a:endParaRPr lang="ko-KR" altLang="en-US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B93A35-A10F-4902-BE62-D6F273533C19}"/>
                  </a:ext>
                </a:extLst>
              </p:cNvPr>
              <p:cNvSpPr txBox="1"/>
              <p:nvPr/>
            </p:nvSpPr>
            <p:spPr>
              <a:xfrm>
                <a:off x="4653769" y="3744724"/>
                <a:ext cx="26484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https://github.com/tofan0412</a:t>
                </a:r>
              </a:p>
              <a:p>
                <a:endPara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p:grpSp>
      </p:grp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219E21-5A67-4A48-9A64-733F3F8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5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0907"/>
              </p:ext>
            </p:extLst>
          </p:nvPr>
        </p:nvGraphicFramePr>
        <p:xfrm>
          <a:off x="744070" y="1640005"/>
          <a:ext cx="8480891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2021.08.30 ~ 2021.10.08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지원자에겐 블록체인을 도입해 서류 제출 과정을 간편화하고</a:t>
                      </a:r>
                    </a:p>
                    <a:p>
                      <a:r>
                        <a:rPr lang="ko-KR" altLang="en-US" sz="1600" dirty="0"/>
                        <a:t>기업에겐 지원자의 검증된 서류를 제공하는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지원자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관련 문서 서비스에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관리자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지원자의 문서 검토 및 블록체인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채용담당자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검증된 서류를 관리자로부터 제공받아 검토 절차 간소화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블록체인 기능 담당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Ethereum Network, web3.js,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Vue.js(3.x), AWS S3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web3.js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block data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Amazon S3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업로드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대학교 이름 검색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async-await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이용한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Javascript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비동기 처리 함수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서류 제출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9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8350C59-E3CF-44E3-A77E-E4EA2094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9" y="1165412"/>
            <a:ext cx="9335341" cy="49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1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주요기능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3D059AA-A649-4E13-882C-1783DA3F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2" y="1299346"/>
            <a:ext cx="9012516" cy="48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6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0626C9B-F5B0-41FC-AA73-5199EF145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4" y="1425719"/>
            <a:ext cx="8438232" cy="467904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3099397" y="1882428"/>
            <a:ext cx="3695653" cy="995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사용자는 입사 지원에 필요한 다양한 문서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학력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성적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자격증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활동사항 등</a:t>
            </a:r>
            <a:r>
              <a:rPr lang="en-US" altLang="ko-KR" sz="1400" b="1" dirty="0"/>
              <a:t>..)</a:t>
            </a:r>
          </a:p>
          <a:p>
            <a:pPr algn="ctr"/>
            <a:r>
              <a:rPr lang="ko-KR" altLang="en-US" sz="1400" b="1" dirty="0" err="1"/>
              <a:t>를</a:t>
            </a:r>
            <a:r>
              <a:rPr lang="ko-KR" altLang="en-US" sz="1400" b="1" dirty="0"/>
              <a:t> 업로드할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23767E-8865-410C-A7FF-E5422A56BE20}"/>
              </a:ext>
            </a:extLst>
          </p:cNvPr>
          <p:cNvSpPr/>
          <p:nvPr/>
        </p:nvSpPr>
        <p:spPr>
          <a:xfrm>
            <a:off x="2523845" y="1425719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F76101-D391-4E08-80DA-891816AA6FD9}"/>
              </a:ext>
            </a:extLst>
          </p:cNvPr>
          <p:cNvSpPr/>
          <p:nvPr/>
        </p:nvSpPr>
        <p:spPr>
          <a:xfrm>
            <a:off x="2533090" y="3272480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25B8DB-FC19-4FCE-806F-051CC1D28627}"/>
              </a:ext>
            </a:extLst>
          </p:cNvPr>
          <p:cNvSpPr/>
          <p:nvPr/>
        </p:nvSpPr>
        <p:spPr>
          <a:xfrm>
            <a:off x="2533089" y="398042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8D78D50-71BA-4865-8F73-4C74D30828EE}"/>
              </a:ext>
            </a:extLst>
          </p:cNvPr>
          <p:cNvSpPr/>
          <p:nvPr/>
        </p:nvSpPr>
        <p:spPr>
          <a:xfrm>
            <a:off x="2523845" y="4688370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BED48F-34BA-475D-8E38-02DADA2181BB}"/>
              </a:ext>
            </a:extLst>
          </p:cNvPr>
          <p:cNvSpPr/>
          <p:nvPr/>
        </p:nvSpPr>
        <p:spPr>
          <a:xfrm>
            <a:off x="2523844" y="539631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559504" y="1813716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성적 증명서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증명서 등 입사 지원에 필요한 이미지를 설명과 함께 제출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559503" y="3713990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 해당 이미지를 상세하게 검토하여 문서의 유효성을 검증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검증이 완료됐다면 이미지 파일을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전환하여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7D6E802-1A39-4C58-8A65-A2FD88DA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42" y="1526575"/>
            <a:ext cx="5115154" cy="44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F3C301-2F5F-4D88-8552-DD956307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9" y="1291555"/>
            <a:ext cx="9197909" cy="49393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5279105" y="3417871"/>
            <a:ext cx="3138754" cy="21485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저장된 블록 데이터는 고유의 트랜잭션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확인이 가능하며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전환된 이미지 고유의 값 또한 함께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215322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38149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블록체인의 정의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Wallet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90305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합의 알고리즘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Transaction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Smart Contract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D22CD8F-40F0-4C4A-82E4-9195748DD0CE}"/>
              </a:ext>
            </a:extLst>
          </p:cNvPr>
          <p:cNvSpPr/>
          <p:nvPr/>
        </p:nvSpPr>
        <p:spPr>
          <a:xfrm>
            <a:off x="6642461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78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61" y="1975382"/>
            <a:ext cx="8543925" cy="2907236"/>
          </a:xfrm>
          <a:effectLst/>
        </p:spPr>
        <p:txBody>
          <a:bodyPr>
            <a:norm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지금까지 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Backend Engineer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조웅현이었습니다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귀중한 시간 투자하여 </a:t>
            </a: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읽어주셔서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진심으로 감사드립니다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endParaRPr lang="ko-KR" altLang="en-US" sz="35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4957325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37625-6AEE-4B5B-8ED3-DE95A4F1E2A9}"/>
              </a:ext>
            </a:extLst>
          </p:cNvPr>
          <p:cNvCxnSpPr>
            <a:cxnSpLocks/>
          </p:cNvCxnSpPr>
          <p:nvPr/>
        </p:nvCxnSpPr>
        <p:spPr>
          <a:xfrm>
            <a:off x="320143" y="1855537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47118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ABOUT ME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D0C3FF-624E-4377-B82E-265DA7EC1347}"/>
              </a:ext>
            </a:extLst>
          </p:cNvPr>
          <p:cNvCxnSpPr>
            <a:cxnSpLocks/>
          </p:cNvCxnSpPr>
          <p:nvPr/>
        </p:nvCxnSpPr>
        <p:spPr>
          <a:xfrm>
            <a:off x="304800" y="2923452"/>
            <a:ext cx="9466729" cy="0"/>
          </a:xfrm>
          <a:prstGeom prst="straightConnector1">
            <a:avLst/>
          </a:prstGeom>
          <a:ln w="190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D807049-604F-4558-A8F6-AC586F528234}"/>
              </a:ext>
            </a:extLst>
          </p:cNvPr>
          <p:cNvSpPr/>
          <p:nvPr/>
        </p:nvSpPr>
        <p:spPr>
          <a:xfrm>
            <a:off x="586619" y="2753123"/>
            <a:ext cx="340657" cy="340657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77E308D-9E01-42A8-A965-AECC591540DA}"/>
              </a:ext>
            </a:extLst>
          </p:cNvPr>
          <p:cNvSpPr txBox="1">
            <a:spLocks/>
          </p:cNvSpPr>
          <p:nvPr/>
        </p:nvSpPr>
        <p:spPr>
          <a:xfrm>
            <a:off x="681037" y="1253718"/>
            <a:ext cx="8543925" cy="412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latin typeface="Montserrat" pitchFamily="2" charset="0"/>
                <a:ea typeface="나눔스퀘어" panose="020B0600000101010101" pitchFamily="50" charset="-127"/>
              </a:rPr>
              <a:t>My</a:t>
            </a:r>
            <a:r>
              <a:rPr lang="ko-KR" altLang="en-US" sz="2500" b="1" dirty="0">
                <a:latin typeface="Montserrat" pitchFamily="2" charset="0"/>
                <a:ea typeface="나눔스퀘어" panose="020B0600000101010101" pitchFamily="50" charset="-127"/>
              </a:rPr>
              <a:t> </a:t>
            </a:r>
            <a:r>
              <a:rPr lang="en-US" altLang="ko-KR" sz="2500" b="1" dirty="0">
                <a:latin typeface="Montserrat" pitchFamily="2" charset="0"/>
                <a:ea typeface="나눔스퀘어" panose="020B0600000101010101" pitchFamily="50" charset="-127"/>
              </a:rPr>
              <a:t>IT Life</a:t>
            </a:r>
            <a:endParaRPr lang="ko-KR" altLang="en-US" sz="25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6FFF-A7A0-4901-A737-FB3479ECFC8F}"/>
              </a:ext>
            </a:extLst>
          </p:cNvPr>
          <p:cNvSpPr txBox="1"/>
          <p:nvPr/>
        </p:nvSpPr>
        <p:spPr>
          <a:xfrm>
            <a:off x="681037" y="2030214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국비 교육 수료</a:t>
            </a:r>
            <a:b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(2020.05 ~ 2021.01)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4FD01FB-CBF7-4887-8C3E-866FCC84E9C7}"/>
              </a:ext>
            </a:extLst>
          </p:cNvPr>
          <p:cNvSpPr/>
          <p:nvPr/>
        </p:nvSpPr>
        <p:spPr>
          <a:xfrm>
            <a:off x="4303057" y="2757604"/>
            <a:ext cx="340657" cy="340657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F46179-C529-4FD7-B675-DFF24BC00161}"/>
              </a:ext>
            </a:extLst>
          </p:cNvPr>
          <p:cNvSpPr txBox="1"/>
          <p:nvPr/>
        </p:nvSpPr>
        <p:spPr>
          <a:xfrm>
            <a:off x="4352364" y="2026108"/>
            <a:ext cx="338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삼성 청년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아카데미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교육 수료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(2021.01 ~ 2021.12)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C47BD88-4203-4983-89BD-FCDCA4093420}"/>
              </a:ext>
            </a:extLst>
          </p:cNvPr>
          <p:cNvCxnSpPr>
            <a:cxnSpLocks/>
          </p:cNvCxnSpPr>
          <p:nvPr/>
        </p:nvCxnSpPr>
        <p:spPr>
          <a:xfrm>
            <a:off x="756947" y="3304452"/>
            <a:ext cx="3581971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B61A6-72D9-426E-8BB9-E8DD0E9CED85}"/>
              </a:ext>
            </a:extLst>
          </p:cNvPr>
          <p:cNvCxnSpPr>
            <a:cxnSpLocks/>
          </p:cNvCxnSpPr>
          <p:nvPr/>
        </p:nvCxnSpPr>
        <p:spPr>
          <a:xfrm>
            <a:off x="4473385" y="3304452"/>
            <a:ext cx="4751577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ava logo vector in (EPS, AI, CDR) free download">
            <a:extLst>
              <a:ext uri="{FF2B5EF4-FFF2-40B4-BE49-F238E27FC236}">
                <a16:creationId xmlns:a16="http://schemas.microsoft.com/office/drawing/2014/main" id="{C7541313-0508-4DCE-971A-54148F7A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6" y="3474779"/>
            <a:ext cx="981762" cy="9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D6E132CA-A432-40F8-9086-DAE60709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6871" y="3583926"/>
            <a:ext cx="2054720" cy="800396"/>
          </a:xfrm>
          <a:prstGeom prst="rect">
            <a:avLst/>
          </a:prstGeom>
        </p:spPr>
      </p:pic>
      <p:pic>
        <p:nvPicPr>
          <p:cNvPr id="1034" name="Picture 10" descr="소년코딩 - jQuery 소스 구조분석을 해야하는 이유">
            <a:extLst>
              <a:ext uri="{FF2B5EF4-FFF2-40B4-BE49-F238E27FC236}">
                <a16:creationId xmlns:a16="http://schemas.microsoft.com/office/drawing/2014/main" id="{EDFD81A7-58F6-415C-A3AF-E9E97E508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2" y="4626867"/>
            <a:ext cx="721070" cy="7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Spring Framework Logo in SVG Vector or PNG File Format - Logo.wine">
            <a:extLst>
              <a:ext uri="{FF2B5EF4-FFF2-40B4-BE49-F238E27FC236}">
                <a16:creationId xmlns:a16="http://schemas.microsoft.com/office/drawing/2014/main" id="{20EFE6BA-6803-41DC-A0F6-68BA7B9FA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49" y="4108394"/>
            <a:ext cx="2637023" cy="17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SP] JSP (JavaServer Pages ) 란 무엇인가?">
            <a:extLst>
              <a:ext uri="{FF2B5EF4-FFF2-40B4-BE49-F238E27FC236}">
                <a16:creationId xmlns:a16="http://schemas.microsoft.com/office/drawing/2014/main" id="{0E270F86-B262-4FBF-A895-AF004528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6" y="4556618"/>
            <a:ext cx="791319" cy="7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yBatis Logo Mark and WordMark Vertical">
            <a:extLst>
              <a:ext uri="{FF2B5EF4-FFF2-40B4-BE49-F238E27FC236}">
                <a16:creationId xmlns:a16="http://schemas.microsoft.com/office/drawing/2014/main" id="{7489F6EC-9C52-4F50-B448-9CB29008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" y="5408561"/>
            <a:ext cx="965388" cy="9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7815815B-86BE-42BA-B463-13AB40743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28" y="5600653"/>
            <a:ext cx="2173363" cy="2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jango - 실전코딩">
            <a:extLst>
              <a:ext uri="{FF2B5EF4-FFF2-40B4-BE49-F238E27FC236}">
                <a16:creationId xmlns:a16="http://schemas.microsoft.com/office/drawing/2014/main" id="{8A8BFF58-7348-452A-B888-6D6BF4AA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87" y="3697701"/>
            <a:ext cx="1517203" cy="6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rogramming language png Logo (transparent)">
            <a:extLst>
              <a:ext uri="{FF2B5EF4-FFF2-40B4-BE49-F238E27FC236}">
                <a16:creationId xmlns:a16="http://schemas.microsoft.com/office/drawing/2014/main" id="{8E6DF925-594A-4D7B-8572-3CFAA5E1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4" y="4278924"/>
            <a:ext cx="1069999" cy="10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pring Boot] Spring boot + MariaDB + Mybatis 연동">
            <a:extLst>
              <a:ext uri="{FF2B5EF4-FFF2-40B4-BE49-F238E27FC236}">
                <a16:creationId xmlns:a16="http://schemas.microsoft.com/office/drawing/2014/main" id="{75CEC3E1-D4FA-4007-AD0B-09404ACC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04" y="3575919"/>
            <a:ext cx="941780" cy="8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JWT(Json Web Token) 알아가기">
            <a:extLst>
              <a:ext uri="{FF2B5EF4-FFF2-40B4-BE49-F238E27FC236}">
                <a16:creationId xmlns:a16="http://schemas.microsoft.com/office/drawing/2014/main" id="{6C4E7EB2-8A0D-4960-A3CE-51297C6B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57" y="5357238"/>
            <a:ext cx="1439137" cy="6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WebRTC 응용 서비스를 개발하는 2가지 방법">
            <a:extLst>
              <a:ext uri="{FF2B5EF4-FFF2-40B4-BE49-F238E27FC236}">
                <a16:creationId xmlns:a16="http://schemas.microsoft.com/office/drawing/2014/main" id="{06775E78-7472-4C11-BBC5-3E8CF0C0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5" y="5191208"/>
            <a:ext cx="74732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D8407E15-988D-402E-BD98-1BB97952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98" y="3588139"/>
            <a:ext cx="972116" cy="8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tlassian Jira and Jira Plugins - HARMONY">
            <a:extLst>
              <a:ext uri="{FF2B5EF4-FFF2-40B4-BE49-F238E27FC236}">
                <a16:creationId xmlns:a16="http://schemas.microsoft.com/office/drawing/2014/main" id="{6B49195E-F00B-46AD-96C0-FE971865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5409783"/>
            <a:ext cx="1322971" cy="5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Git - Logo Downloads">
            <a:extLst>
              <a:ext uri="{FF2B5EF4-FFF2-40B4-BE49-F238E27FC236}">
                <a16:creationId xmlns:a16="http://schemas.microsoft.com/office/drawing/2014/main" id="{ED5F6D14-69C6-415A-BDCA-51C2B760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67" y="4527204"/>
            <a:ext cx="1224895" cy="5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AAB9EE54-DBDE-4069-AE37-CDB2E514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41" y="4538590"/>
            <a:ext cx="2029597" cy="5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307AF-81D3-4FEB-A160-333957EF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Languages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4560"/>
              </p:ext>
            </p:extLst>
          </p:nvPr>
        </p:nvGraphicFramePr>
        <p:xfrm>
          <a:off x="2805718" y="2303577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7840" y="218764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Java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47422-741F-4AAA-A2F2-14BA13B7A1F8}"/>
              </a:ext>
            </a:extLst>
          </p:cNvPr>
          <p:cNvSpPr txBox="1"/>
          <p:nvPr/>
        </p:nvSpPr>
        <p:spPr>
          <a:xfrm>
            <a:off x="932418" y="369768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HTML, CSS, </a:t>
            </a:r>
            <a:br>
              <a:rPr lang="en-US" altLang="ko-KR" b="1" dirty="0">
                <a:latin typeface="Montserrat" pitchFamily="2" charset="0"/>
              </a:rPr>
            </a:br>
            <a:r>
              <a:rPr lang="en-US" altLang="ko-KR" b="1" dirty="0" err="1">
                <a:latin typeface="Montserrat" pitchFamily="2" charset="0"/>
              </a:rPr>
              <a:t>Javascript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DDB4A-234E-45CE-A2B4-7F52D856CD21}"/>
              </a:ext>
            </a:extLst>
          </p:cNvPr>
          <p:cNvSpPr txBox="1"/>
          <p:nvPr/>
        </p:nvSpPr>
        <p:spPr>
          <a:xfrm>
            <a:off x="932418" y="545570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SQL</a:t>
            </a:r>
            <a:endParaRPr lang="ko-KR" altLang="en-US" b="1" dirty="0">
              <a:latin typeface="Montserrat" pitchFamily="2" charset="0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7D0AA554-1293-455E-BE9F-47DA13363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08192"/>
              </p:ext>
            </p:extLst>
          </p:nvPr>
        </p:nvGraphicFramePr>
        <p:xfrm>
          <a:off x="2805718" y="3813619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0613797A-15CF-47E4-97EF-9FF27074A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43130"/>
              </p:ext>
            </p:extLst>
          </p:nvPr>
        </p:nvGraphicFramePr>
        <p:xfrm>
          <a:off x="2805718" y="557164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통해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개발에 필요한 핵심 언어 역량을 키울 수 있었습니다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2417" y="1553079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7340" y="2164544"/>
            <a:ext cx="4317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대한 기초 문법과 제네릭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OOP,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컬렉션 등의 심화 개념을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수행하였으며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담당하여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Spring MVC</a:t>
            </a:r>
            <a:r>
              <a:rPr lang="ko-KR" altLang="en-US" sz="1400" dirty="0">
                <a:latin typeface="Montserrat" pitchFamily="2" charset="0"/>
                <a:ea typeface="나눔스퀘어" panose="020B0600000101010101" pitchFamily="50" charset="-127"/>
              </a:rPr>
              <a:t>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기초한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RESTful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개발한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07840" y="2044331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587247-BD48-4582-BC39-91A241FF7956}"/>
              </a:ext>
            </a:extLst>
          </p:cNvPr>
          <p:cNvSpPr txBox="1"/>
          <p:nvPr/>
        </p:nvSpPr>
        <p:spPr>
          <a:xfrm>
            <a:off x="4907340" y="3702404"/>
            <a:ext cx="4317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HTML, CSS,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프론트 페이지를 작성할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ES6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학습하였으며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async - await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비동기 처리를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Vue.js (2.x &amp; 3.x)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SFC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Axios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라이브러리를 통해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통신하는 기능을 구현했습니다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3D1DF-490D-463A-9497-9378FC43A759}"/>
              </a:ext>
            </a:extLst>
          </p:cNvPr>
          <p:cNvSpPr txBox="1"/>
          <p:nvPr/>
        </p:nvSpPr>
        <p:spPr>
          <a:xfrm>
            <a:off x="4873262" y="5455707"/>
            <a:ext cx="4317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구문을 직접 작성하여 특정 데이터의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CRUD Operation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테이블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원하는 데이터를 추출할 수 있으며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 Query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E05241-1132-4050-BC4D-72FE78E002B7}"/>
              </a:ext>
            </a:extLst>
          </p:cNvPr>
          <p:cNvCxnSpPr>
            <a:cxnSpLocks/>
          </p:cNvCxnSpPr>
          <p:nvPr/>
        </p:nvCxnSpPr>
        <p:spPr>
          <a:xfrm>
            <a:off x="1007840" y="3586468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EB8E9A-97F9-4203-8027-C1DA5D7DB2F9}"/>
              </a:ext>
            </a:extLst>
          </p:cNvPr>
          <p:cNvCxnSpPr>
            <a:cxnSpLocks/>
          </p:cNvCxnSpPr>
          <p:nvPr/>
        </p:nvCxnSpPr>
        <p:spPr>
          <a:xfrm>
            <a:off x="1007839" y="531287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21C30-9960-4962-B207-0929CF02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2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CS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80668"/>
              </p:ext>
            </p:extLst>
          </p:nvPr>
        </p:nvGraphicFramePr>
        <p:xfrm>
          <a:off x="2803936" y="2362538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6058" y="22466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Database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2800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 교육을 통해 개발자로서 필요한 기본 역량을 길러 왔습니다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0635" y="1550128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5558" y="2277379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엔티티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주식별자 등의 개념을 학습했으며 일대일 관계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일대다 관계 등 두 테이블 간의 관계와 관련된 개념을 숙지하고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1, 2, 3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정규화를 통해 데이터의 중복을 방지할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프로젝트를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설계를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15023" y="2041380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762BD570-DB40-49E3-8C7D-AD26EF95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4818"/>
              </p:ext>
            </p:extLst>
          </p:nvPr>
        </p:nvGraphicFramePr>
        <p:xfrm>
          <a:off x="2796753" y="386609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FF88DA3-F174-4155-816B-5A66D7C5CCD0}"/>
              </a:ext>
            </a:extLst>
          </p:cNvPr>
          <p:cNvSpPr txBox="1"/>
          <p:nvPr/>
        </p:nvSpPr>
        <p:spPr>
          <a:xfrm>
            <a:off x="998875" y="3750157"/>
            <a:ext cx="162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PS </a:t>
            </a:r>
          </a:p>
          <a:p>
            <a:r>
              <a:rPr lang="en-US" altLang="ko-KR" sz="1200" b="1" dirty="0">
                <a:latin typeface="Montserrat" pitchFamily="2" charset="0"/>
              </a:rPr>
              <a:t>(Problem Solving)</a:t>
            </a:r>
            <a:endParaRPr lang="ko-KR" altLang="en-US" sz="1200" b="1" dirty="0">
              <a:latin typeface="Montserra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C83AF-C967-41B2-A6A8-E90CFEF0427B}"/>
              </a:ext>
            </a:extLst>
          </p:cNvPr>
          <p:cNvSpPr txBox="1"/>
          <p:nvPr/>
        </p:nvSpPr>
        <p:spPr>
          <a:xfrm>
            <a:off x="4898375" y="3780934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삼성 청년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아카데미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교육을 통해 알고리즘 집중 교육을 이수했습니다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교육을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정렬과 관련된 다양한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이론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계획법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자료구조 등 다양한 개념을 학습했으며 현재도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꾸준히 학습하고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717046-4755-470B-9865-32507ECAFE77}"/>
              </a:ext>
            </a:extLst>
          </p:cNvPr>
          <p:cNvCxnSpPr>
            <a:cxnSpLocks/>
          </p:cNvCxnSpPr>
          <p:nvPr/>
        </p:nvCxnSpPr>
        <p:spPr>
          <a:xfrm>
            <a:off x="1016805" y="3562865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3648334F-1A2B-46FF-A01E-C1697811E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4651"/>
              </p:ext>
            </p:extLst>
          </p:nvPr>
        </p:nvGraphicFramePr>
        <p:xfrm>
          <a:off x="2796753" y="5346025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C101EED-F4AA-45F1-B6F0-DDF1A8CEC5ED}"/>
              </a:ext>
            </a:extLst>
          </p:cNvPr>
          <p:cNvSpPr txBox="1"/>
          <p:nvPr/>
        </p:nvSpPr>
        <p:spPr>
          <a:xfrm>
            <a:off x="998875" y="52300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9367A-2784-4CA4-BA82-46832D197574}"/>
              </a:ext>
            </a:extLst>
          </p:cNvPr>
          <p:cNvSpPr txBox="1"/>
          <p:nvPr/>
        </p:nvSpPr>
        <p:spPr>
          <a:xfrm>
            <a:off x="4898375" y="5260866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개발자로서 필요한 기본 네트워크 역량을 갖추기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네트워크 교실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“, “HTTP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완벽 가이드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학습해오고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OSI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 모델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패킷 교환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계층의 역할과 구조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TCP/IP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학습했으며 현재도 꾸준히 교재를 통해 학습해 나가고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9B083B-8161-439A-B264-A466F8C426C2}"/>
              </a:ext>
            </a:extLst>
          </p:cNvPr>
          <p:cNvCxnSpPr>
            <a:cxnSpLocks/>
          </p:cNvCxnSpPr>
          <p:nvPr/>
        </p:nvCxnSpPr>
        <p:spPr>
          <a:xfrm>
            <a:off x="1016805" y="504279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1B39D-9F57-4F36-B08C-367BE104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543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Mokkozi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webRTC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소개팅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01.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6009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2021.10.11 ~ 2021.11.19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0EE193-37FF-4B7F-AF45-75650BC5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7932"/>
              </p:ext>
            </p:extLst>
          </p:nvPr>
        </p:nvGraphicFramePr>
        <p:xfrm>
          <a:off x="744070" y="1640005"/>
          <a:ext cx="8480891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2021.10.11 ~ 2021.11.19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남녀를 잠재고객으로 설정한 소개팅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Montserrat" pitchFamily="2" charset="0"/>
                          <a:ea typeface="나눔스퀘어" panose="020B0600000101010101" pitchFamily="50" charset="-127"/>
                        </a:rPr>
                        <a:t>webRTC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라이브러리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남녀간 화상 채팅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남녀간 일상 공유가 가능한 커뮤니티 게시판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팔로잉을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회원 간 소통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임의 기준을 통한 랜덤 회원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AWS EC2, AWS S3, JWT,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Vue.js(2.x), JPA, IntelliJ, Jira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EC2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내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Spring Security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JWT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Authentication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S3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다중 이미지 업로드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vue.js(2.x)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vuetify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로그인 및 회원가입 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및 회원가입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image-20211119075715343">
            <a:extLst>
              <a:ext uri="{FF2B5EF4-FFF2-40B4-BE49-F238E27FC236}">
                <a16:creationId xmlns:a16="http://schemas.microsoft.com/office/drawing/2014/main" id="{EBD33A69-6723-4465-96B3-9F433281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07458"/>
            <a:ext cx="8435291" cy="4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0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61129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동작하기 때문에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certbot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발급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161128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Ubuntu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저장함으로서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통신이 가능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DA157A0-049C-4F79-8BD5-0771F989C307}"/>
              </a:ext>
            </a:extLst>
          </p:cNvPr>
          <p:cNvGrpSpPr/>
          <p:nvPr/>
        </p:nvGrpSpPr>
        <p:grpSpPr>
          <a:xfrm>
            <a:off x="3504404" y="1789001"/>
            <a:ext cx="6240467" cy="4135763"/>
            <a:chOff x="3504404" y="1981445"/>
            <a:chExt cx="6240467" cy="41357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CDD947-05E7-47E6-9954-AD79C05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404" y="1981445"/>
              <a:ext cx="6240467" cy="370242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82FAAE-180C-4D44-94B2-1416BC2A4F83}"/>
                </a:ext>
              </a:extLst>
            </p:cNvPr>
            <p:cNvSpPr txBox="1"/>
            <p:nvPr/>
          </p:nvSpPr>
          <p:spPr>
            <a:xfrm>
              <a:off x="5320063" y="5840209"/>
              <a:ext cx="260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Certbot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SSL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인증서의 발급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8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1197</Words>
  <Application>Microsoft Office PowerPoint</Application>
  <PresentationFormat>A4 용지(210x297mm)</PresentationFormat>
  <Paragraphs>218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Calibri</vt:lpstr>
      <vt:lpstr>맑은 고딕</vt:lpstr>
      <vt:lpstr>Arial</vt:lpstr>
      <vt:lpstr>Montserrat</vt:lpstr>
      <vt:lpstr>서울남산 장체B</vt:lpstr>
      <vt:lpstr>나눔스퀘어</vt:lpstr>
      <vt:lpstr>Calibri Light</vt:lpstr>
      <vt:lpstr>Office 테마</vt:lpstr>
      <vt:lpstr>안녕하세요!  끊임없는 도전과 몰입으로  성장하는 조웅현입니다</vt:lpstr>
      <vt:lpstr>ABOUT ME</vt:lpstr>
      <vt:lpstr>ABOUT ME</vt:lpstr>
      <vt:lpstr>Skills : Languages</vt:lpstr>
      <vt:lpstr>Skills : CS</vt:lpstr>
      <vt:lpstr>Projects</vt:lpstr>
      <vt:lpstr>Project Detail</vt:lpstr>
      <vt:lpstr>Project Architecture</vt:lpstr>
      <vt:lpstr>Nginx를 이용한 openVidu build</vt:lpstr>
      <vt:lpstr>Nginx를 이용한 openVidu build</vt:lpstr>
      <vt:lpstr>Takeaway</vt:lpstr>
      <vt:lpstr>JWT를 활용한 사용자 Authentication </vt:lpstr>
      <vt:lpstr>JWT를 활용한 사용자 Authentication </vt:lpstr>
      <vt:lpstr>Takeaway</vt:lpstr>
      <vt:lpstr>로그인 &amp; 회원가입 페이지 구현</vt:lpstr>
      <vt:lpstr>AWS S3를 통한 이미지 업로드</vt:lpstr>
      <vt:lpstr>Takeaway</vt:lpstr>
      <vt:lpstr>Projects</vt:lpstr>
      <vt:lpstr>Project Detail</vt:lpstr>
      <vt:lpstr>Project Detail</vt:lpstr>
      <vt:lpstr>Project Architecture</vt:lpstr>
      <vt:lpstr>Project 주요기능</vt:lpstr>
      <vt:lpstr>Web3.js 통한 블록 데이터 저장</vt:lpstr>
      <vt:lpstr>Web3.js 통한 블록 데이터 저장</vt:lpstr>
      <vt:lpstr>Web3.js 통한 블록 데이터 저장</vt:lpstr>
      <vt:lpstr>Takeaway</vt:lpstr>
      <vt:lpstr>지금까지 Backend Engineer 조웅현이었습니다. 귀중한 시간 투자하여 읽어주셔서 진심으로 감사드립니다.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끊임없는 도전과  몰입으로  성장중인  조웅현입니다</dc:title>
  <dc:creator>조웅현</dc:creator>
  <cp:lastModifiedBy>조웅현</cp:lastModifiedBy>
  <cp:revision>153</cp:revision>
  <dcterms:created xsi:type="dcterms:W3CDTF">2022-03-03T06:34:31Z</dcterms:created>
  <dcterms:modified xsi:type="dcterms:W3CDTF">2022-03-07T10:44:45Z</dcterms:modified>
</cp:coreProperties>
</file>