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서울남산 장체B" panose="02020603020101020101" pitchFamily="18" charset="-12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Montserrat" pitchFamily="2" charset="0"/>
      <p:regular r:id="rId25"/>
      <p:bold r:id="rId26"/>
      <p:italic r:id="rId27"/>
      <p:boldItalic r:id="rId28"/>
    </p:embeddedFont>
    <p:embeddedFont>
      <p:font typeface="나눔스퀘어" panose="020B0600000101010101" pitchFamily="50" charset="-127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999EFC4-830C-4EEE-AB84-096BC74FC0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DD72FB-DD05-4CFA-9A4F-917DD00F35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12C8-6F5F-4069-A8D6-76F7EDCD7F26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5E7C5B-6671-4411-9A69-6AB7AD6AFB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F1822C-9E63-4E29-BDF1-08969B7315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31D13-2141-4147-92D4-89102AABE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691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46583-9F8F-4FDF-814E-AC68739845C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31729-03F1-494B-A955-096A7840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701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76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9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2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36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9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1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1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D52-31D9-4B95-87DC-28B7C8CCE90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2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ED52-31D9-4B95-87DC-28B7C8CCE90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58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12069C-9B84-470C-AEAB-9D545DBEC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624949"/>
            <a:ext cx="8986947" cy="180405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안녕하세요</a:t>
            </a:r>
            <a:r>
              <a:rPr lang="en-US" altLang="ko-KR" sz="4000" b="1" dirty="0">
                <a:latin typeface="Montserrat" pitchFamily="2" charset="0"/>
                <a:ea typeface="나눔스퀘어" panose="020B0600000101010101" pitchFamily="50" charset="-127"/>
              </a:rPr>
              <a:t>! </a:t>
            </a:r>
            <a:br>
              <a:rPr lang="en-US" altLang="ko-KR" sz="4000" b="1" dirty="0">
                <a:latin typeface="Montserrat" pitchFamily="2" charset="0"/>
                <a:ea typeface="나눔스퀘어" panose="020B0600000101010101" pitchFamily="50" charset="-127"/>
              </a:rPr>
            </a:b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끊임없는 </a:t>
            </a:r>
            <a:r>
              <a:rPr lang="ko-KR" altLang="en-US" sz="4000" b="1" dirty="0">
                <a:solidFill>
                  <a:srgbClr val="00B0F0"/>
                </a:solidFill>
                <a:latin typeface="Montserrat" pitchFamily="2" charset="0"/>
                <a:ea typeface="나눔스퀘어" panose="020B0600000101010101" pitchFamily="50" charset="-127"/>
              </a:rPr>
              <a:t>도전</a:t>
            </a: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과 </a:t>
            </a:r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  <a:latin typeface="Montserrat" pitchFamily="2" charset="0"/>
                <a:ea typeface="나눔스퀘어" panose="020B0600000101010101" pitchFamily="50" charset="-127"/>
              </a:rPr>
              <a:t>몰입</a:t>
            </a: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으로 </a:t>
            </a:r>
            <a:br>
              <a:rPr lang="en-US" altLang="ko-KR" sz="4000" b="1" dirty="0">
                <a:latin typeface="Montserrat" pitchFamily="2" charset="0"/>
                <a:ea typeface="나눔스퀘어" panose="020B0600000101010101" pitchFamily="50" charset="-127"/>
              </a:rPr>
            </a:b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성장하는 </a:t>
            </a:r>
            <a:r>
              <a:rPr lang="ko-KR" altLang="en-US" sz="4000" b="1" dirty="0" err="1">
                <a:latin typeface="Montserrat" pitchFamily="2" charset="0"/>
                <a:ea typeface="나눔스퀘어" panose="020B0600000101010101" pitchFamily="50" charset="-127"/>
              </a:rPr>
              <a:t>조웅현입니다</a:t>
            </a:r>
            <a:endParaRPr lang="ko-KR" altLang="en-US" sz="4000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75C0AB5-3937-4DC3-9482-935EF11A8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917100"/>
            <a:ext cx="4903694" cy="1454977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고객에게 새롭고 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고객이 신뢰할 수 있는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서비스를 개발하는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Backend Engineer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EFCE68-2000-4031-BC47-BC88DDA9C376}"/>
              </a:ext>
            </a:extLst>
          </p:cNvPr>
          <p:cNvCxnSpPr/>
          <p:nvPr/>
        </p:nvCxnSpPr>
        <p:spPr>
          <a:xfrm>
            <a:off x="502095" y="3523681"/>
            <a:ext cx="8901809" cy="0"/>
          </a:xfrm>
          <a:prstGeom prst="line">
            <a:avLst/>
          </a:prstGeom>
          <a:ln w="114300" cap="sq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4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</a:t>
            </a:r>
            <a:r>
              <a:rPr lang="ko-KR" altLang="en-US" b="1" dirty="0">
                <a:latin typeface="Montserrat" pitchFamily="2" charset="0"/>
                <a:ea typeface="나눔스퀘어" panose="020B0600000101010101" pitchFamily="50" charset="-127"/>
              </a:rPr>
              <a:t>담당 기능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/>
          </a:p>
        </p:txBody>
      </p:sp>
      <p:pic>
        <p:nvPicPr>
          <p:cNvPr id="3078" name="Picture 6" descr="image-20211119073622953">
            <a:extLst>
              <a:ext uri="{FF2B5EF4-FFF2-40B4-BE49-F238E27FC236}">
                <a16:creationId xmlns:a16="http://schemas.microsoft.com/office/drawing/2014/main" id="{235F88DB-6FAF-4BA2-8E96-226ABC202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44" y="1306515"/>
            <a:ext cx="9906000" cy="504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18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</a:t>
            </a:r>
            <a:r>
              <a:rPr lang="ko-KR" altLang="en-US" b="1" dirty="0">
                <a:latin typeface="Montserrat" pitchFamily="2" charset="0"/>
                <a:ea typeface="나눔스퀘어" panose="020B0600000101010101" pitchFamily="50" charset="-127"/>
              </a:rPr>
              <a:t>담당 기능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/>
          </a:p>
        </p:txBody>
      </p:sp>
      <p:pic>
        <p:nvPicPr>
          <p:cNvPr id="3080" name="Picture 8" descr="image-20211119073459471">
            <a:extLst>
              <a:ext uri="{FF2B5EF4-FFF2-40B4-BE49-F238E27FC236}">
                <a16:creationId xmlns:a16="http://schemas.microsoft.com/office/drawing/2014/main" id="{80F7ACCE-8D1B-4764-BB07-23BC1ACD5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2" y="1411330"/>
            <a:ext cx="9906000" cy="505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25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Challenge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5DF53BE1-E6FF-47E6-991F-C33F1ABB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en-US" altLang="ko-KR" dirty="0" err="1"/>
              <a:t>Mokkozi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42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47118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ABOUT ME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2FD772-8754-4802-8F8F-1D6170668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61" y="1452455"/>
            <a:ext cx="1898583" cy="2470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92A0B-1F94-4808-AE7D-E9E8694C9803}"/>
              </a:ext>
            </a:extLst>
          </p:cNvPr>
          <p:cNvSpPr txBox="1"/>
          <p:nvPr/>
        </p:nvSpPr>
        <p:spPr>
          <a:xfrm>
            <a:off x="2838717" y="1379476"/>
            <a:ext cx="66651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학부 연구생으로 연구 활동 중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Python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프로그래밍의 즐거움을 깨닫고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개발자를 목표로 삼았습니다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간의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교육을 통해 고객이 신뢰할 수 있는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Backend Engineer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목표로 현재도 꾸준히 학습하고 있습니다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5939289-6659-4E8E-BC49-D3AEEAE7F668}"/>
              </a:ext>
            </a:extLst>
          </p:cNvPr>
          <p:cNvGrpSpPr/>
          <p:nvPr/>
        </p:nvGrpSpPr>
        <p:grpSpPr>
          <a:xfrm>
            <a:off x="544447" y="4520404"/>
            <a:ext cx="4730782" cy="1196967"/>
            <a:chOff x="4105150" y="1596962"/>
            <a:chExt cx="4730782" cy="11969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E989D2-FC98-4B0D-85C8-F47B5708619D}"/>
                </a:ext>
              </a:extLst>
            </p:cNvPr>
            <p:cNvSpPr txBox="1"/>
            <p:nvPr/>
          </p:nvSpPr>
          <p:spPr>
            <a:xfrm>
              <a:off x="4105150" y="1596962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Graduations</a:t>
              </a:r>
              <a:endParaRPr lang="ko-KR" altLang="en-US" b="1" dirty="0">
                <a:latin typeface="Montserrat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366B81-22C6-40E8-B5FF-B530F5181011}"/>
                </a:ext>
              </a:extLst>
            </p:cNvPr>
            <p:cNvSpPr txBox="1"/>
            <p:nvPr/>
          </p:nvSpPr>
          <p:spPr>
            <a:xfrm>
              <a:off x="4105150" y="1962932"/>
              <a:ext cx="47307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2014.02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대전 관저고등학교 졸업</a:t>
              </a:r>
              <a:b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2014.03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충남대학교 천문우주과학과 입학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2020.02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충남대학교 천문우주과학과 졸업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(3.76 / 4.5)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8A5B397-86D0-46C9-A115-4D15CD729833}"/>
              </a:ext>
            </a:extLst>
          </p:cNvPr>
          <p:cNvGrpSpPr/>
          <p:nvPr/>
        </p:nvGrpSpPr>
        <p:grpSpPr>
          <a:xfrm>
            <a:off x="5313585" y="4520404"/>
            <a:ext cx="4211409" cy="1655454"/>
            <a:chOff x="8893135" y="1261585"/>
            <a:chExt cx="4211409" cy="16554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2B8F0B-A826-4C02-93B6-FB60C14D8A37}"/>
                </a:ext>
              </a:extLst>
            </p:cNvPr>
            <p:cNvSpPr txBox="1"/>
            <p:nvPr/>
          </p:nvSpPr>
          <p:spPr>
            <a:xfrm>
              <a:off x="8893135" y="1261585"/>
              <a:ext cx="1311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Activities</a:t>
              </a:r>
              <a:endParaRPr lang="ko-KR" altLang="en-US" b="1" dirty="0">
                <a:latin typeface="Montserrat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81CE1C-60DC-4559-AD35-9F3348C2051F}"/>
                </a:ext>
              </a:extLst>
            </p:cNvPr>
            <p:cNvSpPr txBox="1"/>
            <p:nvPr/>
          </p:nvSpPr>
          <p:spPr>
            <a:xfrm>
              <a:off x="8893135" y="1593600"/>
              <a:ext cx="42114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2020.05 ~ 2021.01</a:t>
              </a:r>
            </a:p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대덕인재개발원 </a:t>
              </a:r>
              <a:b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전자정부 표준 프레임워크 개발자 양성 과정 수료</a:t>
              </a:r>
              <a:b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2021.01 ~ 2021.12</a:t>
              </a:r>
            </a:p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삼성 청년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SW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아카데미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(SSAFY) 5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 교육 수료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89A8E48-1928-4578-9180-53E9D4437134}"/>
              </a:ext>
            </a:extLst>
          </p:cNvPr>
          <p:cNvSpPr txBox="1"/>
          <p:nvPr/>
        </p:nvSpPr>
        <p:spPr>
          <a:xfrm>
            <a:off x="2909838" y="3819108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Github</a:t>
            </a:r>
            <a:endParaRPr lang="ko-KR" altLang="en-US" sz="16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BEBA8B7-7D01-4E01-8FDB-C64052310614}"/>
              </a:ext>
            </a:extLst>
          </p:cNvPr>
          <p:cNvGrpSpPr/>
          <p:nvPr/>
        </p:nvGrpSpPr>
        <p:grpSpPr>
          <a:xfrm>
            <a:off x="2909839" y="2538196"/>
            <a:ext cx="3196572" cy="338554"/>
            <a:chOff x="406302" y="4902764"/>
            <a:chExt cx="3196572" cy="33855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5A82A4-8562-4916-B650-C1C0B8160E79}"/>
                </a:ext>
              </a:extLst>
            </p:cNvPr>
            <p:cNvSpPr txBox="1"/>
            <p:nvPr/>
          </p:nvSpPr>
          <p:spPr>
            <a:xfrm>
              <a:off x="406302" y="4902764"/>
              <a:ext cx="465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Tel.</a:t>
              </a:r>
              <a:endParaRPr lang="ko-KR" altLang="en-US" sz="1600" b="1" dirty="0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798FFA-75FC-43D4-AE6A-AEABDFF86558}"/>
                </a:ext>
              </a:extLst>
            </p:cNvPr>
            <p:cNvSpPr txBox="1"/>
            <p:nvPr/>
          </p:nvSpPr>
          <p:spPr>
            <a:xfrm>
              <a:off x="2150232" y="4902764"/>
              <a:ext cx="1452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010-9950-8978</a:t>
              </a:r>
              <a:endParaRPr lang="ko-KR" altLang="en-US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26B073F-A842-44F6-8B9E-6A254D559CBE}"/>
              </a:ext>
            </a:extLst>
          </p:cNvPr>
          <p:cNvGrpSpPr/>
          <p:nvPr/>
        </p:nvGrpSpPr>
        <p:grpSpPr>
          <a:xfrm>
            <a:off x="2909839" y="2960676"/>
            <a:ext cx="3421677" cy="338554"/>
            <a:chOff x="406302" y="5224886"/>
            <a:chExt cx="3421677" cy="33855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65DACA-0F2B-4858-AB44-516ACCA27B62}"/>
                </a:ext>
              </a:extLst>
            </p:cNvPr>
            <p:cNvSpPr txBox="1"/>
            <p:nvPr/>
          </p:nvSpPr>
          <p:spPr>
            <a:xfrm>
              <a:off x="406302" y="5224886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Email</a:t>
              </a:r>
              <a:endParaRPr lang="ko-KR" altLang="en-US" sz="1600" b="1" dirty="0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9839B4-E224-4BEC-8608-EF7BBAE575E6}"/>
                </a:ext>
              </a:extLst>
            </p:cNvPr>
            <p:cNvSpPr txBox="1"/>
            <p:nvPr/>
          </p:nvSpPr>
          <p:spPr>
            <a:xfrm>
              <a:off x="2182592" y="5224886"/>
              <a:ext cx="1645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tofan@naver.com</a:t>
              </a:r>
              <a:endParaRPr lang="ko-KR" altLang="en-US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20B8746-F693-41DB-A018-14A4C08576CD}"/>
              </a:ext>
            </a:extLst>
          </p:cNvPr>
          <p:cNvGrpSpPr/>
          <p:nvPr/>
        </p:nvGrpSpPr>
        <p:grpSpPr>
          <a:xfrm>
            <a:off x="2909838" y="3387877"/>
            <a:ext cx="6575424" cy="338554"/>
            <a:chOff x="406301" y="5551254"/>
            <a:chExt cx="657542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F37825-33C6-4F8C-BC79-133AB7C236A5}"/>
                </a:ext>
              </a:extLst>
            </p:cNvPr>
            <p:cNvSpPr txBox="1"/>
            <p:nvPr/>
          </p:nvSpPr>
          <p:spPr>
            <a:xfrm>
              <a:off x="406301" y="5551254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Location</a:t>
              </a:r>
              <a:endParaRPr lang="ko-KR" altLang="en-US" sz="1600" b="1" dirty="0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4D5F8C-477B-494A-B2FC-8B92FA4B6505}"/>
                </a:ext>
              </a:extLst>
            </p:cNvPr>
            <p:cNvSpPr txBox="1"/>
            <p:nvPr/>
          </p:nvSpPr>
          <p:spPr>
            <a:xfrm>
              <a:off x="2150232" y="5551254"/>
              <a:ext cx="4831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대전광역시 서구 </a:t>
              </a:r>
              <a:r>
                <a:rPr lang="ko-KR" altLang="en-US" sz="1600" dirty="0" err="1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월평동로</a:t>
              </a:r>
              <a:r>
                <a:rPr lang="ko-KR" altLang="en-US" sz="16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 </a:t>
              </a:r>
              <a:r>
                <a:rPr lang="en-US" altLang="ko-KR" sz="16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83 101-1106</a:t>
              </a:r>
              <a:r>
                <a:rPr lang="ko-KR" altLang="en-US" sz="1600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 </a:t>
              </a: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E83CE72-17B3-40FF-AD39-06D74AAFE7AB}"/>
              </a:ext>
            </a:extLst>
          </p:cNvPr>
          <p:cNvCxnSpPr/>
          <p:nvPr/>
        </p:nvCxnSpPr>
        <p:spPr>
          <a:xfrm>
            <a:off x="583453" y="4357398"/>
            <a:ext cx="8901809" cy="0"/>
          </a:xfrm>
          <a:prstGeom prst="line">
            <a:avLst/>
          </a:prstGeom>
          <a:ln w="15875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B93A35-A10F-4902-BE62-D6F273533C19}"/>
              </a:ext>
            </a:extLst>
          </p:cNvPr>
          <p:cNvSpPr txBox="1"/>
          <p:nvPr/>
        </p:nvSpPr>
        <p:spPr>
          <a:xfrm>
            <a:off x="4653769" y="3829588"/>
            <a:ext cx="2648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https://github.com/tofan0412</a:t>
            </a:r>
          </a:p>
          <a:p>
            <a:endParaRPr lang="ko-KR" altLang="en-US" sz="16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15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Skills : Languages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6D91669-CE5B-4DBF-863C-58AE0F7BD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014560"/>
              </p:ext>
            </p:extLst>
          </p:nvPr>
        </p:nvGraphicFramePr>
        <p:xfrm>
          <a:off x="2805718" y="2303577"/>
          <a:ext cx="1734771" cy="1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57">
                  <a:extLst>
                    <a:ext uri="{9D8B030D-6E8A-4147-A177-3AD203B41FA5}">
                      <a16:colId xmlns:a16="http://schemas.microsoft.com/office/drawing/2014/main" val="3680156027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4069703513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3957448669"/>
                    </a:ext>
                  </a:extLst>
                </a:gridCol>
              </a:tblGrid>
              <a:tr h="1374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95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E9B268-0F9C-4BFD-9AB5-53892089952D}"/>
              </a:ext>
            </a:extLst>
          </p:cNvPr>
          <p:cNvSpPr txBox="1"/>
          <p:nvPr/>
        </p:nvSpPr>
        <p:spPr>
          <a:xfrm>
            <a:off x="1007840" y="2187641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Montserrat" pitchFamily="2" charset="0"/>
              </a:rPr>
              <a:t>Java</a:t>
            </a:r>
            <a:endParaRPr lang="ko-KR" altLang="en-US" b="1" dirty="0">
              <a:latin typeface="Montserra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A47422-741F-4AAA-A2F2-14BA13B7A1F8}"/>
              </a:ext>
            </a:extLst>
          </p:cNvPr>
          <p:cNvSpPr txBox="1"/>
          <p:nvPr/>
        </p:nvSpPr>
        <p:spPr>
          <a:xfrm>
            <a:off x="932418" y="3697683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Montserrat" pitchFamily="2" charset="0"/>
              </a:rPr>
              <a:t>HTML, CSS, </a:t>
            </a:r>
            <a:br>
              <a:rPr lang="en-US" altLang="ko-KR" b="1" dirty="0">
                <a:latin typeface="Montserrat" pitchFamily="2" charset="0"/>
              </a:rPr>
            </a:br>
            <a:r>
              <a:rPr lang="en-US" altLang="ko-KR" b="1" dirty="0" err="1">
                <a:latin typeface="Montserrat" pitchFamily="2" charset="0"/>
              </a:rPr>
              <a:t>Javascript</a:t>
            </a:r>
            <a:endParaRPr lang="ko-KR" altLang="en-US" b="1" dirty="0"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DDB4A-234E-45CE-A2B4-7F52D856CD21}"/>
              </a:ext>
            </a:extLst>
          </p:cNvPr>
          <p:cNvSpPr txBox="1"/>
          <p:nvPr/>
        </p:nvSpPr>
        <p:spPr>
          <a:xfrm>
            <a:off x="932418" y="545570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Montserrat" pitchFamily="2" charset="0"/>
              </a:rPr>
              <a:t>SQL</a:t>
            </a:r>
            <a:endParaRPr lang="ko-KR" altLang="en-US" b="1" dirty="0">
              <a:latin typeface="Montserrat" pitchFamily="2" charset="0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7D0AA554-1293-455E-BE9F-47DA13363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08192"/>
              </p:ext>
            </p:extLst>
          </p:nvPr>
        </p:nvGraphicFramePr>
        <p:xfrm>
          <a:off x="2805718" y="3813619"/>
          <a:ext cx="1734771" cy="1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57">
                  <a:extLst>
                    <a:ext uri="{9D8B030D-6E8A-4147-A177-3AD203B41FA5}">
                      <a16:colId xmlns:a16="http://schemas.microsoft.com/office/drawing/2014/main" val="3680156027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4069703513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3957448669"/>
                    </a:ext>
                  </a:extLst>
                </a:gridCol>
              </a:tblGrid>
              <a:tr h="1374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9539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id="{0613797A-15CF-47E4-97EF-9FF27074A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643130"/>
              </p:ext>
            </p:extLst>
          </p:nvPr>
        </p:nvGraphicFramePr>
        <p:xfrm>
          <a:off x="2805718" y="5571643"/>
          <a:ext cx="1734771" cy="1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57">
                  <a:extLst>
                    <a:ext uri="{9D8B030D-6E8A-4147-A177-3AD203B41FA5}">
                      <a16:colId xmlns:a16="http://schemas.microsoft.com/office/drawing/2014/main" val="3680156027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4069703513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3957448669"/>
                    </a:ext>
                  </a:extLst>
                </a:gridCol>
              </a:tblGrid>
              <a:tr h="1374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953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FD85348-F707-42A7-AE20-6ED4F5F8C463}"/>
              </a:ext>
            </a:extLst>
          </p:cNvPr>
          <p:cNvSpPr txBox="1"/>
          <p:nvPr/>
        </p:nvSpPr>
        <p:spPr>
          <a:xfrm>
            <a:off x="715116" y="1104282"/>
            <a:ext cx="8543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번의 프로젝트를 통해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Web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개발에 필요한 핵심 언어 역량을 키울 수 있었습니다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BB4DFA-804D-4F05-A60C-A18F94060773}"/>
              </a:ext>
            </a:extLst>
          </p:cNvPr>
          <p:cNvGrpSpPr/>
          <p:nvPr/>
        </p:nvGrpSpPr>
        <p:grpSpPr>
          <a:xfrm>
            <a:off x="932417" y="1553079"/>
            <a:ext cx="5607101" cy="369332"/>
            <a:chOff x="927999" y="1597901"/>
            <a:chExt cx="560710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2F859A-AA3C-4935-B20D-BFC3AA8B8759}"/>
                </a:ext>
              </a:extLst>
            </p:cNvPr>
            <p:cNvSpPr txBox="1"/>
            <p:nvPr/>
          </p:nvSpPr>
          <p:spPr>
            <a:xfrm>
              <a:off x="927999" y="1597901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Name</a:t>
              </a:r>
              <a:endParaRPr lang="ko-KR" altLang="en-US" b="1" dirty="0">
                <a:latin typeface="Montserrat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9A1E58-8B28-45E5-A398-016A223114DB}"/>
                </a:ext>
              </a:extLst>
            </p:cNvPr>
            <p:cNvSpPr txBox="1"/>
            <p:nvPr/>
          </p:nvSpPr>
          <p:spPr>
            <a:xfrm>
              <a:off x="2724258" y="1597901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Level</a:t>
              </a:r>
              <a:endParaRPr lang="ko-KR" altLang="en-US" b="1" dirty="0">
                <a:latin typeface="Montserrat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D69806-0FBB-4520-B1CE-CC2E41A35B5D}"/>
                </a:ext>
              </a:extLst>
            </p:cNvPr>
            <p:cNvSpPr txBox="1"/>
            <p:nvPr/>
          </p:nvSpPr>
          <p:spPr>
            <a:xfrm>
              <a:off x="4902922" y="1597901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Explanation</a:t>
              </a:r>
              <a:endParaRPr lang="ko-KR" altLang="en-US" b="1" dirty="0">
                <a:latin typeface="Montserrat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3D7BDF6-65AD-45E5-AA37-F4064A69FE6B}"/>
              </a:ext>
            </a:extLst>
          </p:cNvPr>
          <p:cNvSpPr txBox="1"/>
          <p:nvPr/>
        </p:nvSpPr>
        <p:spPr>
          <a:xfrm>
            <a:off x="4907340" y="2164544"/>
            <a:ext cx="43176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언어에 대한 기초 문법과 제네릭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OOP,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컬렉션 등의 심화 개념을 학습했습니다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프레임워크와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boot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번의 프로젝트를 수행하였으며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backend API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개발을 담당하여 </a:t>
            </a:r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Spring MVC</a:t>
            </a:r>
            <a:r>
              <a:rPr lang="ko-KR" altLang="en-US" sz="1400" dirty="0">
                <a:latin typeface="Montserrat" pitchFamily="2" charset="0"/>
                <a:ea typeface="나눔스퀘어" panose="020B0600000101010101" pitchFamily="50" charset="-127"/>
              </a:rPr>
              <a:t>에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기초한 </a:t>
            </a:r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RESTful API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개발한 경험이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A3B473-C2C1-42DF-A848-E624A1D8BB96}"/>
              </a:ext>
            </a:extLst>
          </p:cNvPr>
          <p:cNvCxnSpPr>
            <a:cxnSpLocks/>
          </p:cNvCxnSpPr>
          <p:nvPr/>
        </p:nvCxnSpPr>
        <p:spPr>
          <a:xfrm>
            <a:off x="1007840" y="2044331"/>
            <a:ext cx="8137385" cy="0"/>
          </a:xfrm>
          <a:prstGeom prst="line">
            <a:avLst/>
          </a:prstGeom>
          <a:ln w="15875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3587247-BD48-4582-BC39-91A241FF7956}"/>
              </a:ext>
            </a:extLst>
          </p:cNvPr>
          <p:cNvSpPr txBox="1"/>
          <p:nvPr/>
        </p:nvSpPr>
        <p:spPr>
          <a:xfrm>
            <a:off x="4907340" y="3702404"/>
            <a:ext cx="43176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HTML, CSS, </a:t>
            </a:r>
            <a:r>
              <a:rPr lang="en-US" altLang="ko-KR" sz="1400" dirty="0" err="1">
                <a:latin typeface="Montserrat" pitchFamily="2" charset="0"/>
                <a:ea typeface="나눔스퀘어" panose="020B0600000101010101" pitchFamily="50" charset="-127"/>
              </a:rPr>
              <a:t>Javascript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이용해 프론트 페이지를 작성할 수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ES6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en-US" altLang="ko-KR" sz="1400" dirty="0" err="1">
                <a:latin typeface="Montserrat" pitchFamily="2" charset="0"/>
                <a:ea typeface="나눔스퀘어" panose="020B0600000101010101" pitchFamily="50" charset="-127"/>
              </a:rPr>
              <a:t>Javascript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학습하였으며 </a:t>
            </a:r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async - await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통한 비동기 처리를 학습했습니다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Vue.js (2.x &amp; 3.x)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SFC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개발을 담당한 경험이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  <a:r>
              <a:rPr lang="en-US" altLang="ko-KR" sz="1400" dirty="0" err="1">
                <a:latin typeface="Montserrat" pitchFamily="2" charset="0"/>
                <a:ea typeface="나눔스퀘어" panose="020B0600000101010101" pitchFamily="50" charset="-127"/>
              </a:rPr>
              <a:t>Axios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라이브러리를 통해 </a:t>
            </a:r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backend API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통신하는 기능을 구현했습니다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3D1DF-490D-463A-9497-9378FC43A759}"/>
              </a:ext>
            </a:extLst>
          </p:cNvPr>
          <p:cNvSpPr txBox="1"/>
          <p:nvPr/>
        </p:nvSpPr>
        <p:spPr>
          <a:xfrm>
            <a:off x="4873262" y="5455707"/>
            <a:ext cx="4317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SQL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구문을 직접 작성하여 특정 데이터의 </a:t>
            </a:r>
            <a:r>
              <a:rPr lang="en-US" altLang="ko-KR" sz="1400" dirty="0">
                <a:latin typeface="Montserrat" pitchFamily="2" charset="0"/>
                <a:ea typeface="나눔스퀘어" panose="020B0600000101010101" pitchFamily="50" charset="-127"/>
              </a:rPr>
              <a:t>CRUD Operation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구현할 수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테이블 간의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Join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원하는 데이터를 추출할 수 있으며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Sub Query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사용할 수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0E05241-1132-4050-BC4D-72FE78E002B7}"/>
              </a:ext>
            </a:extLst>
          </p:cNvPr>
          <p:cNvCxnSpPr>
            <a:cxnSpLocks/>
          </p:cNvCxnSpPr>
          <p:nvPr/>
        </p:nvCxnSpPr>
        <p:spPr>
          <a:xfrm>
            <a:off x="1007840" y="3586468"/>
            <a:ext cx="8137385" cy="0"/>
          </a:xfrm>
          <a:prstGeom prst="line">
            <a:avLst/>
          </a:prstGeom>
          <a:ln w="1587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DEB8E9A-97F9-4203-8027-C1DA5D7DB2F9}"/>
              </a:ext>
            </a:extLst>
          </p:cNvPr>
          <p:cNvCxnSpPr>
            <a:cxnSpLocks/>
          </p:cNvCxnSpPr>
          <p:nvPr/>
        </p:nvCxnSpPr>
        <p:spPr>
          <a:xfrm>
            <a:off x="1007839" y="5312877"/>
            <a:ext cx="8137385" cy="0"/>
          </a:xfrm>
          <a:prstGeom prst="line">
            <a:avLst/>
          </a:prstGeom>
          <a:ln w="1587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02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Skills : knowledge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6D91669-CE5B-4DBF-863C-58AE0F7BD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80668"/>
              </p:ext>
            </p:extLst>
          </p:nvPr>
        </p:nvGraphicFramePr>
        <p:xfrm>
          <a:off x="2803936" y="2362538"/>
          <a:ext cx="1734771" cy="1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57">
                  <a:extLst>
                    <a:ext uri="{9D8B030D-6E8A-4147-A177-3AD203B41FA5}">
                      <a16:colId xmlns:a16="http://schemas.microsoft.com/office/drawing/2014/main" val="3680156027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4069703513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3957448669"/>
                    </a:ext>
                  </a:extLst>
                </a:gridCol>
              </a:tblGrid>
              <a:tr h="1374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95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E9B268-0F9C-4BFD-9AB5-53892089952D}"/>
              </a:ext>
            </a:extLst>
          </p:cNvPr>
          <p:cNvSpPr txBox="1"/>
          <p:nvPr/>
        </p:nvSpPr>
        <p:spPr>
          <a:xfrm>
            <a:off x="1006058" y="2246602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Montserrat" pitchFamily="2" charset="0"/>
              </a:rPr>
              <a:t>Database</a:t>
            </a:r>
            <a:endParaRPr lang="ko-KR" altLang="en-US" b="1" dirty="0">
              <a:latin typeface="Montserrat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D85348-F707-42A7-AE20-6ED4F5F8C463}"/>
              </a:ext>
            </a:extLst>
          </p:cNvPr>
          <p:cNvSpPr txBox="1"/>
          <p:nvPr/>
        </p:nvSpPr>
        <p:spPr>
          <a:xfrm>
            <a:off x="715116" y="1104282"/>
            <a:ext cx="8543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2800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시간의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전문 교육을 통해 개발자로서 필요한 기본 역량을 길러 왔습니다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BB4DFA-804D-4F05-A60C-A18F94060773}"/>
              </a:ext>
            </a:extLst>
          </p:cNvPr>
          <p:cNvGrpSpPr/>
          <p:nvPr/>
        </p:nvGrpSpPr>
        <p:grpSpPr>
          <a:xfrm>
            <a:off x="930635" y="1550128"/>
            <a:ext cx="5607101" cy="369332"/>
            <a:chOff x="927999" y="1597901"/>
            <a:chExt cx="560710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2F859A-AA3C-4935-B20D-BFC3AA8B8759}"/>
                </a:ext>
              </a:extLst>
            </p:cNvPr>
            <p:cNvSpPr txBox="1"/>
            <p:nvPr/>
          </p:nvSpPr>
          <p:spPr>
            <a:xfrm>
              <a:off x="927999" y="1597901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Name</a:t>
              </a:r>
              <a:endParaRPr lang="ko-KR" altLang="en-US" b="1" dirty="0">
                <a:latin typeface="Montserrat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9A1E58-8B28-45E5-A398-016A223114DB}"/>
                </a:ext>
              </a:extLst>
            </p:cNvPr>
            <p:cNvSpPr txBox="1"/>
            <p:nvPr/>
          </p:nvSpPr>
          <p:spPr>
            <a:xfrm>
              <a:off x="2724258" y="1597901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Level</a:t>
              </a:r>
              <a:endParaRPr lang="ko-KR" altLang="en-US" b="1" dirty="0">
                <a:latin typeface="Montserrat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D69806-0FBB-4520-B1CE-CC2E41A35B5D}"/>
                </a:ext>
              </a:extLst>
            </p:cNvPr>
            <p:cNvSpPr txBox="1"/>
            <p:nvPr/>
          </p:nvSpPr>
          <p:spPr>
            <a:xfrm>
              <a:off x="4902922" y="1597901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Montserrat" pitchFamily="2" charset="0"/>
                </a:rPr>
                <a:t>Explanation</a:t>
              </a:r>
              <a:endParaRPr lang="ko-KR" altLang="en-US" b="1" dirty="0">
                <a:latin typeface="Montserrat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3D7BDF6-65AD-45E5-AA37-F4064A69FE6B}"/>
              </a:ext>
            </a:extLst>
          </p:cNvPr>
          <p:cNvSpPr txBox="1"/>
          <p:nvPr/>
        </p:nvSpPr>
        <p:spPr>
          <a:xfrm>
            <a:off x="4905558" y="2277379"/>
            <a:ext cx="4317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엔티티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주식별자 등의 개념을 학습했으며 일대일 관계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일대다 관계 등 두 테이블 간의 관계와 관련된 개념을 숙지하고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1, 2, 3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정규화를 통해 데이터의 중복을 방지할 수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프로젝트를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설계를 담당한 경험이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A3B473-C2C1-42DF-A848-E624A1D8BB96}"/>
              </a:ext>
            </a:extLst>
          </p:cNvPr>
          <p:cNvCxnSpPr>
            <a:cxnSpLocks/>
          </p:cNvCxnSpPr>
          <p:nvPr/>
        </p:nvCxnSpPr>
        <p:spPr>
          <a:xfrm>
            <a:off x="1015023" y="2041380"/>
            <a:ext cx="8137385" cy="0"/>
          </a:xfrm>
          <a:prstGeom prst="line">
            <a:avLst/>
          </a:prstGeom>
          <a:ln w="15875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1">
            <a:extLst>
              <a:ext uri="{FF2B5EF4-FFF2-40B4-BE49-F238E27FC236}">
                <a16:creationId xmlns:a16="http://schemas.microsoft.com/office/drawing/2014/main" id="{762BD570-DB40-49E3-8C7D-AD26EF95F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54818"/>
              </p:ext>
            </p:extLst>
          </p:nvPr>
        </p:nvGraphicFramePr>
        <p:xfrm>
          <a:off x="2796753" y="3866093"/>
          <a:ext cx="1734771" cy="1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57">
                  <a:extLst>
                    <a:ext uri="{9D8B030D-6E8A-4147-A177-3AD203B41FA5}">
                      <a16:colId xmlns:a16="http://schemas.microsoft.com/office/drawing/2014/main" val="3680156027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4069703513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3957448669"/>
                    </a:ext>
                  </a:extLst>
                </a:gridCol>
              </a:tblGrid>
              <a:tr h="1374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953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FF88DA3-F174-4155-816B-5A66D7C5CCD0}"/>
              </a:ext>
            </a:extLst>
          </p:cNvPr>
          <p:cNvSpPr txBox="1"/>
          <p:nvPr/>
        </p:nvSpPr>
        <p:spPr>
          <a:xfrm>
            <a:off x="998875" y="3750157"/>
            <a:ext cx="1624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Montserrat" pitchFamily="2" charset="0"/>
              </a:rPr>
              <a:t>PS </a:t>
            </a:r>
          </a:p>
          <a:p>
            <a:r>
              <a:rPr lang="en-US" altLang="ko-KR" sz="1200" b="1" dirty="0">
                <a:latin typeface="Montserrat" pitchFamily="2" charset="0"/>
              </a:rPr>
              <a:t>(Problem Solving)</a:t>
            </a:r>
            <a:endParaRPr lang="ko-KR" altLang="en-US" sz="1200" b="1" dirty="0">
              <a:latin typeface="Montserrat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C83AF-C967-41B2-A6A8-E90CFEF0427B}"/>
              </a:ext>
            </a:extLst>
          </p:cNvPr>
          <p:cNvSpPr txBox="1"/>
          <p:nvPr/>
        </p:nvSpPr>
        <p:spPr>
          <a:xfrm>
            <a:off x="4898375" y="3780934"/>
            <a:ext cx="4317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삼성 청년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SW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아카데미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학기 교육을 통해 알고리즘 집중 교육을 이수했습니다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교육을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정렬과 관련된 다양한 알고리즘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 이론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동적 계획법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그리디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알고리즘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자료구조 등 다양한 개념을 학습했으며 현재도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커밋을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꾸준히 학습하고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2717046-4755-470B-9865-32507ECAFE77}"/>
              </a:ext>
            </a:extLst>
          </p:cNvPr>
          <p:cNvCxnSpPr>
            <a:cxnSpLocks/>
          </p:cNvCxnSpPr>
          <p:nvPr/>
        </p:nvCxnSpPr>
        <p:spPr>
          <a:xfrm>
            <a:off x="1016805" y="3562865"/>
            <a:ext cx="8137385" cy="0"/>
          </a:xfrm>
          <a:prstGeom prst="line">
            <a:avLst/>
          </a:prstGeom>
          <a:ln w="1587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11">
            <a:extLst>
              <a:ext uri="{FF2B5EF4-FFF2-40B4-BE49-F238E27FC236}">
                <a16:creationId xmlns:a16="http://schemas.microsoft.com/office/drawing/2014/main" id="{3648334F-1A2B-46FF-A01E-C1697811E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34651"/>
              </p:ext>
            </p:extLst>
          </p:nvPr>
        </p:nvGraphicFramePr>
        <p:xfrm>
          <a:off x="2796753" y="5346025"/>
          <a:ext cx="1734771" cy="1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57">
                  <a:extLst>
                    <a:ext uri="{9D8B030D-6E8A-4147-A177-3AD203B41FA5}">
                      <a16:colId xmlns:a16="http://schemas.microsoft.com/office/drawing/2014/main" val="3680156027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4069703513"/>
                    </a:ext>
                  </a:extLst>
                </a:gridCol>
                <a:gridCol w="578257">
                  <a:extLst>
                    <a:ext uri="{9D8B030D-6E8A-4147-A177-3AD203B41FA5}">
                      <a16:colId xmlns:a16="http://schemas.microsoft.com/office/drawing/2014/main" val="3957448669"/>
                    </a:ext>
                  </a:extLst>
                </a:gridCol>
              </a:tblGrid>
              <a:tr h="13746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4953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C101EED-F4AA-45F1-B6F0-DDF1A8CEC5ED}"/>
              </a:ext>
            </a:extLst>
          </p:cNvPr>
          <p:cNvSpPr txBox="1"/>
          <p:nvPr/>
        </p:nvSpPr>
        <p:spPr>
          <a:xfrm>
            <a:off x="998875" y="523008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Montserrat" pitchFamily="2" charset="0"/>
              </a:rPr>
              <a:t>Network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59367A-2784-4CA4-BA82-46832D197574}"/>
              </a:ext>
            </a:extLst>
          </p:cNvPr>
          <p:cNvSpPr txBox="1"/>
          <p:nvPr/>
        </p:nvSpPr>
        <p:spPr>
          <a:xfrm>
            <a:off x="4898375" y="5260866"/>
            <a:ext cx="4317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Web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개발자로서 필요한 기본 네트워크 역량을 갖추기 위해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“3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 네트워크 교실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“, “HTTP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완벽 가이드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학습해오고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OSI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참조 모델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패킷 교환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7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계층의 역할과 구조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TCP/IP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등을 학습했으며 현재도 꾸준히 교재를 통해 학습해 나가고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39B083B-8161-439A-B264-A466F8C426C2}"/>
              </a:ext>
            </a:extLst>
          </p:cNvPr>
          <p:cNvCxnSpPr>
            <a:cxnSpLocks/>
          </p:cNvCxnSpPr>
          <p:nvPr/>
        </p:nvCxnSpPr>
        <p:spPr>
          <a:xfrm>
            <a:off x="1016805" y="5042797"/>
            <a:ext cx="8137385" cy="0"/>
          </a:xfrm>
          <a:prstGeom prst="line">
            <a:avLst/>
          </a:prstGeom>
          <a:ln w="1587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04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2788303" cy="104233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Projects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C98840-995F-4C87-8E1C-203AAB1F75D3}"/>
              </a:ext>
            </a:extLst>
          </p:cNvPr>
          <p:cNvSpPr/>
          <p:nvPr/>
        </p:nvSpPr>
        <p:spPr>
          <a:xfrm>
            <a:off x="0" y="5236792"/>
            <a:ext cx="9906000" cy="18611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0B370-9EDC-47D6-BF2D-22FC1BC8723D}"/>
              </a:ext>
            </a:extLst>
          </p:cNvPr>
          <p:cNvSpPr txBox="1"/>
          <p:nvPr/>
        </p:nvSpPr>
        <p:spPr>
          <a:xfrm>
            <a:off x="2371730" y="5433657"/>
            <a:ext cx="65437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atin typeface="Montserrat" pitchFamily="2" charset="0"/>
                <a:ea typeface="나눔스퀘어" panose="020B0600000101010101" pitchFamily="50" charset="-127"/>
              </a:rPr>
              <a:t>Mokkozi</a:t>
            </a:r>
            <a:b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4000" b="1" dirty="0" err="1">
                <a:latin typeface="Montserrat" pitchFamily="2" charset="0"/>
                <a:ea typeface="나눔스퀘어" panose="020B0600000101010101" pitchFamily="50" charset="-127"/>
              </a:rPr>
              <a:t>webRTC</a:t>
            </a:r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소개팅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3CF30-0430-439A-A4A3-9D1DDC6D98A6}"/>
              </a:ext>
            </a:extLst>
          </p:cNvPr>
          <p:cNvSpPr txBox="1"/>
          <p:nvPr/>
        </p:nvSpPr>
        <p:spPr>
          <a:xfrm>
            <a:off x="332389" y="5125881"/>
            <a:ext cx="20393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01.</a:t>
            </a:r>
            <a:endParaRPr lang="ko-KR" altLang="en-US" sz="12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DD7766-AD72-4DF3-A947-2E1BC5223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311" y="1387894"/>
            <a:ext cx="5282107" cy="2692689"/>
          </a:xfrm>
          <a:prstGeom prst="rect">
            <a:avLst/>
          </a:prstGeom>
          <a:noFill/>
          <a:ln w="127000">
            <a:solidFill>
              <a:schemeClr val="accent4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738510A-09AC-4F8A-B93E-725E7FB49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01" y="2095647"/>
            <a:ext cx="5356500" cy="2479748"/>
          </a:xfrm>
          <a:prstGeom prst="rect">
            <a:avLst/>
          </a:prstGeom>
          <a:noFill/>
          <a:ln w="127000">
            <a:solidFill>
              <a:schemeClr val="accent4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71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Detail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47178DA7-0DDA-460C-8C43-D68B7C219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587932"/>
              </p:ext>
            </p:extLst>
          </p:nvPr>
        </p:nvGraphicFramePr>
        <p:xfrm>
          <a:off x="744070" y="1640005"/>
          <a:ext cx="8480891" cy="423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034">
                  <a:extLst>
                    <a:ext uri="{9D8B030D-6E8A-4147-A177-3AD203B41FA5}">
                      <a16:colId xmlns:a16="http://schemas.microsoft.com/office/drawing/2014/main" val="3345119553"/>
                    </a:ext>
                  </a:extLst>
                </a:gridCol>
                <a:gridCol w="6686857">
                  <a:extLst>
                    <a:ext uri="{9D8B030D-6E8A-4147-A177-3AD203B41FA5}">
                      <a16:colId xmlns:a16="http://schemas.microsoft.com/office/drawing/2014/main" val="265159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2021.10.11 ~ 2021.11.19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참여 인원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95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 남녀를 잠재고객으로 설정한 소개팅 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5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Montserrat" pitchFamily="2" charset="0"/>
                          <a:ea typeface="나눔스퀘어" panose="020B0600000101010101" pitchFamily="50" charset="-127"/>
                        </a:rPr>
                        <a:t>webRTC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라이브러리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openVIdu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활용한 남녀간 화상 채팅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남녀간 일상 공유가 가능한 커뮤니티 게시판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팔로우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팔로잉을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통한 회원 간 소통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임의 기준을 통한 랜덤 회원 추천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5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팀장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풀스택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37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 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openVidu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, AWS EC2, AWS S3, JWT,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Springboot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, Vue.js(2.x), JPA, IntelliJ, Jira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17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담당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AWS EC2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서버 내 </a:t>
                      </a:r>
                      <a:r>
                        <a:rPr lang="en-US" altLang="ko-KR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OpenVidu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빌드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Spring Security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JWT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활용한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Authentication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AWS S3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통한 다중 이미지 업로드 기능 구현</a:t>
                      </a: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vue.js(2.x)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</a:t>
                      </a:r>
                      <a:r>
                        <a:rPr lang="en-US" altLang="ko-KR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vuetify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(2.x)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활용한 로그인 및 회원가입 페이지 구현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및 회원가입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BE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76583"/>
                  </a:ext>
                </a:extLst>
              </a:tr>
            </a:tbl>
          </a:graphicData>
        </a:graphic>
      </p:graphicFrame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5DF53BE1-E6FF-47E6-991F-C33F1ABB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en-US" altLang="ko-KR" dirty="0" err="1"/>
              <a:t>Mokkozi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7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Architecture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pic>
        <p:nvPicPr>
          <p:cNvPr id="2050" name="Picture 2" descr="image-20211119075715343">
            <a:extLst>
              <a:ext uri="{FF2B5EF4-FFF2-40B4-BE49-F238E27FC236}">
                <a16:creationId xmlns:a16="http://schemas.microsoft.com/office/drawing/2014/main" id="{EBD33A69-6723-4465-96B3-9F433281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407458"/>
            <a:ext cx="8435291" cy="474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14376D-91A8-4AB6-9FFE-A9EE4E7F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3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</a:t>
            </a:r>
            <a:r>
              <a:rPr lang="ko-KR" altLang="en-US" b="1" dirty="0">
                <a:latin typeface="Montserrat" pitchFamily="2" charset="0"/>
                <a:ea typeface="나눔스퀘어" panose="020B0600000101010101" pitchFamily="50" charset="-127"/>
              </a:rPr>
              <a:t>담당 기능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/>
          </a:p>
        </p:txBody>
      </p:sp>
      <p:pic>
        <p:nvPicPr>
          <p:cNvPr id="3076" name="Picture 4" descr="image-20211119073258724">
            <a:extLst>
              <a:ext uri="{FF2B5EF4-FFF2-40B4-BE49-F238E27FC236}">
                <a16:creationId xmlns:a16="http://schemas.microsoft.com/office/drawing/2014/main" id="{FFE4DD56-93AE-4332-91C4-1B00D8FD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4227" y="2903942"/>
            <a:ext cx="7457545" cy="345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68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</a:t>
            </a:r>
            <a:r>
              <a:rPr lang="ko-KR" altLang="en-US" b="1" dirty="0">
                <a:latin typeface="Montserrat" pitchFamily="2" charset="0"/>
                <a:ea typeface="나눔스퀘어" panose="020B0600000101010101" pitchFamily="50" charset="-127"/>
              </a:rPr>
              <a:t>담당 기능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/>
          </a:p>
        </p:txBody>
      </p:sp>
      <p:pic>
        <p:nvPicPr>
          <p:cNvPr id="3074" name="Picture 2" descr="image-20211119073757622">
            <a:extLst>
              <a:ext uri="{FF2B5EF4-FFF2-40B4-BE49-F238E27FC236}">
                <a16:creationId xmlns:a16="http://schemas.microsoft.com/office/drawing/2014/main" id="{FBE865F6-543F-4E8E-A69F-56B5B2583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8712" y="2994401"/>
            <a:ext cx="6608576" cy="3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42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633</Words>
  <Application>Microsoft Office PowerPoint</Application>
  <PresentationFormat>A4 용지(210x297mm)</PresentationFormat>
  <Paragraphs>86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나눔스퀘어</vt:lpstr>
      <vt:lpstr>Montserrat</vt:lpstr>
      <vt:lpstr>Calibri Light</vt:lpstr>
      <vt:lpstr>Arial</vt:lpstr>
      <vt:lpstr>서울남산 장체B</vt:lpstr>
      <vt:lpstr>Calibri</vt:lpstr>
      <vt:lpstr>맑은 고딕</vt:lpstr>
      <vt:lpstr>Office 테마</vt:lpstr>
      <vt:lpstr>안녕하세요!  끊임없는 도전과 몰입으로  성장하는 조웅현입니다</vt:lpstr>
      <vt:lpstr>ABOUT ME</vt:lpstr>
      <vt:lpstr>Skills : Languages</vt:lpstr>
      <vt:lpstr>Skills : knowledge</vt:lpstr>
      <vt:lpstr>Projects</vt:lpstr>
      <vt:lpstr>Project Detail</vt:lpstr>
      <vt:lpstr>Project Architecture</vt:lpstr>
      <vt:lpstr>Project 담당 기능</vt:lpstr>
      <vt:lpstr>Project 담당 기능</vt:lpstr>
      <vt:lpstr>Project 담당 기능</vt:lpstr>
      <vt:lpstr>Project 담당 기능</vt:lpstr>
      <vt:lpstr>Project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끊임없는 도전과  몰입으로  성장중인  조웅현입니다</dc:title>
  <dc:creator>조웅현</dc:creator>
  <cp:lastModifiedBy>조웅현</cp:lastModifiedBy>
  <cp:revision>85</cp:revision>
  <dcterms:created xsi:type="dcterms:W3CDTF">2022-03-03T06:34:31Z</dcterms:created>
  <dcterms:modified xsi:type="dcterms:W3CDTF">2022-03-03T09:17:03Z</dcterms:modified>
</cp:coreProperties>
</file>