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71" r:id="rId3"/>
    <p:sldId id="280" r:id="rId4"/>
    <p:sldId id="258" r:id="rId5"/>
    <p:sldId id="264" r:id="rId6"/>
    <p:sldId id="266" r:id="rId7"/>
    <p:sldId id="272" r:id="rId8"/>
    <p:sldId id="281" r:id="rId9"/>
    <p:sldId id="283" r:id="rId10"/>
    <p:sldId id="262" r:id="rId11"/>
    <p:sldId id="274" r:id="rId12"/>
    <p:sldId id="284" r:id="rId13"/>
    <p:sldId id="275" r:id="rId14"/>
    <p:sldId id="276" r:id="rId15"/>
    <p:sldId id="278" r:id="rId16"/>
    <p:sldId id="279" r:id="rId17"/>
  </p:sldIdLst>
  <p:sldSz cx="18288000" cy="10287000"/>
  <p:notesSz cx="6858000" cy="9144000"/>
  <p:embeddedFontLst>
    <p:embeddedFont>
      <p:font typeface="Open Sans" panose="020B0606030504020204" pitchFamily="34" charset="0"/>
      <p:regular r:id="rId19"/>
      <p:bold r:id="rId20"/>
      <p:italic r:id="rId21"/>
      <p:boldItalic r:id="rId22"/>
    </p:embeddedFont>
    <p:embeddedFont>
      <p:font typeface="Public Sans" panose="020B0604020202020204" charset="0"/>
      <p:regular r:id="rId23"/>
    </p:embeddedFont>
    <p:embeddedFont>
      <p:font typeface="Retropix"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544292-52FD-47C1-AE84-65DCC177BAF9}" v="110" dt="2024-11-24T20:09:41.7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22" autoAdjust="0"/>
  </p:normalViewPr>
  <p:slideViewPr>
    <p:cSldViewPr>
      <p:cViewPr varScale="1">
        <p:scale>
          <a:sx n="52" d="100"/>
          <a:sy n="52" d="100"/>
        </p:scale>
        <p:origin x="874"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OW YUE JIA TIFFANEE" userId="55545613-fd2c-4f5a-91ca-d75550f46a29" providerId="ADAL" clId="{48544292-52FD-47C1-AE84-65DCC177BAF9}"/>
    <pc:docChg chg="undo redo custSel addSld delSld modSld sldOrd">
      <pc:chgData name="SEOW YUE JIA TIFFANEE" userId="55545613-fd2c-4f5a-91ca-d75550f46a29" providerId="ADAL" clId="{48544292-52FD-47C1-AE84-65DCC177BAF9}" dt="2024-11-24T20:13:18.794" v="2958" actId="404"/>
      <pc:docMkLst>
        <pc:docMk/>
      </pc:docMkLst>
      <pc:sldChg chg="delSp modSp mod">
        <pc:chgData name="SEOW YUE JIA TIFFANEE" userId="55545613-fd2c-4f5a-91ca-d75550f46a29" providerId="ADAL" clId="{48544292-52FD-47C1-AE84-65DCC177BAF9}" dt="2024-11-20T04:32:17.491" v="98" actId="1076"/>
        <pc:sldMkLst>
          <pc:docMk/>
          <pc:sldMk cId="0" sldId="256"/>
        </pc:sldMkLst>
        <pc:spChg chg="mod">
          <ac:chgData name="SEOW YUE JIA TIFFANEE" userId="55545613-fd2c-4f5a-91ca-d75550f46a29" providerId="ADAL" clId="{48544292-52FD-47C1-AE84-65DCC177BAF9}" dt="2024-11-20T04:29:48.464" v="39" actId="255"/>
          <ac:spMkLst>
            <pc:docMk/>
            <pc:sldMk cId="0" sldId="256"/>
            <ac:spMk id="8" creationId="{00000000-0000-0000-0000-000000000000}"/>
          </ac:spMkLst>
        </pc:spChg>
        <pc:spChg chg="mod">
          <ac:chgData name="SEOW YUE JIA TIFFANEE" userId="55545613-fd2c-4f5a-91ca-d75550f46a29" providerId="ADAL" clId="{48544292-52FD-47C1-AE84-65DCC177BAF9}" dt="2024-11-20T04:32:17.491" v="98" actId="1076"/>
          <ac:spMkLst>
            <pc:docMk/>
            <pc:sldMk cId="0" sldId="256"/>
            <ac:spMk id="14" creationId="{00000000-0000-0000-0000-000000000000}"/>
          </ac:spMkLst>
        </pc:spChg>
        <pc:spChg chg="del">
          <ac:chgData name="SEOW YUE JIA TIFFANEE" userId="55545613-fd2c-4f5a-91ca-d75550f46a29" providerId="ADAL" clId="{48544292-52FD-47C1-AE84-65DCC177BAF9}" dt="2024-11-20T04:30:29.218" v="87" actId="478"/>
          <ac:spMkLst>
            <pc:docMk/>
            <pc:sldMk cId="0" sldId="256"/>
            <ac:spMk id="15" creationId="{00000000-0000-0000-0000-000000000000}"/>
          </ac:spMkLst>
        </pc:spChg>
        <pc:grpChg chg="mod">
          <ac:chgData name="SEOW YUE JIA TIFFANEE" userId="55545613-fd2c-4f5a-91ca-d75550f46a29" providerId="ADAL" clId="{48544292-52FD-47C1-AE84-65DCC177BAF9}" dt="2024-11-20T04:30:41.372" v="89" actId="1076"/>
          <ac:grpSpMkLst>
            <pc:docMk/>
            <pc:sldMk cId="0" sldId="256"/>
            <ac:grpSpMk id="10" creationId="{00000000-0000-0000-0000-000000000000}"/>
          </ac:grpSpMkLst>
        </pc:grpChg>
      </pc:sldChg>
      <pc:sldChg chg="addSp delSp modSp del mod ord">
        <pc:chgData name="SEOW YUE JIA TIFFANEE" userId="55545613-fd2c-4f5a-91ca-d75550f46a29" providerId="ADAL" clId="{48544292-52FD-47C1-AE84-65DCC177BAF9}" dt="2024-11-24T07:25:25.096" v="1771" actId="2696"/>
        <pc:sldMkLst>
          <pc:docMk/>
          <pc:sldMk cId="0" sldId="257"/>
        </pc:sldMkLst>
        <pc:spChg chg="del topLvl">
          <ac:chgData name="SEOW YUE JIA TIFFANEE" userId="55545613-fd2c-4f5a-91ca-d75550f46a29" providerId="ADAL" clId="{48544292-52FD-47C1-AE84-65DCC177BAF9}" dt="2024-11-22T11:32:21.386" v="982" actId="478"/>
          <ac:spMkLst>
            <pc:docMk/>
            <pc:sldMk cId="0" sldId="257"/>
            <ac:spMk id="3" creationId="{00000000-0000-0000-0000-000000000000}"/>
          </ac:spMkLst>
        </pc:spChg>
        <pc:spChg chg="del mod topLvl">
          <ac:chgData name="SEOW YUE JIA TIFFANEE" userId="55545613-fd2c-4f5a-91ca-d75550f46a29" providerId="ADAL" clId="{48544292-52FD-47C1-AE84-65DCC177BAF9}" dt="2024-11-22T11:32:20.897" v="981" actId="478"/>
          <ac:spMkLst>
            <pc:docMk/>
            <pc:sldMk cId="0" sldId="257"/>
            <ac:spMk id="4" creationId="{00000000-0000-0000-0000-000000000000}"/>
          </ac:spMkLst>
        </pc:spChg>
        <pc:spChg chg="mod">
          <ac:chgData name="SEOW YUE JIA TIFFANEE" userId="55545613-fd2c-4f5a-91ca-d75550f46a29" providerId="ADAL" clId="{48544292-52FD-47C1-AE84-65DCC177BAF9}" dt="2024-11-22T11:30:07.270" v="878" actId="6549"/>
          <ac:spMkLst>
            <pc:docMk/>
            <pc:sldMk cId="0" sldId="257"/>
            <ac:spMk id="23" creationId="{00000000-0000-0000-0000-000000000000}"/>
          </ac:spMkLst>
        </pc:spChg>
        <pc:spChg chg="mod">
          <ac:chgData name="SEOW YUE JIA TIFFANEE" userId="55545613-fd2c-4f5a-91ca-d75550f46a29" providerId="ADAL" clId="{48544292-52FD-47C1-AE84-65DCC177BAF9}" dt="2024-11-22T11:31:28.655" v="928" actId="21"/>
          <ac:spMkLst>
            <pc:docMk/>
            <pc:sldMk cId="0" sldId="257"/>
            <ac:spMk id="26" creationId="{00000000-0000-0000-0000-000000000000}"/>
          </ac:spMkLst>
        </pc:spChg>
        <pc:spChg chg="mod">
          <ac:chgData name="SEOW YUE JIA TIFFANEE" userId="55545613-fd2c-4f5a-91ca-d75550f46a29" providerId="ADAL" clId="{48544292-52FD-47C1-AE84-65DCC177BAF9}" dt="2024-11-22T11:30:04.471" v="876" actId="1076"/>
          <ac:spMkLst>
            <pc:docMk/>
            <pc:sldMk cId="0" sldId="257"/>
            <ac:spMk id="27" creationId="{00000000-0000-0000-0000-000000000000}"/>
          </ac:spMkLst>
        </pc:spChg>
        <pc:spChg chg="add mod">
          <ac:chgData name="SEOW YUE JIA TIFFANEE" userId="55545613-fd2c-4f5a-91ca-d75550f46a29" providerId="ADAL" clId="{48544292-52FD-47C1-AE84-65DCC177BAF9}" dt="2024-11-22T11:31:22.985" v="927" actId="207"/>
          <ac:spMkLst>
            <pc:docMk/>
            <pc:sldMk cId="0" sldId="257"/>
            <ac:spMk id="33" creationId="{1A878098-786D-85D8-B360-026AEC6A8009}"/>
          </ac:spMkLst>
        </pc:spChg>
        <pc:spChg chg="add mod">
          <ac:chgData name="SEOW YUE JIA TIFFANEE" userId="55545613-fd2c-4f5a-91ca-d75550f46a29" providerId="ADAL" clId="{48544292-52FD-47C1-AE84-65DCC177BAF9}" dt="2024-11-22T11:32:02.274" v="976" actId="207"/>
          <ac:spMkLst>
            <pc:docMk/>
            <pc:sldMk cId="0" sldId="257"/>
            <ac:spMk id="34" creationId="{D1401516-E006-D33E-6BFD-A642A653ABCC}"/>
          </ac:spMkLst>
        </pc:spChg>
        <pc:grpChg chg="del">
          <ac:chgData name="SEOW YUE JIA TIFFANEE" userId="55545613-fd2c-4f5a-91ca-d75550f46a29" providerId="ADAL" clId="{48544292-52FD-47C1-AE84-65DCC177BAF9}" dt="2024-11-22T11:32:20.897" v="981" actId="478"/>
          <ac:grpSpMkLst>
            <pc:docMk/>
            <pc:sldMk cId="0" sldId="257"/>
            <ac:grpSpMk id="2" creationId="{00000000-0000-0000-0000-000000000000}"/>
          </ac:grpSpMkLst>
        </pc:grpChg>
        <pc:grpChg chg="del">
          <ac:chgData name="SEOW YUE JIA TIFFANEE" userId="55545613-fd2c-4f5a-91ca-d75550f46a29" providerId="ADAL" clId="{48544292-52FD-47C1-AE84-65DCC177BAF9}" dt="2024-11-22T11:29:45.206" v="847" actId="478"/>
          <ac:grpSpMkLst>
            <pc:docMk/>
            <pc:sldMk cId="0" sldId="257"/>
            <ac:grpSpMk id="16" creationId="{00000000-0000-0000-0000-000000000000}"/>
          </ac:grpSpMkLst>
        </pc:grpChg>
        <pc:grpChg chg="del">
          <ac:chgData name="SEOW YUE JIA TIFFANEE" userId="55545613-fd2c-4f5a-91ca-d75550f46a29" providerId="ADAL" clId="{48544292-52FD-47C1-AE84-65DCC177BAF9}" dt="2024-11-22T11:29:45.960" v="848" actId="478"/>
          <ac:grpSpMkLst>
            <pc:docMk/>
            <pc:sldMk cId="0" sldId="257"/>
            <ac:grpSpMk id="19" creationId="{00000000-0000-0000-0000-000000000000}"/>
          </ac:grpSpMkLst>
        </pc:grpChg>
        <pc:grpChg chg="mod">
          <ac:chgData name="SEOW YUE JIA TIFFANEE" userId="55545613-fd2c-4f5a-91ca-d75550f46a29" providerId="ADAL" clId="{48544292-52FD-47C1-AE84-65DCC177BAF9}" dt="2024-11-22T11:32:15.998" v="979" actId="1076"/>
          <ac:grpSpMkLst>
            <pc:docMk/>
            <pc:sldMk cId="0" sldId="257"/>
            <ac:grpSpMk id="22" creationId="{00000000-0000-0000-0000-000000000000}"/>
          </ac:grpSpMkLst>
        </pc:grpChg>
      </pc:sldChg>
      <pc:sldChg chg="addSp delSp modSp mod ord">
        <pc:chgData name="SEOW YUE JIA TIFFANEE" userId="55545613-fd2c-4f5a-91ca-d75550f46a29" providerId="ADAL" clId="{48544292-52FD-47C1-AE84-65DCC177BAF9}" dt="2024-11-24T19:55:04.552" v="2313" actId="20577"/>
        <pc:sldMkLst>
          <pc:docMk/>
          <pc:sldMk cId="0" sldId="258"/>
        </pc:sldMkLst>
        <pc:spChg chg="mod">
          <ac:chgData name="SEOW YUE JIA TIFFANEE" userId="55545613-fd2c-4f5a-91ca-d75550f46a29" providerId="ADAL" clId="{48544292-52FD-47C1-AE84-65DCC177BAF9}" dt="2024-11-22T11:03:52.177" v="283" actId="20577"/>
          <ac:spMkLst>
            <pc:docMk/>
            <pc:sldMk cId="0" sldId="258"/>
            <ac:spMk id="14" creationId="{00000000-0000-0000-0000-000000000000}"/>
          </ac:spMkLst>
        </pc:spChg>
        <pc:spChg chg="mod">
          <ac:chgData name="SEOW YUE JIA TIFFANEE" userId="55545613-fd2c-4f5a-91ca-d75550f46a29" providerId="ADAL" clId="{48544292-52FD-47C1-AE84-65DCC177BAF9}" dt="2024-11-22T11:03:55.420" v="284" actId="1076"/>
          <ac:spMkLst>
            <pc:docMk/>
            <pc:sldMk cId="0" sldId="258"/>
            <ac:spMk id="29" creationId="{00000000-0000-0000-0000-000000000000}"/>
          </ac:spMkLst>
        </pc:spChg>
        <pc:spChg chg="del mod">
          <ac:chgData name="SEOW YUE JIA TIFFANEE" userId="55545613-fd2c-4f5a-91ca-d75550f46a29" providerId="ADAL" clId="{48544292-52FD-47C1-AE84-65DCC177BAF9}" dt="2024-11-22T11:04:02.979" v="287" actId="478"/>
          <ac:spMkLst>
            <pc:docMk/>
            <pc:sldMk cId="0" sldId="258"/>
            <ac:spMk id="30" creationId="{00000000-0000-0000-0000-000000000000}"/>
          </ac:spMkLst>
        </pc:spChg>
        <pc:spChg chg="del">
          <ac:chgData name="SEOW YUE JIA TIFFANEE" userId="55545613-fd2c-4f5a-91ca-d75550f46a29" providerId="ADAL" clId="{48544292-52FD-47C1-AE84-65DCC177BAF9}" dt="2024-11-22T11:03:58.643" v="285" actId="478"/>
          <ac:spMkLst>
            <pc:docMk/>
            <pc:sldMk cId="0" sldId="258"/>
            <ac:spMk id="31" creationId="{00000000-0000-0000-0000-000000000000}"/>
          </ac:spMkLst>
        </pc:spChg>
        <pc:spChg chg="add mod">
          <ac:chgData name="SEOW YUE JIA TIFFANEE" userId="55545613-fd2c-4f5a-91ca-d75550f46a29" providerId="ADAL" clId="{48544292-52FD-47C1-AE84-65DCC177BAF9}" dt="2024-11-24T19:55:04.552" v="2313" actId="20577"/>
          <ac:spMkLst>
            <pc:docMk/>
            <pc:sldMk cId="0" sldId="258"/>
            <ac:spMk id="34" creationId="{858771BA-ED97-BB96-999B-FD2865A22347}"/>
          </ac:spMkLst>
        </pc:spChg>
        <pc:grpChg chg="del">
          <ac:chgData name="SEOW YUE JIA TIFFANEE" userId="55545613-fd2c-4f5a-91ca-d75550f46a29" providerId="ADAL" clId="{48544292-52FD-47C1-AE84-65DCC177BAF9}" dt="2024-11-22T11:33:06.589" v="988" actId="478"/>
          <ac:grpSpMkLst>
            <pc:docMk/>
            <pc:sldMk cId="0" sldId="258"/>
            <ac:grpSpMk id="2" creationId="{00000000-0000-0000-0000-000000000000}"/>
          </ac:grpSpMkLst>
        </pc:grpChg>
        <pc:grpChg chg="mod">
          <ac:chgData name="SEOW YUE JIA TIFFANEE" userId="55545613-fd2c-4f5a-91ca-d75550f46a29" providerId="ADAL" clId="{48544292-52FD-47C1-AE84-65DCC177BAF9}" dt="2024-11-22T11:33:09.516" v="989" actId="1076"/>
          <ac:grpSpMkLst>
            <pc:docMk/>
            <pc:sldMk cId="0" sldId="258"/>
            <ac:grpSpMk id="5" creationId="{00000000-0000-0000-0000-000000000000}"/>
          </ac:grpSpMkLst>
        </pc:grpChg>
        <pc:grpChg chg="del">
          <ac:chgData name="SEOW YUE JIA TIFFANEE" userId="55545613-fd2c-4f5a-91ca-d75550f46a29" providerId="ADAL" clId="{48544292-52FD-47C1-AE84-65DCC177BAF9}" dt="2024-11-22T11:33:02.055" v="985" actId="478"/>
          <ac:grpSpMkLst>
            <pc:docMk/>
            <pc:sldMk cId="0" sldId="258"/>
            <ac:grpSpMk id="8" creationId="{00000000-0000-0000-0000-000000000000}"/>
          </ac:grpSpMkLst>
        </pc:grpChg>
        <pc:grpChg chg="del">
          <ac:chgData name="SEOW YUE JIA TIFFANEE" userId="55545613-fd2c-4f5a-91ca-d75550f46a29" providerId="ADAL" clId="{48544292-52FD-47C1-AE84-65DCC177BAF9}" dt="2024-11-22T11:33:01.560" v="984" actId="478"/>
          <ac:grpSpMkLst>
            <pc:docMk/>
            <pc:sldMk cId="0" sldId="258"/>
            <ac:grpSpMk id="11" creationId="{00000000-0000-0000-0000-000000000000}"/>
          </ac:grpSpMkLst>
        </pc:grpChg>
        <pc:picChg chg="add mod">
          <ac:chgData name="SEOW YUE JIA TIFFANEE" userId="55545613-fd2c-4f5a-91ca-d75550f46a29" providerId="ADAL" clId="{48544292-52FD-47C1-AE84-65DCC177BAF9}" dt="2024-11-24T07:22:44.605" v="1734" actId="14100"/>
          <ac:picMkLst>
            <pc:docMk/>
            <pc:sldMk cId="0" sldId="258"/>
            <ac:picMk id="3" creationId="{28C5269A-82D8-2477-E66B-A891E3A5A2FD}"/>
          </ac:picMkLst>
        </pc:picChg>
        <pc:picChg chg="add del mod">
          <ac:chgData name="SEOW YUE JIA TIFFANEE" userId="55545613-fd2c-4f5a-91ca-d75550f46a29" providerId="ADAL" clId="{48544292-52FD-47C1-AE84-65DCC177BAF9}" dt="2024-11-24T07:16:41.291" v="1476" actId="478"/>
          <ac:picMkLst>
            <pc:docMk/>
            <pc:sldMk cId="0" sldId="258"/>
            <ac:picMk id="33" creationId="{4E10FDCD-03F5-E54D-9D07-353D2F0ABA91}"/>
          </ac:picMkLst>
        </pc:picChg>
      </pc:sldChg>
      <pc:sldChg chg="del ord">
        <pc:chgData name="SEOW YUE JIA TIFFANEE" userId="55545613-fd2c-4f5a-91ca-d75550f46a29" providerId="ADAL" clId="{48544292-52FD-47C1-AE84-65DCC177BAF9}" dt="2024-11-22T11:15:28.915" v="665" actId="2696"/>
        <pc:sldMkLst>
          <pc:docMk/>
          <pc:sldMk cId="0" sldId="259"/>
        </pc:sldMkLst>
      </pc:sldChg>
      <pc:sldChg chg="addSp delSp modSp del mod">
        <pc:chgData name="SEOW YUE JIA TIFFANEE" userId="55545613-fd2c-4f5a-91ca-d75550f46a29" providerId="ADAL" clId="{48544292-52FD-47C1-AE84-65DCC177BAF9}" dt="2024-11-24T19:55:15.981" v="2314" actId="2696"/>
        <pc:sldMkLst>
          <pc:docMk/>
          <pc:sldMk cId="0" sldId="260"/>
        </pc:sldMkLst>
        <pc:spChg chg="del">
          <ac:chgData name="SEOW YUE JIA TIFFANEE" userId="55545613-fd2c-4f5a-91ca-d75550f46a29" providerId="ADAL" clId="{48544292-52FD-47C1-AE84-65DCC177BAF9}" dt="2024-11-24T16:04:15.976" v="2204" actId="478"/>
          <ac:spMkLst>
            <pc:docMk/>
            <pc:sldMk cId="0" sldId="260"/>
            <ac:spMk id="2" creationId="{00000000-0000-0000-0000-000000000000}"/>
          </ac:spMkLst>
        </pc:spChg>
        <pc:spChg chg="add mod">
          <ac:chgData name="SEOW YUE JIA TIFFANEE" userId="55545613-fd2c-4f5a-91ca-d75550f46a29" providerId="ADAL" clId="{48544292-52FD-47C1-AE84-65DCC177BAF9}" dt="2024-11-24T16:16:45.404" v="2306" actId="1076"/>
          <ac:spMkLst>
            <pc:docMk/>
            <pc:sldMk cId="0" sldId="260"/>
            <ac:spMk id="3" creationId="{AF14AC20-8FB1-6FC6-43A8-BF2259CF640F}"/>
          </ac:spMkLst>
        </pc:spChg>
        <pc:spChg chg="del">
          <ac:chgData name="SEOW YUE JIA TIFFANEE" userId="55545613-fd2c-4f5a-91ca-d75550f46a29" providerId="ADAL" clId="{48544292-52FD-47C1-AE84-65DCC177BAF9}" dt="2024-11-24T16:04:16.252" v="2205" actId="478"/>
          <ac:spMkLst>
            <pc:docMk/>
            <pc:sldMk cId="0" sldId="260"/>
            <ac:spMk id="5" creationId="{00000000-0000-0000-0000-000000000000}"/>
          </ac:spMkLst>
        </pc:spChg>
        <pc:spChg chg="del">
          <ac:chgData name="SEOW YUE JIA TIFFANEE" userId="55545613-fd2c-4f5a-91ca-d75550f46a29" providerId="ADAL" clId="{48544292-52FD-47C1-AE84-65DCC177BAF9}" dt="2024-11-24T16:04:16.743" v="2206" actId="478"/>
          <ac:spMkLst>
            <pc:docMk/>
            <pc:sldMk cId="0" sldId="260"/>
            <ac:spMk id="8" creationId="{00000000-0000-0000-0000-000000000000}"/>
          </ac:spMkLst>
        </pc:spChg>
        <pc:spChg chg="mod">
          <ac:chgData name="SEOW YUE JIA TIFFANEE" userId="55545613-fd2c-4f5a-91ca-d75550f46a29" providerId="ADAL" clId="{48544292-52FD-47C1-AE84-65DCC177BAF9}" dt="2024-11-22T11:11:01.633" v="424" actId="14100"/>
          <ac:spMkLst>
            <pc:docMk/>
            <pc:sldMk cId="0" sldId="260"/>
            <ac:spMk id="12" creationId="{00000000-0000-0000-0000-000000000000}"/>
          </ac:spMkLst>
        </pc:spChg>
        <pc:spChg chg="del mod topLvl">
          <ac:chgData name="SEOW YUE JIA TIFFANEE" userId="55545613-fd2c-4f5a-91ca-d75550f46a29" providerId="ADAL" clId="{48544292-52FD-47C1-AE84-65DCC177BAF9}" dt="2024-11-24T16:04:26.343" v="2215" actId="478"/>
          <ac:spMkLst>
            <pc:docMk/>
            <pc:sldMk cId="0" sldId="260"/>
            <ac:spMk id="17" creationId="{00000000-0000-0000-0000-000000000000}"/>
          </ac:spMkLst>
        </pc:spChg>
        <pc:spChg chg="del mod topLvl">
          <ac:chgData name="SEOW YUE JIA TIFFANEE" userId="55545613-fd2c-4f5a-91ca-d75550f46a29" providerId="ADAL" clId="{48544292-52FD-47C1-AE84-65DCC177BAF9}" dt="2024-11-24T16:04:20.741" v="2212" actId="478"/>
          <ac:spMkLst>
            <pc:docMk/>
            <pc:sldMk cId="0" sldId="260"/>
            <ac:spMk id="18" creationId="{00000000-0000-0000-0000-000000000000}"/>
          </ac:spMkLst>
        </pc:spChg>
        <pc:spChg chg="del mod topLvl">
          <ac:chgData name="SEOW YUE JIA TIFFANEE" userId="55545613-fd2c-4f5a-91ca-d75550f46a29" providerId="ADAL" clId="{48544292-52FD-47C1-AE84-65DCC177BAF9}" dt="2024-11-24T16:04:28.649" v="2217" actId="478"/>
          <ac:spMkLst>
            <pc:docMk/>
            <pc:sldMk cId="0" sldId="260"/>
            <ac:spMk id="20" creationId="{00000000-0000-0000-0000-000000000000}"/>
          </ac:spMkLst>
        </pc:spChg>
        <pc:spChg chg="del topLvl">
          <ac:chgData name="SEOW YUE JIA TIFFANEE" userId="55545613-fd2c-4f5a-91ca-d75550f46a29" providerId="ADAL" clId="{48544292-52FD-47C1-AE84-65DCC177BAF9}" dt="2024-11-24T16:04:28.054" v="2216" actId="478"/>
          <ac:spMkLst>
            <pc:docMk/>
            <pc:sldMk cId="0" sldId="260"/>
            <ac:spMk id="21" creationId="{00000000-0000-0000-0000-000000000000}"/>
          </ac:spMkLst>
        </pc:spChg>
        <pc:grpChg chg="del">
          <ac:chgData name="SEOW YUE JIA TIFFANEE" userId="55545613-fd2c-4f5a-91ca-d75550f46a29" providerId="ADAL" clId="{48544292-52FD-47C1-AE84-65DCC177BAF9}" dt="2024-11-22T11:11:03.535" v="425" actId="478"/>
          <ac:grpSpMkLst>
            <pc:docMk/>
            <pc:sldMk cId="0" sldId="260"/>
            <ac:grpSpMk id="3" creationId="{00000000-0000-0000-0000-000000000000}"/>
          </ac:grpSpMkLst>
        </pc:grpChg>
        <pc:grpChg chg="del">
          <ac:chgData name="SEOW YUE JIA TIFFANEE" userId="55545613-fd2c-4f5a-91ca-d75550f46a29" providerId="ADAL" clId="{48544292-52FD-47C1-AE84-65DCC177BAF9}" dt="2024-11-22T11:11:04.583" v="426" actId="478"/>
          <ac:grpSpMkLst>
            <pc:docMk/>
            <pc:sldMk cId="0" sldId="260"/>
            <ac:grpSpMk id="6" creationId="{00000000-0000-0000-0000-000000000000}"/>
          </ac:grpSpMkLst>
        </pc:grpChg>
        <pc:grpChg chg="del">
          <ac:chgData name="SEOW YUE JIA TIFFANEE" userId="55545613-fd2c-4f5a-91ca-d75550f46a29" providerId="ADAL" clId="{48544292-52FD-47C1-AE84-65DCC177BAF9}" dt="2024-11-22T11:11:05.294" v="427" actId="478"/>
          <ac:grpSpMkLst>
            <pc:docMk/>
            <pc:sldMk cId="0" sldId="260"/>
            <ac:grpSpMk id="9" creationId="{00000000-0000-0000-0000-000000000000}"/>
          </ac:grpSpMkLst>
        </pc:grpChg>
        <pc:grpChg chg="del">
          <ac:chgData name="SEOW YUE JIA TIFFANEE" userId="55545613-fd2c-4f5a-91ca-d75550f46a29" providerId="ADAL" clId="{48544292-52FD-47C1-AE84-65DCC177BAF9}" dt="2024-11-24T16:04:18.220" v="2209" actId="478"/>
          <ac:grpSpMkLst>
            <pc:docMk/>
            <pc:sldMk cId="0" sldId="260"/>
            <ac:grpSpMk id="13" creationId="{00000000-0000-0000-0000-000000000000}"/>
          </ac:grpSpMkLst>
        </pc:grpChg>
        <pc:grpChg chg="del">
          <ac:chgData name="SEOW YUE JIA TIFFANEE" userId="55545613-fd2c-4f5a-91ca-d75550f46a29" providerId="ADAL" clId="{48544292-52FD-47C1-AE84-65DCC177BAF9}" dt="2024-11-24T16:04:20.741" v="2212" actId="478"/>
          <ac:grpSpMkLst>
            <pc:docMk/>
            <pc:sldMk cId="0" sldId="260"/>
            <ac:grpSpMk id="16" creationId="{00000000-0000-0000-0000-000000000000}"/>
          </ac:grpSpMkLst>
        </pc:grpChg>
        <pc:grpChg chg="del">
          <ac:chgData name="SEOW YUE JIA TIFFANEE" userId="55545613-fd2c-4f5a-91ca-d75550f46a29" providerId="ADAL" clId="{48544292-52FD-47C1-AE84-65DCC177BAF9}" dt="2024-11-24T16:04:28.054" v="2216" actId="478"/>
          <ac:grpSpMkLst>
            <pc:docMk/>
            <pc:sldMk cId="0" sldId="260"/>
            <ac:grpSpMk id="19" creationId="{00000000-0000-0000-0000-000000000000}"/>
          </ac:grpSpMkLst>
        </pc:grpChg>
      </pc:sldChg>
      <pc:sldChg chg="del">
        <pc:chgData name="SEOW YUE JIA TIFFANEE" userId="55545613-fd2c-4f5a-91ca-d75550f46a29" providerId="ADAL" clId="{48544292-52FD-47C1-AE84-65DCC177BAF9}" dt="2024-11-22T11:04:30.055" v="292" actId="2696"/>
        <pc:sldMkLst>
          <pc:docMk/>
          <pc:sldMk cId="0" sldId="261"/>
        </pc:sldMkLst>
      </pc:sldChg>
      <pc:sldChg chg="addSp delSp modSp mod ord">
        <pc:chgData name="SEOW YUE JIA TIFFANEE" userId="55545613-fd2c-4f5a-91ca-d75550f46a29" providerId="ADAL" clId="{48544292-52FD-47C1-AE84-65DCC177BAF9}" dt="2024-11-24T16:15:52.352" v="2297" actId="1076"/>
        <pc:sldMkLst>
          <pc:docMk/>
          <pc:sldMk cId="0" sldId="262"/>
        </pc:sldMkLst>
        <pc:spChg chg="mod">
          <ac:chgData name="SEOW YUE JIA TIFFANEE" userId="55545613-fd2c-4f5a-91ca-d75550f46a29" providerId="ADAL" clId="{48544292-52FD-47C1-AE84-65DCC177BAF9}" dt="2024-11-24T16:10:03.765" v="2260" actId="1076"/>
          <ac:spMkLst>
            <pc:docMk/>
            <pc:sldMk cId="0" sldId="262"/>
            <ac:spMk id="2" creationId="{00000000-0000-0000-0000-000000000000}"/>
          </ac:spMkLst>
        </pc:spChg>
        <pc:spChg chg="mod">
          <ac:chgData name="SEOW YUE JIA TIFFANEE" userId="55545613-fd2c-4f5a-91ca-d75550f46a29" providerId="ADAL" clId="{48544292-52FD-47C1-AE84-65DCC177BAF9}" dt="2024-11-24T16:10:03.765" v="2260" actId="1076"/>
          <ac:spMkLst>
            <pc:docMk/>
            <pc:sldMk cId="0" sldId="262"/>
            <ac:spMk id="3" creationId="{00000000-0000-0000-0000-000000000000}"/>
          </ac:spMkLst>
        </pc:spChg>
        <pc:spChg chg="add del">
          <ac:chgData name="SEOW YUE JIA TIFFANEE" userId="55545613-fd2c-4f5a-91ca-d75550f46a29" providerId="ADAL" clId="{48544292-52FD-47C1-AE84-65DCC177BAF9}" dt="2024-11-24T16:09:10.499" v="2245" actId="21"/>
          <ac:spMkLst>
            <pc:docMk/>
            <pc:sldMk cId="0" sldId="262"/>
            <ac:spMk id="4" creationId="{00000000-0000-0000-0000-000000000000}"/>
          </ac:spMkLst>
        </pc:spChg>
        <pc:spChg chg="mod">
          <ac:chgData name="SEOW YUE JIA TIFFANEE" userId="55545613-fd2c-4f5a-91ca-d75550f46a29" providerId="ADAL" clId="{48544292-52FD-47C1-AE84-65DCC177BAF9}" dt="2024-11-24T16:09:30.570" v="2254" actId="1076"/>
          <ac:spMkLst>
            <pc:docMk/>
            <pc:sldMk cId="0" sldId="262"/>
            <ac:spMk id="5" creationId="{00000000-0000-0000-0000-000000000000}"/>
          </ac:spMkLst>
        </pc:spChg>
        <pc:spChg chg="mod">
          <ac:chgData name="SEOW YUE JIA TIFFANEE" userId="55545613-fd2c-4f5a-91ca-d75550f46a29" providerId="ADAL" clId="{48544292-52FD-47C1-AE84-65DCC177BAF9}" dt="2024-11-24T16:09:30.570" v="2254" actId="1076"/>
          <ac:spMkLst>
            <pc:docMk/>
            <pc:sldMk cId="0" sldId="262"/>
            <ac:spMk id="6" creationId="{00000000-0000-0000-0000-000000000000}"/>
          </ac:spMkLst>
        </pc:spChg>
        <pc:spChg chg="del mod">
          <ac:chgData name="SEOW YUE JIA TIFFANEE" userId="55545613-fd2c-4f5a-91ca-d75550f46a29" providerId="ADAL" clId="{48544292-52FD-47C1-AE84-65DCC177BAF9}" dt="2024-11-24T16:09:11.864" v="2247" actId="21"/>
          <ac:spMkLst>
            <pc:docMk/>
            <pc:sldMk cId="0" sldId="262"/>
            <ac:spMk id="7" creationId="{00000000-0000-0000-0000-000000000000}"/>
          </ac:spMkLst>
        </pc:spChg>
        <pc:spChg chg="del mod">
          <ac:chgData name="SEOW YUE JIA TIFFANEE" userId="55545613-fd2c-4f5a-91ca-d75550f46a29" providerId="ADAL" clId="{48544292-52FD-47C1-AE84-65DCC177BAF9}" dt="2024-11-24T08:21:56.436" v="1798" actId="478"/>
          <ac:spMkLst>
            <pc:docMk/>
            <pc:sldMk cId="0" sldId="262"/>
            <ac:spMk id="13" creationId="{00000000-0000-0000-0000-000000000000}"/>
          </ac:spMkLst>
        </pc:spChg>
        <pc:spChg chg="del mod">
          <ac:chgData name="SEOW YUE JIA TIFFANEE" userId="55545613-fd2c-4f5a-91ca-d75550f46a29" providerId="ADAL" clId="{48544292-52FD-47C1-AE84-65DCC177BAF9}" dt="2024-11-24T08:21:16.500" v="1787" actId="478"/>
          <ac:spMkLst>
            <pc:docMk/>
            <pc:sldMk cId="0" sldId="262"/>
            <ac:spMk id="14" creationId="{00000000-0000-0000-0000-000000000000}"/>
          </ac:spMkLst>
        </pc:spChg>
        <pc:spChg chg="del">
          <ac:chgData name="SEOW YUE JIA TIFFANEE" userId="55545613-fd2c-4f5a-91ca-d75550f46a29" providerId="ADAL" clId="{48544292-52FD-47C1-AE84-65DCC177BAF9}" dt="2024-11-24T08:21:55.100" v="1797" actId="478"/>
          <ac:spMkLst>
            <pc:docMk/>
            <pc:sldMk cId="0" sldId="262"/>
            <ac:spMk id="15" creationId="{00000000-0000-0000-0000-000000000000}"/>
          </ac:spMkLst>
        </pc:spChg>
        <pc:spChg chg="del">
          <ac:chgData name="SEOW YUE JIA TIFFANEE" userId="55545613-fd2c-4f5a-91ca-d75550f46a29" providerId="ADAL" clId="{48544292-52FD-47C1-AE84-65DCC177BAF9}" dt="2024-11-24T08:21:17.570" v="1788" actId="478"/>
          <ac:spMkLst>
            <pc:docMk/>
            <pc:sldMk cId="0" sldId="262"/>
            <ac:spMk id="16" creationId="{00000000-0000-0000-0000-000000000000}"/>
          </ac:spMkLst>
        </pc:spChg>
        <pc:spChg chg="del">
          <ac:chgData name="SEOW YUE JIA TIFFANEE" userId="55545613-fd2c-4f5a-91ca-d75550f46a29" providerId="ADAL" clId="{48544292-52FD-47C1-AE84-65DCC177BAF9}" dt="2024-11-24T08:21:50.608" v="1794" actId="478"/>
          <ac:spMkLst>
            <pc:docMk/>
            <pc:sldMk cId="0" sldId="262"/>
            <ac:spMk id="17" creationId="{00000000-0000-0000-0000-000000000000}"/>
          </ac:spMkLst>
        </pc:spChg>
        <pc:spChg chg="del">
          <ac:chgData name="SEOW YUE JIA TIFFANEE" userId="55545613-fd2c-4f5a-91ca-d75550f46a29" providerId="ADAL" clId="{48544292-52FD-47C1-AE84-65DCC177BAF9}" dt="2024-11-24T08:21:23.552" v="1789" actId="478"/>
          <ac:spMkLst>
            <pc:docMk/>
            <pc:sldMk cId="0" sldId="262"/>
            <ac:spMk id="18" creationId="{00000000-0000-0000-0000-000000000000}"/>
          </ac:spMkLst>
        </pc:spChg>
        <pc:spChg chg="mod">
          <ac:chgData name="SEOW YUE JIA TIFFANEE" userId="55545613-fd2c-4f5a-91ca-d75550f46a29" providerId="ADAL" clId="{48544292-52FD-47C1-AE84-65DCC177BAF9}" dt="2024-11-24T08:21:26.772" v="1790" actId="1076"/>
          <ac:spMkLst>
            <pc:docMk/>
            <pc:sldMk cId="0" sldId="262"/>
            <ac:spMk id="24" creationId="{00000000-0000-0000-0000-000000000000}"/>
          </ac:spMkLst>
        </pc:spChg>
        <pc:spChg chg="add mod">
          <ac:chgData name="SEOW YUE JIA TIFFANEE" userId="55545613-fd2c-4f5a-91ca-d75550f46a29" providerId="ADAL" clId="{48544292-52FD-47C1-AE84-65DCC177BAF9}" dt="2024-11-22T11:14:16.792" v="593" actId="403"/>
          <ac:spMkLst>
            <pc:docMk/>
            <pc:sldMk cId="0" sldId="262"/>
            <ac:spMk id="25" creationId="{AE81139E-C860-9AF7-329A-BE92A3F26EAD}"/>
          </ac:spMkLst>
        </pc:spChg>
        <pc:spChg chg="add mod">
          <ac:chgData name="SEOW YUE JIA TIFFANEE" userId="55545613-fd2c-4f5a-91ca-d75550f46a29" providerId="ADAL" clId="{48544292-52FD-47C1-AE84-65DCC177BAF9}" dt="2024-11-24T16:10:03.765" v="2260" actId="1076"/>
          <ac:spMkLst>
            <pc:docMk/>
            <pc:sldMk cId="0" sldId="262"/>
            <ac:spMk id="26" creationId="{A0F006F3-C533-237C-F292-50B35C042DDA}"/>
          </ac:spMkLst>
        </pc:spChg>
        <pc:spChg chg="add del mod">
          <ac:chgData name="SEOW YUE JIA TIFFANEE" userId="55545613-fd2c-4f5a-91ca-d75550f46a29" providerId="ADAL" clId="{48544292-52FD-47C1-AE84-65DCC177BAF9}" dt="2024-11-24T16:09:11.277" v="2246" actId="21"/>
          <ac:spMkLst>
            <pc:docMk/>
            <pc:sldMk cId="0" sldId="262"/>
            <ac:spMk id="27" creationId="{3FA74B9F-42C6-1A27-9F43-D75F93B54BF5}"/>
          </ac:spMkLst>
        </pc:spChg>
        <pc:spChg chg="add mod">
          <ac:chgData name="SEOW YUE JIA TIFFANEE" userId="55545613-fd2c-4f5a-91ca-d75550f46a29" providerId="ADAL" clId="{48544292-52FD-47C1-AE84-65DCC177BAF9}" dt="2024-11-24T16:15:52.352" v="2297" actId="1076"/>
          <ac:spMkLst>
            <pc:docMk/>
            <pc:sldMk cId="0" sldId="262"/>
            <ac:spMk id="28" creationId="{8DA35B05-B5FF-5628-88E1-A5F12894C3FB}"/>
          </ac:spMkLst>
        </pc:spChg>
        <pc:spChg chg="add mod">
          <ac:chgData name="SEOW YUE JIA TIFFANEE" userId="55545613-fd2c-4f5a-91ca-d75550f46a29" providerId="ADAL" clId="{48544292-52FD-47C1-AE84-65DCC177BAF9}" dt="2024-11-24T16:10:03.765" v="2260" actId="1076"/>
          <ac:spMkLst>
            <pc:docMk/>
            <pc:sldMk cId="0" sldId="262"/>
            <ac:spMk id="29" creationId="{A52965AD-E517-CBB4-4E8B-BB930CDDA4EB}"/>
          </ac:spMkLst>
        </pc:spChg>
        <pc:spChg chg="add mod">
          <ac:chgData name="SEOW YUE JIA TIFFANEE" userId="55545613-fd2c-4f5a-91ca-d75550f46a29" providerId="ADAL" clId="{48544292-52FD-47C1-AE84-65DCC177BAF9}" dt="2024-11-24T16:10:21.344" v="2261" actId="1076"/>
          <ac:spMkLst>
            <pc:docMk/>
            <pc:sldMk cId="0" sldId="262"/>
            <ac:spMk id="30" creationId="{A2723BF3-5462-A4CF-0E01-BA8E25FBEBC5}"/>
          </ac:spMkLst>
        </pc:spChg>
        <pc:spChg chg="add del mod">
          <ac:chgData name="SEOW YUE JIA TIFFANEE" userId="55545613-fd2c-4f5a-91ca-d75550f46a29" providerId="ADAL" clId="{48544292-52FD-47C1-AE84-65DCC177BAF9}" dt="2024-11-24T16:09:12.455" v="2248" actId="21"/>
          <ac:spMkLst>
            <pc:docMk/>
            <pc:sldMk cId="0" sldId="262"/>
            <ac:spMk id="31" creationId="{2A124FEB-CA3E-9C82-3CA3-F32E9C1C1C56}"/>
          </ac:spMkLst>
        </pc:spChg>
        <pc:grpChg chg="del">
          <ac:chgData name="SEOW YUE JIA TIFFANEE" userId="55545613-fd2c-4f5a-91ca-d75550f46a29" providerId="ADAL" clId="{48544292-52FD-47C1-AE84-65DCC177BAF9}" dt="2024-11-24T16:10:38.110" v="2263" actId="478"/>
          <ac:grpSpMkLst>
            <pc:docMk/>
            <pc:sldMk cId="0" sldId="262"/>
            <ac:grpSpMk id="8" creationId="{00000000-0000-0000-0000-000000000000}"/>
          </ac:grpSpMkLst>
        </pc:grpChg>
        <pc:grpChg chg="del">
          <ac:chgData name="SEOW YUE JIA TIFFANEE" userId="55545613-fd2c-4f5a-91ca-d75550f46a29" providerId="ADAL" clId="{48544292-52FD-47C1-AE84-65DCC177BAF9}" dt="2024-11-24T16:10:39.334" v="2264" actId="478"/>
          <ac:grpSpMkLst>
            <pc:docMk/>
            <pc:sldMk cId="0" sldId="262"/>
            <ac:grpSpMk id="19" creationId="{00000000-0000-0000-0000-000000000000}"/>
          </ac:grpSpMkLst>
        </pc:grpChg>
      </pc:sldChg>
      <pc:sldChg chg="del">
        <pc:chgData name="SEOW YUE JIA TIFFANEE" userId="55545613-fd2c-4f5a-91ca-d75550f46a29" providerId="ADAL" clId="{48544292-52FD-47C1-AE84-65DCC177BAF9}" dt="2024-11-22T11:15:24.965" v="664" actId="2696"/>
        <pc:sldMkLst>
          <pc:docMk/>
          <pc:sldMk cId="0" sldId="263"/>
        </pc:sldMkLst>
      </pc:sldChg>
      <pc:sldChg chg="addSp delSp modSp mod ord">
        <pc:chgData name="SEOW YUE JIA TIFFANEE" userId="55545613-fd2c-4f5a-91ca-d75550f46a29" providerId="ADAL" clId="{48544292-52FD-47C1-AE84-65DCC177BAF9}" dt="2024-11-24T07:24:24.544" v="1770" actId="255"/>
        <pc:sldMkLst>
          <pc:docMk/>
          <pc:sldMk cId="0" sldId="264"/>
        </pc:sldMkLst>
        <pc:spChg chg="mod">
          <ac:chgData name="SEOW YUE JIA TIFFANEE" userId="55545613-fd2c-4f5a-91ca-d75550f46a29" providerId="ADAL" clId="{48544292-52FD-47C1-AE84-65DCC177BAF9}" dt="2024-11-24T07:24:24.544" v="1770" actId="255"/>
          <ac:spMkLst>
            <pc:docMk/>
            <pc:sldMk cId="0" sldId="264"/>
            <ac:spMk id="4" creationId="{00000000-0000-0000-0000-000000000000}"/>
          </ac:spMkLst>
        </pc:spChg>
        <pc:spChg chg="mod">
          <ac:chgData name="SEOW YUE JIA TIFFANEE" userId="55545613-fd2c-4f5a-91ca-d75550f46a29" providerId="ADAL" clId="{48544292-52FD-47C1-AE84-65DCC177BAF9}" dt="2024-11-22T11:39:10.175" v="1160" actId="20577"/>
          <ac:spMkLst>
            <pc:docMk/>
            <pc:sldMk cId="0" sldId="264"/>
            <ac:spMk id="5" creationId="{00000000-0000-0000-0000-000000000000}"/>
          </ac:spMkLst>
        </pc:spChg>
        <pc:spChg chg="add mod">
          <ac:chgData name="SEOW YUE JIA TIFFANEE" userId="55545613-fd2c-4f5a-91ca-d75550f46a29" providerId="ADAL" clId="{48544292-52FD-47C1-AE84-65DCC177BAF9}" dt="2024-11-24T07:23:33.730" v="1759" actId="1076"/>
          <ac:spMkLst>
            <pc:docMk/>
            <pc:sldMk cId="0" sldId="264"/>
            <ac:spMk id="27" creationId="{7B34D408-2DDD-8D1A-E375-473C841093A3}"/>
          </ac:spMkLst>
        </pc:spChg>
        <pc:grpChg chg="mod">
          <ac:chgData name="SEOW YUE JIA TIFFANEE" userId="55545613-fd2c-4f5a-91ca-d75550f46a29" providerId="ADAL" clId="{48544292-52FD-47C1-AE84-65DCC177BAF9}" dt="2024-11-22T11:08:10.671" v="352" actId="14100"/>
          <ac:grpSpMkLst>
            <pc:docMk/>
            <pc:sldMk cId="0" sldId="264"/>
            <ac:grpSpMk id="3" creationId="{00000000-0000-0000-0000-000000000000}"/>
          </ac:grpSpMkLst>
        </pc:grpChg>
        <pc:picChg chg="del">
          <ac:chgData name="SEOW YUE JIA TIFFANEE" userId="55545613-fd2c-4f5a-91ca-d75550f46a29" providerId="ADAL" clId="{48544292-52FD-47C1-AE84-65DCC177BAF9}" dt="2024-11-22T11:04:47.501" v="297" actId="478"/>
          <ac:picMkLst>
            <pc:docMk/>
            <pc:sldMk cId="0" sldId="264"/>
            <ac:picMk id="2" creationId="{00000000-0000-0000-0000-000000000000}"/>
          </ac:picMkLst>
        </pc:picChg>
        <pc:picChg chg="add mod">
          <ac:chgData name="SEOW YUE JIA TIFFANEE" userId="55545613-fd2c-4f5a-91ca-d75550f46a29" providerId="ADAL" clId="{48544292-52FD-47C1-AE84-65DCC177BAF9}" dt="2024-11-22T11:40:11.347" v="1180" actId="1076"/>
          <ac:picMkLst>
            <pc:docMk/>
            <pc:sldMk cId="0" sldId="264"/>
            <ac:picMk id="24" creationId="{40D094FC-DBA9-FFF3-6854-FEF7D2716998}"/>
          </ac:picMkLst>
        </pc:picChg>
        <pc:picChg chg="add mod">
          <ac:chgData name="SEOW YUE JIA TIFFANEE" userId="55545613-fd2c-4f5a-91ca-d75550f46a29" providerId="ADAL" clId="{48544292-52FD-47C1-AE84-65DCC177BAF9}" dt="2024-11-22T11:40:06.619" v="1177" actId="1076"/>
          <ac:picMkLst>
            <pc:docMk/>
            <pc:sldMk cId="0" sldId="264"/>
            <ac:picMk id="26" creationId="{09E3DD90-74BC-99C8-EB28-1A9D57A841D1}"/>
          </ac:picMkLst>
        </pc:picChg>
      </pc:sldChg>
      <pc:sldChg chg="del">
        <pc:chgData name="SEOW YUE JIA TIFFANEE" userId="55545613-fd2c-4f5a-91ca-d75550f46a29" providerId="ADAL" clId="{48544292-52FD-47C1-AE84-65DCC177BAF9}" dt="2024-11-22T11:15:33.347" v="666" actId="2696"/>
        <pc:sldMkLst>
          <pc:docMk/>
          <pc:sldMk cId="0" sldId="265"/>
        </pc:sldMkLst>
      </pc:sldChg>
      <pc:sldChg chg="addSp delSp modSp mod ord">
        <pc:chgData name="SEOW YUE JIA TIFFANEE" userId="55545613-fd2c-4f5a-91ca-d75550f46a29" providerId="ADAL" clId="{48544292-52FD-47C1-AE84-65DCC177BAF9}" dt="2024-11-24T15:57:44.299" v="2012" actId="1076"/>
        <pc:sldMkLst>
          <pc:docMk/>
          <pc:sldMk cId="0" sldId="266"/>
        </pc:sldMkLst>
        <pc:spChg chg="del mod">
          <ac:chgData name="SEOW YUE JIA TIFFANEE" userId="55545613-fd2c-4f5a-91ca-d75550f46a29" providerId="ADAL" clId="{48544292-52FD-47C1-AE84-65DCC177BAF9}" dt="2024-11-24T15:57:34.058" v="2009" actId="478"/>
          <ac:spMkLst>
            <pc:docMk/>
            <pc:sldMk cId="0" sldId="266"/>
            <ac:spMk id="5" creationId="{00000000-0000-0000-0000-000000000000}"/>
          </ac:spMkLst>
        </pc:spChg>
        <pc:spChg chg="del topLvl">
          <ac:chgData name="SEOW YUE JIA TIFFANEE" userId="55545613-fd2c-4f5a-91ca-d75550f46a29" providerId="ADAL" clId="{48544292-52FD-47C1-AE84-65DCC177BAF9}" dt="2024-11-22T11:06:33.827" v="315" actId="478"/>
          <ac:spMkLst>
            <pc:docMk/>
            <pc:sldMk cId="0" sldId="266"/>
            <ac:spMk id="7" creationId="{00000000-0000-0000-0000-000000000000}"/>
          </ac:spMkLst>
        </pc:spChg>
        <pc:spChg chg="del topLvl">
          <ac:chgData name="SEOW YUE JIA TIFFANEE" userId="55545613-fd2c-4f5a-91ca-d75550f46a29" providerId="ADAL" clId="{48544292-52FD-47C1-AE84-65DCC177BAF9}" dt="2024-11-22T11:06:37.321" v="318" actId="478"/>
          <ac:spMkLst>
            <pc:docMk/>
            <pc:sldMk cId="0" sldId="266"/>
            <ac:spMk id="21" creationId="{00000000-0000-0000-0000-000000000000}"/>
          </ac:spMkLst>
        </pc:spChg>
        <pc:spChg chg="del mod topLvl">
          <ac:chgData name="SEOW YUE JIA TIFFANEE" userId="55545613-fd2c-4f5a-91ca-d75550f46a29" providerId="ADAL" clId="{48544292-52FD-47C1-AE84-65DCC177BAF9}" dt="2024-11-22T11:06:17.081" v="308" actId="478"/>
          <ac:spMkLst>
            <pc:docMk/>
            <pc:sldMk cId="0" sldId="266"/>
            <ac:spMk id="22" creationId="{00000000-0000-0000-0000-000000000000}"/>
          </ac:spMkLst>
        </pc:spChg>
        <pc:spChg chg="mod">
          <ac:chgData name="SEOW YUE JIA TIFFANEE" userId="55545613-fd2c-4f5a-91ca-d75550f46a29" providerId="ADAL" clId="{48544292-52FD-47C1-AE84-65DCC177BAF9}" dt="2024-11-22T11:09:37.286" v="382" actId="14100"/>
          <ac:spMkLst>
            <pc:docMk/>
            <pc:sldMk cId="0" sldId="266"/>
            <ac:spMk id="28" creationId="{00000000-0000-0000-0000-000000000000}"/>
          </ac:spMkLst>
        </pc:spChg>
        <pc:spChg chg="del">
          <ac:chgData name="SEOW YUE JIA TIFFANEE" userId="55545613-fd2c-4f5a-91ca-d75550f46a29" providerId="ADAL" clId="{48544292-52FD-47C1-AE84-65DCC177BAF9}" dt="2024-11-24T15:57:35.323" v="2010" actId="478"/>
          <ac:spMkLst>
            <pc:docMk/>
            <pc:sldMk cId="0" sldId="266"/>
            <ac:spMk id="29" creationId="{00000000-0000-0000-0000-000000000000}"/>
          </ac:spMkLst>
        </pc:spChg>
        <pc:spChg chg="del topLvl">
          <ac:chgData name="SEOW YUE JIA TIFFANEE" userId="55545613-fd2c-4f5a-91ca-d75550f46a29" providerId="ADAL" clId="{48544292-52FD-47C1-AE84-65DCC177BAF9}" dt="2024-11-22T11:06:30.566" v="314" actId="478"/>
          <ac:spMkLst>
            <pc:docMk/>
            <pc:sldMk cId="0" sldId="266"/>
            <ac:spMk id="31" creationId="{00000000-0000-0000-0000-000000000000}"/>
          </ac:spMkLst>
        </pc:spChg>
        <pc:spChg chg="del">
          <ac:chgData name="SEOW YUE JIA TIFFANEE" userId="55545613-fd2c-4f5a-91ca-d75550f46a29" providerId="ADAL" clId="{48544292-52FD-47C1-AE84-65DCC177BAF9}" dt="2024-11-24T15:57:37.192" v="2011" actId="478"/>
          <ac:spMkLst>
            <pc:docMk/>
            <pc:sldMk cId="0" sldId="266"/>
            <ac:spMk id="32" creationId="{00000000-0000-0000-0000-000000000000}"/>
          </ac:spMkLst>
        </pc:spChg>
        <pc:spChg chg="del topLvl">
          <ac:chgData name="SEOW YUE JIA TIFFANEE" userId="55545613-fd2c-4f5a-91ca-d75550f46a29" providerId="ADAL" clId="{48544292-52FD-47C1-AE84-65DCC177BAF9}" dt="2024-11-22T11:06:28.217" v="313" actId="478"/>
          <ac:spMkLst>
            <pc:docMk/>
            <pc:sldMk cId="0" sldId="266"/>
            <ac:spMk id="34" creationId="{00000000-0000-0000-0000-000000000000}"/>
          </ac:spMkLst>
        </pc:spChg>
        <pc:grpChg chg="add del mod">
          <ac:chgData name="SEOW YUE JIA TIFFANEE" userId="55545613-fd2c-4f5a-91ca-d75550f46a29" providerId="ADAL" clId="{48544292-52FD-47C1-AE84-65DCC177BAF9}" dt="2024-11-22T11:09:04.887" v="359" actId="1076"/>
          <ac:grpSpMkLst>
            <pc:docMk/>
            <pc:sldMk cId="0" sldId="266"/>
            <ac:grpSpMk id="2" creationId="{00000000-0000-0000-0000-000000000000}"/>
          </ac:grpSpMkLst>
        </pc:grpChg>
        <pc:grpChg chg="del">
          <ac:chgData name="SEOW YUE JIA TIFFANEE" userId="55545613-fd2c-4f5a-91ca-d75550f46a29" providerId="ADAL" clId="{48544292-52FD-47C1-AE84-65DCC177BAF9}" dt="2024-11-22T11:06:33.827" v="315" actId="478"/>
          <ac:grpSpMkLst>
            <pc:docMk/>
            <pc:sldMk cId="0" sldId="266"/>
            <ac:grpSpMk id="6" creationId="{00000000-0000-0000-0000-000000000000}"/>
          </ac:grpSpMkLst>
        </pc:grpChg>
        <pc:grpChg chg="del">
          <ac:chgData name="SEOW YUE JIA TIFFANEE" userId="55545613-fd2c-4f5a-91ca-d75550f46a29" providerId="ADAL" clId="{48544292-52FD-47C1-AE84-65DCC177BAF9}" dt="2024-11-22T11:06:36.641" v="317" actId="478"/>
          <ac:grpSpMkLst>
            <pc:docMk/>
            <pc:sldMk cId="0" sldId="266"/>
            <ac:grpSpMk id="8" creationId="{00000000-0000-0000-0000-000000000000}"/>
          </ac:grpSpMkLst>
        </pc:grpChg>
        <pc:grpChg chg="del">
          <ac:chgData name="SEOW YUE JIA TIFFANEE" userId="55545613-fd2c-4f5a-91ca-d75550f46a29" providerId="ADAL" clId="{48544292-52FD-47C1-AE84-65DCC177BAF9}" dt="2024-11-22T11:06:17.994" v="309" actId="478"/>
          <ac:grpSpMkLst>
            <pc:docMk/>
            <pc:sldMk cId="0" sldId="266"/>
            <ac:grpSpMk id="11" creationId="{00000000-0000-0000-0000-000000000000}"/>
          </ac:grpSpMkLst>
        </pc:grpChg>
        <pc:grpChg chg="del">
          <ac:chgData name="SEOW YUE JIA TIFFANEE" userId="55545613-fd2c-4f5a-91ca-d75550f46a29" providerId="ADAL" clId="{48544292-52FD-47C1-AE84-65DCC177BAF9}" dt="2024-11-22T11:06:38.773" v="320" actId="478"/>
          <ac:grpSpMkLst>
            <pc:docMk/>
            <pc:sldMk cId="0" sldId="266"/>
            <ac:grpSpMk id="14" creationId="{00000000-0000-0000-0000-000000000000}"/>
          </ac:grpSpMkLst>
        </pc:grpChg>
        <pc:grpChg chg="del">
          <ac:chgData name="SEOW YUE JIA TIFFANEE" userId="55545613-fd2c-4f5a-91ca-d75550f46a29" providerId="ADAL" clId="{48544292-52FD-47C1-AE84-65DCC177BAF9}" dt="2024-11-22T11:06:38.355" v="319" actId="478"/>
          <ac:grpSpMkLst>
            <pc:docMk/>
            <pc:sldMk cId="0" sldId="266"/>
            <ac:grpSpMk id="17" creationId="{00000000-0000-0000-0000-000000000000}"/>
          </ac:grpSpMkLst>
        </pc:grpChg>
        <pc:grpChg chg="del">
          <ac:chgData name="SEOW YUE JIA TIFFANEE" userId="55545613-fd2c-4f5a-91ca-d75550f46a29" providerId="ADAL" clId="{48544292-52FD-47C1-AE84-65DCC177BAF9}" dt="2024-11-22T11:06:17.081" v="308" actId="478"/>
          <ac:grpSpMkLst>
            <pc:docMk/>
            <pc:sldMk cId="0" sldId="266"/>
            <ac:grpSpMk id="20" creationId="{00000000-0000-0000-0000-000000000000}"/>
          </ac:grpSpMkLst>
        </pc:grpChg>
        <pc:grpChg chg="del">
          <ac:chgData name="SEOW YUE JIA TIFFANEE" userId="55545613-fd2c-4f5a-91ca-d75550f46a29" providerId="ADAL" clId="{48544292-52FD-47C1-AE84-65DCC177BAF9}" dt="2024-11-22T11:06:25.216" v="312" actId="478"/>
          <ac:grpSpMkLst>
            <pc:docMk/>
            <pc:sldMk cId="0" sldId="266"/>
            <ac:grpSpMk id="23" creationId="{00000000-0000-0000-0000-000000000000}"/>
          </ac:grpSpMkLst>
        </pc:grpChg>
        <pc:grpChg chg="del">
          <ac:chgData name="SEOW YUE JIA TIFFANEE" userId="55545613-fd2c-4f5a-91ca-d75550f46a29" providerId="ADAL" clId="{48544292-52FD-47C1-AE84-65DCC177BAF9}" dt="2024-11-22T11:06:35.604" v="316" actId="478"/>
          <ac:grpSpMkLst>
            <pc:docMk/>
            <pc:sldMk cId="0" sldId="266"/>
            <ac:grpSpMk id="25" creationId="{00000000-0000-0000-0000-000000000000}"/>
          </ac:grpSpMkLst>
        </pc:grpChg>
        <pc:grpChg chg="del">
          <ac:chgData name="SEOW YUE JIA TIFFANEE" userId="55545613-fd2c-4f5a-91ca-d75550f46a29" providerId="ADAL" clId="{48544292-52FD-47C1-AE84-65DCC177BAF9}" dt="2024-11-22T11:06:30.566" v="314" actId="478"/>
          <ac:grpSpMkLst>
            <pc:docMk/>
            <pc:sldMk cId="0" sldId="266"/>
            <ac:grpSpMk id="30" creationId="{00000000-0000-0000-0000-000000000000}"/>
          </ac:grpSpMkLst>
        </pc:grpChg>
        <pc:grpChg chg="del">
          <ac:chgData name="SEOW YUE JIA TIFFANEE" userId="55545613-fd2c-4f5a-91ca-d75550f46a29" providerId="ADAL" clId="{48544292-52FD-47C1-AE84-65DCC177BAF9}" dt="2024-11-22T11:06:28.217" v="313" actId="478"/>
          <ac:grpSpMkLst>
            <pc:docMk/>
            <pc:sldMk cId="0" sldId="266"/>
            <ac:grpSpMk id="33" creationId="{00000000-0000-0000-0000-000000000000}"/>
          </ac:grpSpMkLst>
        </pc:grpChg>
        <pc:picChg chg="add mod">
          <ac:chgData name="SEOW YUE JIA TIFFANEE" userId="55545613-fd2c-4f5a-91ca-d75550f46a29" providerId="ADAL" clId="{48544292-52FD-47C1-AE84-65DCC177BAF9}" dt="2024-11-24T15:57:44.299" v="2012" actId="1076"/>
          <ac:picMkLst>
            <pc:docMk/>
            <pc:sldMk cId="0" sldId="266"/>
            <ac:picMk id="7" creationId="{497F8A8E-1CC4-1D33-0017-65685C810670}"/>
          </ac:picMkLst>
        </pc:picChg>
        <pc:picChg chg="add mod">
          <ac:chgData name="SEOW YUE JIA TIFFANEE" userId="55545613-fd2c-4f5a-91ca-d75550f46a29" providerId="ADAL" clId="{48544292-52FD-47C1-AE84-65DCC177BAF9}" dt="2024-11-24T15:57:04.538" v="2001" actId="1076"/>
          <ac:picMkLst>
            <pc:docMk/>
            <pc:sldMk cId="0" sldId="266"/>
            <ac:picMk id="9" creationId="{63995561-932E-3ECC-B7AB-70B715A257B8}"/>
          </ac:picMkLst>
        </pc:picChg>
        <pc:picChg chg="add mod">
          <ac:chgData name="SEOW YUE JIA TIFFANEE" userId="55545613-fd2c-4f5a-91ca-d75550f46a29" providerId="ADAL" clId="{48544292-52FD-47C1-AE84-65DCC177BAF9}" dt="2024-11-24T15:57:25.229" v="2007" actId="14100"/>
          <ac:picMkLst>
            <pc:docMk/>
            <pc:sldMk cId="0" sldId="266"/>
            <ac:picMk id="11" creationId="{95E9BEA4-8123-DB75-3073-C7E004E730A7}"/>
          </ac:picMkLst>
        </pc:picChg>
      </pc:sldChg>
      <pc:sldChg chg="del">
        <pc:chgData name="SEOW YUE JIA TIFFANEE" userId="55545613-fd2c-4f5a-91ca-d75550f46a29" providerId="ADAL" clId="{48544292-52FD-47C1-AE84-65DCC177BAF9}" dt="2024-11-22T11:05:59.019" v="303" actId="2696"/>
        <pc:sldMkLst>
          <pc:docMk/>
          <pc:sldMk cId="0" sldId="267"/>
        </pc:sldMkLst>
      </pc:sldChg>
      <pc:sldChg chg="del">
        <pc:chgData name="SEOW YUE JIA TIFFANEE" userId="55545613-fd2c-4f5a-91ca-d75550f46a29" providerId="ADAL" clId="{48544292-52FD-47C1-AE84-65DCC177BAF9}" dt="2024-11-24T15:32:23.144" v="1870" actId="2696"/>
        <pc:sldMkLst>
          <pc:docMk/>
          <pc:sldMk cId="0" sldId="268"/>
        </pc:sldMkLst>
      </pc:sldChg>
      <pc:sldChg chg="del">
        <pc:chgData name="SEOW YUE JIA TIFFANEE" userId="55545613-fd2c-4f5a-91ca-d75550f46a29" providerId="ADAL" clId="{48544292-52FD-47C1-AE84-65DCC177BAF9}" dt="2024-11-24T15:32:20.500" v="1869" actId="2696"/>
        <pc:sldMkLst>
          <pc:docMk/>
          <pc:sldMk cId="0" sldId="269"/>
        </pc:sldMkLst>
      </pc:sldChg>
      <pc:sldChg chg="del">
        <pc:chgData name="SEOW YUE JIA TIFFANEE" userId="55545613-fd2c-4f5a-91ca-d75550f46a29" providerId="ADAL" clId="{48544292-52FD-47C1-AE84-65DCC177BAF9}" dt="2024-11-22T11:05:23.577" v="300" actId="2696"/>
        <pc:sldMkLst>
          <pc:docMk/>
          <pc:sldMk cId="0" sldId="270"/>
        </pc:sldMkLst>
      </pc:sldChg>
      <pc:sldChg chg="new del">
        <pc:chgData name="SEOW YUE JIA TIFFANEE" userId="55545613-fd2c-4f5a-91ca-d75550f46a29" providerId="ADAL" clId="{48544292-52FD-47C1-AE84-65DCC177BAF9}" dt="2024-11-20T04:40:16.166" v="134" actId="2696"/>
        <pc:sldMkLst>
          <pc:docMk/>
          <pc:sldMk cId="1567507623" sldId="271"/>
        </pc:sldMkLst>
      </pc:sldChg>
      <pc:sldChg chg="addSp delSp modSp add mod ord">
        <pc:chgData name="SEOW YUE JIA TIFFANEE" userId="55545613-fd2c-4f5a-91ca-d75550f46a29" providerId="ADAL" clId="{48544292-52FD-47C1-AE84-65DCC177BAF9}" dt="2024-11-24T07:25:40.341" v="1780" actId="20577"/>
        <pc:sldMkLst>
          <pc:docMk/>
          <pc:sldMk cId="4268871622" sldId="271"/>
        </pc:sldMkLst>
        <pc:spChg chg="mod">
          <ac:chgData name="SEOW YUE JIA TIFFANEE" userId="55545613-fd2c-4f5a-91ca-d75550f46a29" providerId="ADAL" clId="{48544292-52FD-47C1-AE84-65DCC177BAF9}" dt="2024-11-22T11:10:19.319" v="389" actId="207"/>
          <ac:spMkLst>
            <pc:docMk/>
            <pc:sldMk cId="4268871622" sldId="271"/>
            <ac:spMk id="4" creationId="{A843F400-547F-A009-7BC6-1586EC8FCFD2}"/>
          </ac:spMkLst>
        </pc:spChg>
        <pc:spChg chg="mod">
          <ac:chgData name="SEOW YUE JIA TIFFANEE" userId="55545613-fd2c-4f5a-91ca-d75550f46a29" providerId="ADAL" clId="{48544292-52FD-47C1-AE84-65DCC177BAF9}" dt="2024-11-20T04:41:47.410" v="156" actId="1076"/>
          <ac:spMkLst>
            <pc:docMk/>
            <pc:sldMk cId="4268871622" sldId="271"/>
            <ac:spMk id="10" creationId="{AE3F6378-C374-9421-4B26-52DA1B87B2B0}"/>
          </ac:spMkLst>
        </pc:spChg>
        <pc:spChg chg="mod">
          <ac:chgData name="SEOW YUE JIA TIFFANEE" userId="55545613-fd2c-4f5a-91ca-d75550f46a29" providerId="ADAL" clId="{48544292-52FD-47C1-AE84-65DCC177BAF9}" dt="2024-11-20T04:41:13.404" v="142" actId="6549"/>
          <ac:spMkLst>
            <pc:docMk/>
            <pc:sldMk cId="4268871622" sldId="271"/>
            <ac:spMk id="15" creationId="{A4DFB130-9759-FF7E-4202-C9A16B05AEA4}"/>
          </ac:spMkLst>
        </pc:spChg>
        <pc:spChg chg="mod">
          <ac:chgData name="SEOW YUE JIA TIFFANEE" userId="55545613-fd2c-4f5a-91ca-d75550f46a29" providerId="ADAL" clId="{48544292-52FD-47C1-AE84-65DCC177BAF9}" dt="2024-11-20T04:41:03.532" v="141" actId="1076"/>
          <ac:spMkLst>
            <pc:docMk/>
            <pc:sldMk cId="4268871622" sldId="271"/>
            <ac:spMk id="31" creationId="{7ABB1489-89A6-60EA-239E-A2479630EAB5}"/>
          </ac:spMkLst>
        </pc:spChg>
        <pc:spChg chg="del">
          <ac:chgData name="SEOW YUE JIA TIFFANEE" userId="55545613-fd2c-4f5a-91ca-d75550f46a29" providerId="ADAL" clId="{48544292-52FD-47C1-AE84-65DCC177BAF9}" dt="2024-11-22T11:10:33.876" v="394" actId="478"/>
          <ac:spMkLst>
            <pc:docMk/>
            <pc:sldMk cId="4268871622" sldId="271"/>
            <ac:spMk id="32" creationId="{B9BF96B8-6ABA-8D15-3C87-48E38E214B02}"/>
          </ac:spMkLst>
        </pc:spChg>
        <pc:spChg chg="mod">
          <ac:chgData name="SEOW YUE JIA TIFFANEE" userId="55545613-fd2c-4f5a-91ca-d75550f46a29" providerId="ADAL" clId="{48544292-52FD-47C1-AE84-65DCC177BAF9}" dt="2024-11-22T11:10:29.945" v="393" actId="1076"/>
          <ac:spMkLst>
            <pc:docMk/>
            <pc:sldMk cId="4268871622" sldId="271"/>
            <ac:spMk id="33" creationId="{1788AFF8-DBFA-49CA-64E2-5F32F94F727E}"/>
          </ac:spMkLst>
        </pc:spChg>
        <pc:spChg chg="del mod">
          <ac:chgData name="SEOW YUE JIA TIFFANEE" userId="55545613-fd2c-4f5a-91ca-d75550f46a29" providerId="ADAL" clId="{48544292-52FD-47C1-AE84-65DCC177BAF9}" dt="2024-11-20T04:40:49.137" v="137" actId="478"/>
          <ac:spMkLst>
            <pc:docMk/>
            <pc:sldMk cId="4268871622" sldId="271"/>
            <ac:spMk id="34" creationId="{EEBA027E-619B-9215-4098-C10B274DE614}"/>
          </ac:spMkLst>
        </pc:spChg>
        <pc:spChg chg="mod">
          <ac:chgData name="SEOW YUE JIA TIFFANEE" userId="55545613-fd2c-4f5a-91ca-d75550f46a29" providerId="ADAL" clId="{48544292-52FD-47C1-AE84-65DCC177BAF9}" dt="2024-11-22T11:10:36.920" v="395" actId="1076"/>
          <ac:spMkLst>
            <pc:docMk/>
            <pc:sldMk cId="4268871622" sldId="271"/>
            <ac:spMk id="35" creationId="{3CF75C6C-D876-4D98-1B09-FDEDD7D61A7E}"/>
          </ac:spMkLst>
        </pc:spChg>
        <pc:spChg chg="add del mod">
          <ac:chgData name="SEOW YUE JIA TIFFANEE" userId="55545613-fd2c-4f5a-91ca-d75550f46a29" providerId="ADAL" clId="{48544292-52FD-47C1-AE84-65DCC177BAF9}" dt="2024-11-22T10:58:04.678" v="173" actId="478"/>
          <ac:spMkLst>
            <pc:docMk/>
            <pc:sldMk cId="4268871622" sldId="271"/>
            <ac:spMk id="36" creationId="{177B2264-0431-D9AB-4179-053CE492769F}"/>
          </ac:spMkLst>
        </pc:spChg>
        <pc:spChg chg="add del mod">
          <ac:chgData name="SEOW YUE JIA TIFFANEE" userId="55545613-fd2c-4f5a-91ca-d75550f46a29" providerId="ADAL" clId="{48544292-52FD-47C1-AE84-65DCC177BAF9}" dt="2024-11-22T10:58:04.679" v="175"/>
          <ac:spMkLst>
            <pc:docMk/>
            <pc:sldMk cId="4268871622" sldId="271"/>
            <ac:spMk id="37" creationId="{65DC9983-9B15-FC91-2916-D46DBCDE7EC9}"/>
          </ac:spMkLst>
        </pc:spChg>
        <pc:spChg chg="add mod">
          <ac:chgData name="SEOW YUE JIA TIFFANEE" userId="55545613-fd2c-4f5a-91ca-d75550f46a29" providerId="ADAL" clId="{48544292-52FD-47C1-AE84-65DCC177BAF9}" dt="2024-11-22T11:05:44.832" v="302" actId="1076"/>
          <ac:spMkLst>
            <pc:docMk/>
            <pc:sldMk cId="4268871622" sldId="271"/>
            <ac:spMk id="38" creationId="{CF6F1372-5B20-DD5F-4292-87AD5B669148}"/>
          </ac:spMkLst>
        </pc:spChg>
        <pc:grpChg chg="add del mod">
          <ac:chgData name="SEOW YUE JIA TIFFANEE" userId="55545613-fd2c-4f5a-91ca-d75550f46a29" providerId="ADAL" clId="{48544292-52FD-47C1-AE84-65DCC177BAF9}" dt="2024-11-22T11:10:24.691" v="391" actId="14100"/>
          <ac:grpSpMkLst>
            <pc:docMk/>
            <pc:sldMk cId="4268871622" sldId="271"/>
            <ac:grpSpMk id="3" creationId="{9DABE6F6-5D28-09B0-FBB6-2DF5848B1E7F}"/>
          </ac:grpSpMkLst>
        </pc:grpChg>
        <pc:grpChg chg="del mod">
          <ac:chgData name="SEOW YUE JIA TIFFANEE" userId="55545613-fd2c-4f5a-91ca-d75550f46a29" providerId="ADAL" clId="{48544292-52FD-47C1-AE84-65DCC177BAF9}" dt="2024-11-22T11:10:27.440" v="392" actId="478"/>
          <ac:grpSpMkLst>
            <pc:docMk/>
            <pc:sldMk cId="4268871622" sldId="271"/>
            <ac:grpSpMk id="16" creationId="{338A4382-6E0A-8995-8218-334F050AC4B7}"/>
          </ac:grpSpMkLst>
        </pc:grpChg>
        <pc:graphicFrameChg chg="add mod modGraphic">
          <ac:chgData name="SEOW YUE JIA TIFFANEE" userId="55545613-fd2c-4f5a-91ca-d75550f46a29" providerId="ADAL" clId="{48544292-52FD-47C1-AE84-65DCC177BAF9}" dt="2024-11-24T07:25:40.341" v="1780" actId="20577"/>
          <ac:graphicFrameMkLst>
            <pc:docMk/>
            <pc:sldMk cId="4268871622" sldId="271"/>
            <ac:graphicFrameMk id="34" creationId="{22FED15E-8C14-9680-3A1A-AF0B0762D145}"/>
          </ac:graphicFrameMkLst>
        </pc:graphicFrameChg>
      </pc:sldChg>
      <pc:sldChg chg="addSp delSp modSp add mod">
        <pc:chgData name="SEOW YUE JIA TIFFANEE" userId="55545613-fd2c-4f5a-91ca-d75550f46a29" providerId="ADAL" clId="{48544292-52FD-47C1-AE84-65DCC177BAF9}" dt="2024-11-24T16:04:05.817" v="2203" actId="478"/>
        <pc:sldMkLst>
          <pc:docMk/>
          <pc:sldMk cId="265943160" sldId="272"/>
        </pc:sldMkLst>
        <pc:spChg chg="del">
          <ac:chgData name="SEOW YUE JIA TIFFANEE" userId="55545613-fd2c-4f5a-91ca-d75550f46a29" providerId="ADAL" clId="{48544292-52FD-47C1-AE84-65DCC177BAF9}" dt="2024-11-24T16:04:04.360" v="2201" actId="478"/>
          <ac:spMkLst>
            <pc:docMk/>
            <pc:sldMk cId="265943160" sldId="272"/>
            <ac:spMk id="5" creationId="{5D0EDA19-10ED-A3B6-E4D4-CA45CED11365}"/>
          </ac:spMkLst>
        </pc:spChg>
        <pc:spChg chg="mod">
          <ac:chgData name="SEOW YUE JIA TIFFANEE" userId="55545613-fd2c-4f5a-91ca-d75550f46a29" providerId="ADAL" clId="{48544292-52FD-47C1-AE84-65DCC177BAF9}" dt="2024-11-24T16:01:49.659" v="2028" actId="571"/>
          <ac:spMkLst>
            <pc:docMk/>
            <pc:sldMk cId="265943160" sldId="272"/>
            <ac:spMk id="13" creationId="{9012D34B-6BAD-B96F-76CF-A4BBB5C44743}"/>
          </ac:spMkLst>
        </pc:spChg>
        <pc:spChg chg="mod">
          <ac:chgData name="SEOW YUE JIA TIFFANEE" userId="55545613-fd2c-4f5a-91ca-d75550f46a29" providerId="ADAL" clId="{48544292-52FD-47C1-AE84-65DCC177BAF9}" dt="2024-11-24T16:01:49.659" v="2028" actId="571"/>
          <ac:spMkLst>
            <pc:docMk/>
            <pc:sldMk cId="265943160" sldId="272"/>
            <ac:spMk id="14" creationId="{A539C80E-1BD4-0ADD-CE47-8DF9938B1A4C}"/>
          </ac:spMkLst>
        </pc:spChg>
        <pc:spChg chg="mod">
          <ac:chgData name="SEOW YUE JIA TIFFANEE" userId="55545613-fd2c-4f5a-91ca-d75550f46a29" providerId="ADAL" clId="{48544292-52FD-47C1-AE84-65DCC177BAF9}" dt="2024-11-24T16:02:34.877" v="2040" actId="571"/>
          <ac:spMkLst>
            <pc:docMk/>
            <pc:sldMk cId="265943160" sldId="272"/>
            <ac:spMk id="22" creationId="{BFB3450E-A150-28B3-FC63-634F1526F77C}"/>
          </ac:spMkLst>
        </pc:spChg>
        <pc:spChg chg="mod">
          <ac:chgData name="SEOW YUE JIA TIFFANEE" userId="55545613-fd2c-4f5a-91ca-d75550f46a29" providerId="ADAL" clId="{48544292-52FD-47C1-AE84-65DCC177BAF9}" dt="2024-11-24T16:02:34.877" v="2040" actId="571"/>
          <ac:spMkLst>
            <pc:docMk/>
            <pc:sldMk cId="265943160" sldId="272"/>
            <ac:spMk id="23" creationId="{E1AFA4D3-7040-98C3-26A1-7E2EAED1F249}"/>
          </ac:spMkLst>
        </pc:spChg>
        <pc:spChg chg="mod">
          <ac:chgData name="SEOW YUE JIA TIFFANEE" userId="55545613-fd2c-4f5a-91ca-d75550f46a29" providerId="ADAL" clId="{48544292-52FD-47C1-AE84-65DCC177BAF9}" dt="2024-11-22T11:09:46.724" v="386" actId="20577"/>
          <ac:spMkLst>
            <pc:docMk/>
            <pc:sldMk cId="265943160" sldId="272"/>
            <ac:spMk id="28" creationId="{CE3E970B-BF09-B4D1-7C66-EF8EA71C504C}"/>
          </ac:spMkLst>
        </pc:spChg>
        <pc:spChg chg="del">
          <ac:chgData name="SEOW YUE JIA TIFFANEE" userId="55545613-fd2c-4f5a-91ca-d75550f46a29" providerId="ADAL" clId="{48544292-52FD-47C1-AE84-65DCC177BAF9}" dt="2024-11-24T16:04:04.887" v="2202" actId="478"/>
          <ac:spMkLst>
            <pc:docMk/>
            <pc:sldMk cId="265943160" sldId="272"/>
            <ac:spMk id="29" creationId="{2DA4ECC6-6018-58F5-3988-76EE7DE77F82}"/>
          </ac:spMkLst>
        </pc:spChg>
        <pc:spChg chg="del">
          <ac:chgData name="SEOW YUE JIA TIFFANEE" userId="55545613-fd2c-4f5a-91ca-d75550f46a29" providerId="ADAL" clId="{48544292-52FD-47C1-AE84-65DCC177BAF9}" dt="2024-11-24T16:04:05.817" v="2203" actId="478"/>
          <ac:spMkLst>
            <pc:docMk/>
            <pc:sldMk cId="265943160" sldId="272"/>
            <ac:spMk id="32" creationId="{B6C75178-F059-4AA8-6C3C-8EC29AB9DD4C}"/>
          </ac:spMkLst>
        </pc:spChg>
        <pc:grpChg chg="mod">
          <ac:chgData name="SEOW YUE JIA TIFFANEE" userId="55545613-fd2c-4f5a-91ca-d75550f46a29" providerId="ADAL" clId="{48544292-52FD-47C1-AE84-65DCC177BAF9}" dt="2024-11-24T16:03:56.260" v="2200" actId="14100"/>
          <ac:grpSpMkLst>
            <pc:docMk/>
            <pc:sldMk cId="265943160" sldId="272"/>
            <ac:grpSpMk id="2" creationId="{44DC4888-A15F-F731-7E14-FC4BB2719219}"/>
          </ac:grpSpMkLst>
        </pc:grpChg>
        <pc:grpChg chg="add mod">
          <ac:chgData name="SEOW YUE JIA TIFFANEE" userId="55545613-fd2c-4f5a-91ca-d75550f46a29" providerId="ADAL" clId="{48544292-52FD-47C1-AE84-65DCC177BAF9}" dt="2024-11-24T16:01:49.659" v="2028" actId="571"/>
          <ac:grpSpMkLst>
            <pc:docMk/>
            <pc:sldMk cId="265943160" sldId="272"/>
            <ac:grpSpMk id="12" creationId="{10F44EE8-040C-B707-3A4F-18C5D8ED9C2C}"/>
          </ac:grpSpMkLst>
        </pc:grpChg>
        <pc:grpChg chg="add mod">
          <ac:chgData name="SEOW YUE JIA TIFFANEE" userId="55545613-fd2c-4f5a-91ca-d75550f46a29" providerId="ADAL" clId="{48544292-52FD-47C1-AE84-65DCC177BAF9}" dt="2024-11-24T16:02:34.877" v="2040" actId="571"/>
          <ac:grpSpMkLst>
            <pc:docMk/>
            <pc:sldMk cId="265943160" sldId="272"/>
            <ac:grpSpMk id="21" creationId="{2A815019-14EC-0AD2-DD4C-333D7964C2E0}"/>
          </ac:grpSpMkLst>
        </pc:grpChg>
        <pc:picChg chg="add mod">
          <ac:chgData name="SEOW YUE JIA TIFFANEE" userId="55545613-fd2c-4f5a-91ca-d75550f46a29" providerId="ADAL" clId="{48544292-52FD-47C1-AE84-65DCC177BAF9}" dt="2024-11-24T16:02:57.835" v="2053" actId="1076"/>
          <ac:picMkLst>
            <pc:docMk/>
            <pc:sldMk cId="265943160" sldId="272"/>
            <ac:picMk id="7" creationId="{B3A8000F-2CAD-6092-EEAD-3BAAE7FA2F63}"/>
          </ac:picMkLst>
        </pc:picChg>
        <pc:picChg chg="add mod">
          <ac:chgData name="SEOW YUE JIA TIFFANEE" userId="55545613-fd2c-4f5a-91ca-d75550f46a29" providerId="ADAL" clId="{48544292-52FD-47C1-AE84-65DCC177BAF9}" dt="2024-11-24T16:01:57.792" v="2033" actId="1076"/>
          <ac:picMkLst>
            <pc:docMk/>
            <pc:sldMk cId="265943160" sldId="272"/>
            <ac:picMk id="9" creationId="{87C826CB-1674-45F0-3415-15D32CB40EDC}"/>
          </ac:picMkLst>
        </pc:picChg>
        <pc:picChg chg="add mod">
          <ac:chgData name="SEOW YUE JIA TIFFANEE" userId="55545613-fd2c-4f5a-91ca-d75550f46a29" providerId="ADAL" clId="{48544292-52FD-47C1-AE84-65DCC177BAF9}" dt="2024-11-24T16:01:51.052" v="2029" actId="571"/>
          <ac:picMkLst>
            <pc:docMk/>
            <pc:sldMk cId="265943160" sldId="272"/>
            <ac:picMk id="10" creationId="{70895EEA-E0BC-FE20-4BED-4F65E7960ED0}"/>
          </ac:picMkLst>
        </pc:picChg>
        <pc:picChg chg="add mod">
          <ac:chgData name="SEOW YUE JIA TIFFANEE" userId="55545613-fd2c-4f5a-91ca-d75550f46a29" providerId="ADAL" clId="{48544292-52FD-47C1-AE84-65DCC177BAF9}" dt="2024-11-24T16:01:51.052" v="2029" actId="571"/>
          <ac:picMkLst>
            <pc:docMk/>
            <pc:sldMk cId="265943160" sldId="272"/>
            <ac:picMk id="11" creationId="{3C100B56-0E4A-6211-1F31-E2C44C803FC9}"/>
          </ac:picMkLst>
        </pc:picChg>
        <pc:picChg chg="add mod">
          <ac:chgData name="SEOW YUE JIA TIFFANEE" userId="55545613-fd2c-4f5a-91ca-d75550f46a29" providerId="ADAL" clId="{48544292-52FD-47C1-AE84-65DCC177BAF9}" dt="2024-11-24T16:01:49.659" v="2028" actId="571"/>
          <ac:picMkLst>
            <pc:docMk/>
            <pc:sldMk cId="265943160" sldId="272"/>
            <ac:picMk id="15" creationId="{1B31D38B-4761-9C77-F753-536773886DEA}"/>
          </ac:picMkLst>
        </pc:picChg>
        <pc:picChg chg="add mod">
          <ac:chgData name="SEOW YUE JIA TIFFANEE" userId="55545613-fd2c-4f5a-91ca-d75550f46a29" providerId="ADAL" clId="{48544292-52FD-47C1-AE84-65DCC177BAF9}" dt="2024-11-24T16:01:49.659" v="2028" actId="571"/>
          <ac:picMkLst>
            <pc:docMk/>
            <pc:sldMk cId="265943160" sldId="272"/>
            <ac:picMk id="16" creationId="{B7C0E46A-ADD9-E41E-E74C-8B6F26BEBD78}"/>
          </ac:picMkLst>
        </pc:picChg>
        <pc:picChg chg="add mod">
          <ac:chgData name="SEOW YUE JIA TIFFANEE" userId="55545613-fd2c-4f5a-91ca-d75550f46a29" providerId="ADAL" clId="{48544292-52FD-47C1-AE84-65DCC177BAF9}" dt="2024-11-24T16:01:57.330" v="2032" actId="571"/>
          <ac:picMkLst>
            <pc:docMk/>
            <pc:sldMk cId="265943160" sldId="272"/>
            <ac:picMk id="17" creationId="{08976267-E3A4-F3F1-F0CD-52C7F39DD104}"/>
          </ac:picMkLst>
        </pc:picChg>
        <pc:picChg chg="add mod">
          <ac:chgData name="SEOW YUE JIA TIFFANEE" userId="55545613-fd2c-4f5a-91ca-d75550f46a29" providerId="ADAL" clId="{48544292-52FD-47C1-AE84-65DCC177BAF9}" dt="2024-11-24T16:01:57.330" v="2032" actId="571"/>
          <ac:picMkLst>
            <pc:docMk/>
            <pc:sldMk cId="265943160" sldId="272"/>
            <ac:picMk id="18" creationId="{5AC38342-61FC-5069-1DD0-1C13AF880BA5}"/>
          </ac:picMkLst>
        </pc:picChg>
        <pc:picChg chg="add mod">
          <ac:chgData name="SEOW YUE JIA TIFFANEE" userId="55545613-fd2c-4f5a-91ca-d75550f46a29" providerId="ADAL" clId="{48544292-52FD-47C1-AE84-65DCC177BAF9}" dt="2024-11-24T16:02:13.049" v="2036" actId="571"/>
          <ac:picMkLst>
            <pc:docMk/>
            <pc:sldMk cId="265943160" sldId="272"/>
            <ac:picMk id="19" creationId="{F9A23494-5315-4D2C-AFAE-E97081450F94}"/>
          </ac:picMkLst>
        </pc:picChg>
        <pc:picChg chg="add mod">
          <ac:chgData name="SEOW YUE JIA TIFFANEE" userId="55545613-fd2c-4f5a-91ca-d75550f46a29" providerId="ADAL" clId="{48544292-52FD-47C1-AE84-65DCC177BAF9}" dt="2024-11-24T16:02:31.082" v="2038" actId="571"/>
          <ac:picMkLst>
            <pc:docMk/>
            <pc:sldMk cId="265943160" sldId="272"/>
            <ac:picMk id="20" creationId="{06429EE9-40D1-C56C-BABE-16D7D6687E35}"/>
          </ac:picMkLst>
        </pc:picChg>
        <pc:picChg chg="add mod">
          <ac:chgData name="SEOW YUE JIA TIFFANEE" userId="55545613-fd2c-4f5a-91ca-d75550f46a29" providerId="ADAL" clId="{48544292-52FD-47C1-AE84-65DCC177BAF9}" dt="2024-11-24T16:02:34.877" v="2040" actId="571"/>
          <ac:picMkLst>
            <pc:docMk/>
            <pc:sldMk cId="265943160" sldId="272"/>
            <ac:picMk id="24" creationId="{3A7EBD91-C1D5-314E-9A6C-BB1C18AE1668}"/>
          </ac:picMkLst>
        </pc:picChg>
        <pc:picChg chg="add mod">
          <ac:chgData name="SEOW YUE JIA TIFFANEE" userId="55545613-fd2c-4f5a-91ca-d75550f46a29" providerId="ADAL" clId="{48544292-52FD-47C1-AE84-65DCC177BAF9}" dt="2024-11-24T16:02:55.588" v="2047" actId="931"/>
          <ac:picMkLst>
            <pc:docMk/>
            <pc:sldMk cId="265943160" sldId="272"/>
            <ac:picMk id="26" creationId="{C4D33186-2916-C09D-2E27-4B3F1A69B706}"/>
          </ac:picMkLst>
        </pc:picChg>
        <pc:picChg chg="add mod">
          <ac:chgData name="SEOW YUE JIA TIFFANEE" userId="55545613-fd2c-4f5a-91ca-d75550f46a29" providerId="ADAL" clId="{48544292-52FD-47C1-AE84-65DCC177BAF9}" dt="2024-11-24T16:02:55.195" v="2045" actId="571"/>
          <ac:picMkLst>
            <pc:docMk/>
            <pc:sldMk cId="265943160" sldId="272"/>
            <ac:picMk id="30" creationId="{4246A98A-3467-7CB8-F9B3-4A9CBAC0573E}"/>
          </ac:picMkLst>
        </pc:picChg>
        <pc:picChg chg="add mod">
          <ac:chgData name="SEOW YUE JIA TIFFANEE" userId="55545613-fd2c-4f5a-91ca-d75550f46a29" providerId="ADAL" clId="{48544292-52FD-47C1-AE84-65DCC177BAF9}" dt="2024-11-24T16:03:31.277" v="2121" actId="1037"/>
          <ac:picMkLst>
            <pc:docMk/>
            <pc:sldMk cId="265943160" sldId="272"/>
            <ac:picMk id="33" creationId="{105BB636-928F-C036-2F91-448B51F83650}"/>
          </ac:picMkLst>
        </pc:picChg>
        <pc:picChg chg="add mod">
          <ac:chgData name="SEOW YUE JIA TIFFANEE" userId="55545613-fd2c-4f5a-91ca-d75550f46a29" providerId="ADAL" clId="{48544292-52FD-47C1-AE84-65DCC177BAF9}" dt="2024-11-24T16:03:56.260" v="2200" actId="14100"/>
          <ac:picMkLst>
            <pc:docMk/>
            <pc:sldMk cId="265943160" sldId="272"/>
            <ac:picMk id="35" creationId="{169D4FCC-E7C6-A80F-4EAA-11AACB14215E}"/>
          </ac:picMkLst>
        </pc:picChg>
      </pc:sldChg>
      <pc:sldChg chg="addSp modSp add del mod ord">
        <pc:chgData name="SEOW YUE JIA TIFFANEE" userId="55545613-fd2c-4f5a-91ca-d75550f46a29" providerId="ADAL" clId="{48544292-52FD-47C1-AE84-65DCC177BAF9}" dt="2024-11-24T20:01:24.032" v="2356" actId="2696"/>
        <pc:sldMkLst>
          <pc:docMk/>
          <pc:sldMk cId="1184213761" sldId="273"/>
        </pc:sldMkLst>
        <pc:spChg chg="mod">
          <ac:chgData name="SEOW YUE JIA TIFFANEE" userId="55545613-fd2c-4f5a-91ca-d75550f46a29" providerId="ADAL" clId="{48544292-52FD-47C1-AE84-65DCC177BAF9}" dt="2024-11-22T11:12:14.150" v="461" actId="14100"/>
          <ac:spMkLst>
            <pc:docMk/>
            <pc:sldMk cId="1184213761" sldId="273"/>
            <ac:spMk id="28" creationId="{DFFB477D-F4A9-0F76-8F90-3B39E936BD79}"/>
          </ac:spMkLst>
        </pc:spChg>
        <pc:grpChg chg="mod">
          <ac:chgData name="SEOW YUE JIA TIFFANEE" userId="55545613-fd2c-4f5a-91ca-d75550f46a29" providerId="ADAL" clId="{48544292-52FD-47C1-AE84-65DCC177BAF9}" dt="2024-11-24T16:14:59.068" v="2283" actId="1076"/>
          <ac:grpSpMkLst>
            <pc:docMk/>
            <pc:sldMk cId="1184213761" sldId="273"/>
            <ac:grpSpMk id="2" creationId="{FC995F31-3CCF-F723-8EF1-E2CBAE49E29D}"/>
          </ac:grpSpMkLst>
        </pc:grpChg>
        <pc:picChg chg="add mod">
          <ac:chgData name="SEOW YUE JIA TIFFANEE" userId="55545613-fd2c-4f5a-91ca-d75550f46a29" providerId="ADAL" clId="{48544292-52FD-47C1-AE84-65DCC177BAF9}" dt="2024-11-24T16:16:29.438" v="2298" actId="1076"/>
          <ac:picMkLst>
            <pc:docMk/>
            <pc:sldMk cId="1184213761" sldId="273"/>
            <ac:picMk id="7" creationId="{93F9B757-6D34-47AD-009E-709ACAF09F00}"/>
          </ac:picMkLst>
        </pc:picChg>
      </pc:sldChg>
      <pc:sldChg chg="addSp delSp modSp add del mod">
        <pc:chgData name="SEOW YUE JIA TIFFANEE" userId="55545613-fd2c-4f5a-91ca-d75550f46a29" providerId="ADAL" clId="{48544292-52FD-47C1-AE84-65DCC177BAF9}" dt="2024-11-22T11:13:37.240" v="559" actId="2696"/>
        <pc:sldMkLst>
          <pc:docMk/>
          <pc:sldMk cId="3251946511" sldId="274"/>
        </pc:sldMkLst>
        <pc:spChg chg="mod">
          <ac:chgData name="SEOW YUE JIA TIFFANEE" userId="55545613-fd2c-4f5a-91ca-d75550f46a29" providerId="ADAL" clId="{48544292-52FD-47C1-AE84-65DCC177BAF9}" dt="2024-11-22T11:13:05.745" v="493" actId="1076"/>
          <ac:spMkLst>
            <pc:docMk/>
            <pc:sldMk cId="3251946511" sldId="274"/>
            <ac:spMk id="28" creationId="{ADA90A5C-1001-1F53-8D8F-97F85323A4F4}"/>
          </ac:spMkLst>
        </pc:spChg>
        <pc:grpChg chg="add del mod">
          <ac:chgData name="SEOW YUE JIA TIFFANEE" userId="55545613-fd2c-4f5a-91ca-d75550f46a29" providerId="ADAL" clId="{48544292-52FD-47C1-AE84-65DCC177BAF9}" dt="2024-11-22T11:12:59.101" v="492" actId="1076"/>
          <ac:grpSpMkLst>
            <pc:docMk/>
            <pc:sldMk cId="3251946511" sldId="274"/>
            <ac:grpSpMk id="2" creationId="{DA564E49-7088-2A24-D53A-FA43E056FBE5}"/>
          </ac:grpSpMkLst>
        </pc:grpChg>
      </pc:sldChg>
      <pc:sldChg chg="addSp modSp add mod ord">
        <pc:chgData name="SEOW YUE JIA TIFFANEE" userId="55545613-fd2c-4f5a-91ca-d75550f46a29" providerId="ADAL" clId="{48544292-52FD-47C1-AE84-65DCC177BAF9}" dt="2024-11-24T16:15:44.733" v="2296" actId="14100"/>
        <pc:sldMkLst>
          <pc:docMk/>
          <pc:sldMk cId="4135232448" sldId="274"/>
        </pc:sldMkLst>
        <pc:spChg chg="mod">
          <ac:chgData name="SEOW YUE JIA TIFFANEE" userId="55545613-fd2c-4f5a-91ca-d75550f46a29" providerId="ADAL" clId="{48544292-52FD-47C1-AE84-65DCC177BAF9}" dt="2024-11-22T11:14:39.246" v="612" actId="20577"/>
          <ac:spMkLst>
            <pc:docMk/>
            <pc:sldMk cId="4135232448" sldId="274"/>
            <ac:spMk id="28" creationId="{99321716-0F19-5618-BE5F-8479FE4A08C5}"/>
          </ac:spMkLst>
        </pc:spChg>
        <pc:picChg chg="add mod">
          <ac:chgData name="SEOW YUE JIA TIFFANEE" userId="55545613-fd2c-4f5a-91ca-d75550f46a29" providerId="ADAL" clId="{48544292-52FD-47C1-AE84-65DCC177BAF9}" dt="2024-11-24T16:15:26.830" v="2288" actId="1076"/>
          <ac:picMkLst>
            <pc:docMk/>
            <pc:sldMk cId="4135232448" sldId="274"/>
            <ac:picMk id="7" creationId="{EE31718A-B218-AA65-67EE-8030A61458AA}"/>
          </ac:picMkLst>
        </pc:picChg>
        <pc:picChg chg="add mod">
          <ac:chgData name="SEOW YUE JIA TIFFANEE" userId="55545613-fd2c-4f5a-91ca-d75550f46a29" providerId="ADAL" clId="{48544292-52FD-47C1-AE84-65DCC177BAF9}" dt="2024-11-24T16:15:44.733" v="2296" actId="14100"/>
          <ac:picMkLst>
            <pc:docMk/>
            <pc:sldMk cId="4135232448" sldId="274"/>
            <ac:picMk id="9" creationId="{5A5FA5BE-AB40-53C9-2CB2-D1A93E7495C1}"/>
          </ac:picMkLst>
        </pc:picChg>
      </pc:sldChg>
      <pc:sldChg chg="addSp modSp add mod">
        <pc:chgData name="SEOW YUE JIA TIFFANEE" userId="55545613-fd2c-4f5a-91ca-d75550f46a29" providerId="ADAL" clId="{48544292-52FD-47C1-AE84-65DCC177BAF9}" dt="2024-11-24T20:07:19.754" v="2428" actId="1076"/>
        <pc:sldMkLst>
          <pc:docMk/>
          <pc:sldMk cId="3191743502" sldId="275"/>
        </pc:sldMkLst>
        <pc:spChg chg="mod">
          <ac:chgData name="SEOW YUE JIA TIFFANEE" userId="55545613-fd2c-4f5a-91ca-d75550f46a29" providerId="ADAL" clId="{48544292-52FD-47C1-AE84-65DCC177BAF9}" dt="2024-11-22T11:14:50.900" v="631" actId="20577"/>
          <ac:spMkLst>
            <pc:docMk/>
            <pc:sldMk cId="3191743502" sldId="275"/>
            <ac:spMk id="28" creationId="{BCAFDEA6-63F2-A0DE-E0FE-32EAEE2D94DF}"/>
          </ac:spMkLst>
        </pc:spChg>
        <pc:picChg chg="add mod">
          <ac:chgData name="SEOW YUE JIA TIFFANEE" userId="55545613-fd2c-4f5a-91ca-d75550f46a29" providerId="ADAL" clId="{48544292-52FD-47C1-AE84-65DCC177BAF9}" dt="2024-11-24T20:07:07.343" v="2421" actId="1076"/>
          <ac:picMkLst>
            <pc:docMk/>
            <pc:sldMk cId="3191743502" sldId="275"/>
            <ac:picMk id="7" creationId="{9DE724EA-001D-6B09-0811-DA5CAE9F9E97}"/>
          </ac:picMkLst>
        </pc:picChg>
        <pc:picChg chg="add mod">
          <ac:chgData name="SEOW YUE JIA TIFFANEE" userId="55545613-fd2c-4f5a-91ca-d75550f46a29" providerId="ADAL" clId="{48544292-52FD-47C1-AE84-65DCC177BAF9}" dt="2024-11-24T20:07:14.891" v="2426" actId="1076"/>
          <ac:picMkLst>
            <pc:docMk/>
            <pc:sldMk cId="3191743502" sldId="275"/>
            <ac:picMk id="9" creationId="{296FF6E6-EDE7-69A0-1B7C-02C26FD78BF0}"/>
          </ac:picMkLst>
        </pc:picChg>
        <pc:picChg chg="add mod">
          <ac:chgData name="SEOW YUE JIA TIFFANEE" userId="55545613-fd2c-4f5a-91ca-d75550f46a29" providerId="ADAL" clId="{48544292-52FD-47C1-AE84-65DCC177BAF9}" dt="2024-11-24T20:07:19.754" v="2428" actId="1076"/>
          <ac:picMkLst>
            <pc:docMk/>
            <pc:sldMk cId="3191743502" sldId="275"/>
            <ac:picMk id="11" creationId="{8183B77D-652A-6F1C-5697-DA8DD1E106D4}"/>
          </ac:picMkLst>
        </pc:picChg>
      </pc:sldChg>
      <pc:sldChg chg="addSp modSp add mod">
        <pc:chgData name="SEOW YUE JIA TIFFANEE" userId="55545613-fd2c-4f5a-91ca-d75550f46a29" providerId="ADAL" clId="{48544292-52FD-47C1-AE84-65DCC177BAF9}" dt="2024-11-24T20:09:05.853" v="2440" actId="1076"/>
        <pc:sldMkLst>
          <pc:docMk/>
          <pc:sldMk cId="1919339223" sldId="276"/>
        </pc:sldMkLst>
        <pc:spChg chg="mod">
          <ac:chgData name="SEOW YUE JIA TIFFANEE" userId="55545613-fd2c-4f5a-91ca-d75550f46a29" providerId="ADAL" clId="{48544292-52FD-47C1-AE84-65DCC177BAF9}" dt="2024-11-22T11:15:11.467" v="662" actId="20577"/>
          <ac:spMkLst>
            <pc:docMk/>
            <pc:sldMk cId="1919339223" sldId="276"/>
            <ac:spMk id="28" creationId="{B2C18083-206E-7B08-8D5D-699050A02777}"/>
          </ac:spMkLst>
        </pc:spChg>
        <pc:picChg chg="add mod">
          <ac:chgData name="SEOW YUE JIA TIFFANEE" userId="55545613-fd2c-4f5a-91ca-d75550f46a29" providerId="ADAL" clId="{48544292-52FD-47C1-AE84-65DCC177BAF9}" dt="2024-11-24T20:09:05.853" v="2440" actId="1076"/>
          <ac:picMkLst>
            <pc:docMk/>
            <pc:sldMk cId="1919339223" sldId="276"/>
            <ac:picMk id="7" creationId="{14A73214-F460-592E-8D3D-89A7D7C3894D}"/>
          </ac:picMkLst>
        </pc:picChg>
        <pc:picChg chg="add mod">
          <ac:chgData name="SEOW YUE JIA TIFFANEE" userId="55545613-fd2c-4f5a-91ca-d75550f46a29" providerId="ADAL" clId="{48544292-52FD-47C1-AE84-65DCC177BAF9}" dt="2024-11-24T20:09:01.827" v="2439" actId="1076"/>
          <ac:picMkLst>
            <pc:docMk/>
            <pc:sldMk cId="1919339223" sldId="276"/>
            <ac:picMk id="9" creationId="{C1B870B0-12D7-3561-EC5E-066B403E5354}"/>
          </ac:picMkLst>
        </pc:picChg>
      </pc:sldChg>
      <pc:sldChg chg="modSp add del mod">
        <pc:chgData name="SEOW YUE JIA TIFFANEE" userId="55545613-fd2c-4f5a-91ca-d75550f46a29" providerId="ADAL" clId="{48544292-52FD-47C1-AE84-65DCC177BAF9}" dt="2024-11-24T20:09:19" v="2441" actId="2696"/>
        <pc:sldMkLst>
          <pc:docMk/>
          <pc:sldMk cId="282429499" sldId="277"/>
        </pc:sldMkLst>
        <pc:spChg chg="mod">
          <ac:chgData name="SEOW YUE JIA TIFFANEE" userId="55545613-fd2c-4f5a-91ca-d75550f46a29" providerId="ADAL" clId="{48544292-52FD-47C1-AE84-65DCC177BAF9}" dt="2024-11-22T11:16:09.037" v="687" actId="20577"/>
          <ac:spMkLst>
            <pc:docMk/>
            <pc:sldMk cId="282429499" sldId="277"/>
            <ac:spMk id="28" creationId="{C28268B0-E4CE-FE48-EC7E-C9F229061210}"/>
          </ac:spMkLst>
        </pc:spChg>
      </pc:sldChg>
      <pc:sldChg chg="addSp modSp add mod">
        <pc:chgData name="SEOW YUE JIA TIFFANEE" userId="55545613-fd2c-4f5a-91ca-d75550f46a29" providerId="ADAL" clId="{48544292-52FD-47C1-AE84-65DCC177BAF9}" dt="2024-11-24T16:18:30.035" v="2312" actId="1076"/>
        <pc:sldMkLst>
          <pc:docMk/>
          <pc:sldMk cId="266578892" sldId="278"/>
        </pc:sldMkLst>
        <pc:spChg chg="mod">
          <ac:chgData name="SEOW YUE JIA TIFFANEE" userId="55545613-fd2c-4f5a-91ca-d75550f46a29" providerId="ADAL" clId="{48544292-52FD-47C1-AE84-65DCC177BAF9}" dt="2024-11-22T11:16:21.396" v="713" actId="20577"/>
          <ac:spMkLst>
            <pc:docMk/>
            <pc:sldMk cId="266578892" sldId="278"/>
            <ac:spMk id="28" creationId="{0409F965-E01E-DCB4-7B05-99899E94B42A}"/>
          </ac:spMkLst>
        </pc:spChg>
        <pc:picChg chg="add mod">
          <ac:chgData name="SEOW YUE JIA TIFFANEE" userId="55545613-fd2c-4f5a-91ca-d75550f46a29" providerId="ADAL" clId="{48544292-52FD-47C1-AE84-65DCC177BAF9}" dt="2024-11-24T16:18:30.035" v="2312" actId="1076"/>
          <ac:picMkLst>
            <pc:docMk/>
            <pc:sldMk cId="266578892" sldId="278"/>
            <ac:picMk id="7" creationId="{40E9B437-B4C1-40B9-02C2-B82AB26EFCD2}"/>
          </ac:picMkLst>
        </pc:picChg>
      </pc:sldChg>
      <pc:sldChg chg="addSp modSp add mod">
        <pc:chgData name="SEOW YUE JIA TIFFANEE" userId="55545613-fd2c-4f5a-91ca-d75550f46a29" providerId="ADAL" clId="{48544292-52FD-47C1-AE84-65DCC177BAF9}" dt="2024-11-24T20:13:18.794" v="2958" actId="404"/>
        <pc:sldMkLst>
          <pc:docMk/>
          <pc:sldMk cId="3238135418" sldId="279"/>
        </pc:sldMkLst>
        <pc:spChg chg="add mod">
          <ac:chgData name="SEOW YUE JIA TIFFANEE" userId="55545613-fd2c-4f5a-91ca-d75550f46a29" providerId="ADAL" clId="{48544292-52FD-47C1-AE84-65DCC177BAF9}" dt="2024-11-24T20:13:18.794" v="2958" actId="404"/>
          <ac:spMkLst>
            <pc:docMk/>
            <pc:sldMk cId="3238135418" sldId="279"/>
            <ac:spMk id="6" creationId="{1B820D1B-0CC3-E03E-D97C-833E8EAD9C3A}"/>
          </ac:spMkLst>
        </pc:spChg>
        <pc:spChg chg="mod">
          <ac:chgData name="SEOW YUE JIA TIFFANEE" userId="55545613-fd2c-4f5a-91ca-d75550f46a29" providerId="ADAL" clId="{48544292-52FD-47C1-AE84-65DCC177BAF9}" dt="2024-11-22T11:16:39.288" v="728" actId="20577"/>
          <ac:spMkLst>
            <pc:docMk/>
            <pc:sldMk cId="3238135418" sldId="279"/>
            <ac:spMk id="28" creationId="{ECC9B875-AA3F-D508-51CD-CF3403CA7272}"/>
          </ac:spMkLst>
        </pc:spChg>
      </pc:sldChg>
      <pc:sldChg chg="addSp delSp modSp add mod ord">
        <pc:chgData name="SEOW YUE JIA TIFFANEE" userId="55545613-fd2c-4f5a-91ca-d75550f46a29" providerId="ADAL" clId="{48544292-52FD-47C1-AE84-65DCC177BAF9}" dt="2024-11-22T11:20:50.538" v="812" actId="2711"/>
        <pc:sldMkLst>
          <pc:docMk/>
          <pc:sldMk cId="3296207505" sldId="280"/>
        </pc:sldMkLst>
        <pc:spChg chg="add mod">
          <ac:chgData name="SEOW YUE JIA TIFFANEE" userId="55545613-fd2c-4f5a-91ca-d75550f46a29" providerId="ADAL" clId="{48544292-52FD-47C1-AE84-65DCC177BAF9}" dt="2024-11-22T11:20:02.272" v="805" actId="1076"/>
          <ac:spMkLst>
            <pc:docMk/>
            <pc:sldMk cId="3296207505" sldId="280"/>
            <ac:spMk id="2" creationId="{13A7798A-69F4-1166-8B0F-00518A8741EA}"/>
          </ac:spMkLst>
        </pc:spChg>
        <pc:spChg chg="del mod topLvl">
          <ac:chgData name="SEOW YUE JIA TIFFANEE" userId="55545613-fd2c-4f5a-91ca-d75550f46a29" providerId="ADAL" clId="{48544292-52FD-47C1-AE84-65DCC177BAF9}" dt="2024-11-22T11:18:03.380" v="743" actId="478"/>
          <ac:spMkLst>
            <pc:docMk/>
            <pc:sldMk cId="3296207505" sldId="280"/>
            <ac:spMk id="4" creationId="{A7A75DA9-6F9C-DCDD-6D0F-D84B730572C5}"/>
          </ac:spMkLst>
        </pc:spChg>
        <pc:spChg chg="del mod topLvl">
          <ac:chgData name="SEOW YUE JIA TIFFANEE" userId="55545613-fd2c-4f5a-91ca-d75550f46a29" providerId="ADAL" clId="{48544292-52FD-47C1-AE84-65DCC177BAF9}" dt="2024-11-22T11:18:01.988" v="742" actId="478"/>
          <ac:spMkLst>
            <pc:docMk/>
            <pc:sldMk cId="3296207505" sldId="280"/>
            <ac:spMk id="5" creationId="{DC726DF6-8850-4F86-688B-1627107424A9}"/>
          </ac:spMkLst>
        </pc:spChg>
        <pc:spChg chg="add mod">
          <ac:chgData name="SEOW YUE JIA TIFFANEE" userId="55545613-fd2c-4f5a-91ca-d75550f46a29" providerId="ADAL" clId="{48544292-52FD-47C1-AE84-65DCC177BAF9}" dt="2024-11-22T11:20:50.538" v="812" actId="2711"/>
          <ac:spMkLst>
            <pc:docMk/>
            <pc:sldMk cId="3296207505" sldId="280"/>
            <ac:spMk id="23" creationId="{DC102533-B91B-8917-BC90-0CAE5EB58421}"/>
          </ac:spMkLst>
        </pc:spChg>
        <pc:grpChg chg="del mod">
          <ac:chgData name="SEOW YUE JIA TIFFANEE" userId="55545613-fd2c-4f5a-91ca-d75550f46a29" providerId="ADAL" clId="{48544292-52FD-47C1-AE84-65DCC177BAF9}" dt="2024-11-22T11:18:01.988" v="742" actId="478"/>
          <ac:grpSpMkLst>
            <pc:docMk/>
            <pc:sldMk cId="3296207505" sldId="280"/>
            <ac:grpSpMk id="3" creationId="{0AA9765E-F228-4F15-5DA2-E5C196D8CE57}"/>
          </ac:grpSpMkLst>
        </pc:grpChg>
      </pc:sldChg>
      <pc:sldChg chg="modSp add mod ord">
        <pc:chgData name="SEOW YUE JIA TIFFANEE" userId="55545613-fd2c-4f5a-91ca-d75550f46a29" providerId="ADAL" clId="{48544292-52FD-47C1-AE84-65DCC177BAF9}" dt="2024-11-22T11:21:06.875" v="846" actId="207"/>
        <pc:sldMkLst>
          <pc:docMk/>
          <pc:sldMk cId="3827903345" sldId="281"/>
        </pc:sldMkLst>
        <pc:spChg chg="mod">
          <ac:chgData name="SEOW YUE JIA TIFFANEE" userId="55545613-fd2c-4f5a-91ca-d75550f46a29" providerId="ADAL" clId="{48544292-52FD-47C1-AE84-65DCC177BAF9}" dt="2024-11-22T11:21:06.875" v="846" actId="207"/>
          <ac:spMkLst>
            <pc:docMk/>
            <pc:sldMk cId="3827903345" sldId="281"/>
            <ac:spMk id="2" creationId="{5F79C231-9D53-FB80-53F3-DE6A8DFBD68E}"/>
          </ac:spMkLst>
        </pc:spChg>
        <pc:spChg chg="mod">
          <ac:chgData name="SEOW YUE JIA TIFFANEE" userId="55545613-fd2c-4f5a-91ca-d75550f46a29" providerId="ADAL" clId="{48544292-52FD-47C1-AE84-65DCC177BAF9}" dt="2024-11-22T11:20:41.488" v="811" actId="2711"/>
          <ac:spMkLst>
            <pc:docMk/>
            <pc:sldMk cId="3827903345" sldId="281"/>
            <ac:spMk id="23" creationId="{BF369D18-829F-62CA-5860-48EE5FA7E324}"/>
          </ac:spMkLst>
        </pc:spChg>
      </pc:sldChg>
      <pc:sldChg chg="addSp delSp modSp add del mod ord">
        <pc:chgData name="SEOW YUE JIA TIFFANEE" userId="55545613-fd2c-4f5a-91ca-d75550f46a29" providerId="ADAL" clId="{48544292-52FD-47C1-AE84-65DCC177BAF9}" dt="2024-11-24T15:53:03.804" v="1991" actId="2696"/>
        <pc:sldMkLst>
          <pc:docMk/>
          <pc:sldMk cId="1537005783" sldId="282"/>
        </pc:sldMkLst>
        <pc:spChg chg="del mod">
          <ac:chgData name="SEOW YUE JIA TIFFANEE" userId="55545613-fd2c-4f5a-91ca-d75550f46a29" providerId="ADAL" clId="{48544292-52FD-47C1-AE84-65DCC177BAF9}" dt="2024-11-24T15:43:15.414" v="1906"/>
          <ac:spMkLst>
            <pc:docMk/>
            <pc:sldMk cId="1537005783" sldId="282"/>
            <ac:spMk id="2" creationId="{1D8E248B-67FA-C935-9FAC-D3DEA5D0471F}"/>
          </ac:spMkLst>
        </pc:spChg>
        <pc:spChg chg="add del mod">
          <ac:chgData name="SEOW YUE JIA TIFFANEE" userId="55545613-fd2c-4f5a-91ca-d75550f46a29" providerId="ADAL" clId="{48544292-52FD-47C1-AE84-65DCC177BAF9}" dt="2024-11-22T14:24:45.675" v="1383"/>
          <ac:spMkLst>
            <pc:docMk/>
            <pc:sldMk cId="1537005783" sldId="282"/>
            <ac:spMk id="3" creationId="{0718C6B7-B196-65AB-2CF6-132311722C57}"/>
          </ac:spMkLst>
        </pc:spChg>
        <pc:spChg chg="add del mod">
          <ac:chgData name="SEOW YUE JIA TIFFANEE" userId="55545613-fd2c-4f5a-91ca-d75550f46a29" providerId="ADAL" clId="{48544292-52FD-47C1-AE84-65DCC177BAF9}" dt="2024-11-22T14:24:52.303" v="1387"/>
          <ac:spMkLst>
            <pc:docMk/>
            <pc:sldMk cId="1537005783" sldId="282"/>
            <ac:spMk id="4" creationId="{C0C1DEDD-C93C-6B24-B23F-048A89C9A28A}"/>
          </ac:spMkLst>
        </pc:spChg>
        <pc:spChg chg="add mod">
          <ac:chgData name="SEOW YUE JIA TIFFANEE" userId="55545613-fd2c-4f5a-91ca-d75550f46a29" providerId="ADAL" clId="{48544292-52FD-47C1-AE84-65DCC177BAF9}" dt="2024-11-24T07:28:28.150" v="1785" actId="1076"/>
          <ac:spMkLst>
            <pc:docMk/>
            <pc:sldMk cId="1537005783" sldId="282"/>
            <ac:spMk id="4" creationId="{E152520B-0249-8E74-4B00-A793068E8518}"/>
          </ac:spMkLst>
        </pc:spChg>
        <pc:spChg chg="add del mod">
          <ac:chgData name="SEOW YUE JIA TIFFANEE" userId="55545613-fd2c-4f5a-91ca-d75550f46a29" providerId="ADAL" clId="{48544292-52FD-47C1-AE84-65DCC177BAF9}" dt="2024-11-22T14:24:52.303" v="1389"/>
          <ac:spMkLst>
            <pc:docMk/>
            <pc:sldMk cId="1537005783" sldId="282"/>
            <ac:spMk id="5" creationId="{92FD5571-38DF-5303-512C-FF40F5BFE22E}"/>
          </ac:spMkLst>
        </pc:spChg>
        <pc:spChg chg="del mod">
          <ac:chgData name="SEOW YUE JIA TIFFANEE" userId="55545613-fd2c-4f5a-91ca-d75550f46a29" providerId="ADAL" clId="{48544292-52FD-47C1-AE84-65DCC177BAF9}" dt="2024-11-24T15:33:12.556" v="1903" actId="478"/>
          <ac:spMkLst>
            <pc:docMk/>
            <pc:sldMk cId="1537005783" sldId="282"/>
            <ac:spMk id="23" creationId="{9C185694-19F6-1727-4227-8E556DEAFB04}"/>
          </ac:spMkLst>
        </pc:spChg>
        <pc:spChg chg="add del mod">
          <ac:chgData name="SEOW YUE JIA TIFFANEE" userId="55545613-fd2c-4f5a-91ca-d75550f46a29" providerId="ADAL" clId="{48544292-52FD-47C1-AE84-65DCC177BAF9}" dt="2024-11-22T14:24:55.923" v="1392"/>
          <ac:spMkLst>
            <pc:docMk/>
            <pc:sldMk cId="1537005783" sldId="282"/>
            <ac:spMk id="24" creationId="{36F8284B-0945-721B-28E4-F0D7BA20427E}"/>
          </ac:spMkLst>
        </pc:spChg>
        <pc:spChg chg="add del mod">
          <ac:chgData name="SEOW YUE JIA TIFFANEE" userId="55545613-fd2c-4f5a-91ca-d75550f46a29" providerId="ADAL" clId="{48544292-52FD-47C1-AE84-65DCC177BAF9}" dt="2024-11-24T07:28:08.307" v="1783"/>
          <ac:spMkLst>
            <pc:docMk/>
            <pc:sldMk cId="1537005783" sldId="282"/>
            <ac:spMk id="25" creationId="{D5EF9570-B1F1-D56B-8C6A-E00632E1464A}"/>
          </ac:spMkLst>
        </pc:spChg>
        <pc:spChg chg="add del mod">
          <ac:chgData name="SEOW YUE JIA TIFFANEE" userId="55545613-fd2c-4f5a-91ca-d75550f46a29" providerId="ADAL" clId="{48544292-52FD-47C1-AE84-65DCC177BAF9}" dt="2024-11-24T15:33:06.062" v="1901" actId="478"/>
          <ac:spMkLst>
            <pc:docMk/>
            <pc:sldMk cId="1537005783" sldId="282"/>
            <ac:spMk id="26" creationId="{3F114B42-EA77-12D7-5E99-15E995287EBC}"/>
          </ac:spMkLst>
        </pc:spChg>
        <pc:spChg chg="add del mod">
          <ac:chgData name="SEOW YUE JIA TIFFANEE" userId="55545613-fd2c-4f5a-91ca-d75550f46a29" providerId="ADAL" clId="{48544292-52FD-47C1-AE84-65DCC177BAF9}" dt="2024-11-24T15:33:08.526" v="1902" actId="478"/>
          <ac:spMkLst>
            <pc:docMk/>
            <pc:sldMk cId="1537005783" sldId="282"/>
            <ac:spMk id="27" creationId="{1F69D7B6-60CF-CA3D-3D37-E81216112023}"/>
          </ac:spMkLst>
        </pc:spChg>
      </pc:sldChg>
      <pc:sldChg chg="addSp delSp modSp add mod ord">
        <pc:chgData name="SEOW YUE JIA TIFFANEE" userId="55545613-fd2c-4f5a-91ca-d75550f46a29" providerId="ADAL" clId="{48544292-52FD-47C1-AE84-65DCC177BAF9}" dt="2024-11-24T20:01:20.258" v="2355" actId="27614"/>
        <pc:sldMkLst>
          <pc:docMk/>
          <pc:sldMk cId="1836450688" sldId="283"/>
        </pc:sldMkLst>
        <pc:spChg chg="del mod">
          <ac:chgData name="SEOW YUE JIA TIFFANEE" userId="55545613-fd2c-4f5a-91ca-d75550f46a29" providerId="ADAL" clId="{48544292-52FD-47C1-AE84-65DCC177BAF9}" dt="2024-11-24T15:32:32.121" v="1872" actId="478"/>
          <ac:spMkLst>
            <pc:docMk/>
            <pc:sldMk cId="1836450688" sldId="283"/>
            <ac:spMk id="2" creationId="{1580FD65-FD08-3683-00D6-3E6F5D781DD0}"/>
          </ac:spMkLst>
        </pc:spChg>
        <pc:spChg chg="mod">
          <ac:chgData name="SEOW YUE JIA TIFFANEE" userId="55545613-fd2c-4f5a-91ca-d75550f46a29" providerId="ADAL" clId="{48544292-52FD-47C1-AE84-65DCC177BAF9}" dt="2024-11-24T15:52:45.542" v="1990" actId="120"/>
          <ac:spMkLst>
            <pc:docMk/>
            <pc:sldMk cId="1836450688" sldId="283"/>
            <ac:spMk id="23" creationId="{37670C0D-7C29-67F4-F845-76F3CBFD3213}"/>
          </ac:spMkLst>
        </pc:spChg>
        <pc:picChg chg="add del mod">
          <ac:chgData name="SEOW YUE JIA TIFFANEE" userId="55545613-fd2c-4f5a-91ca-d75550f46a29" providerId="ADAL" clId="{48544292-52FD-47C1-AE84-65DCC177BAF9}" dt="2024-11-24T19:58:39.268" v="2347" actId="478"/>
          <ac:picMkLst>
            <pc:docMk/>
            <pc:sldMk cId="1836450688" sldId="283"/>
            <ac:picMk id="3" creationId="{37E56EFE-FD7F-C56F-1760-DC6470CAB3CC}"/>
          </ac:picMkLst>
        </pc:picChg>
        <pc:picChg chg="add mod">
          <ac:chgData name="SEOW YUE JIA TIFFANEE" userId="55545613-fd2c-4f5a-91ca-d75550f46a29" providerId="ADAL" clId="{48544292-52FD-47C1-AE84-65DCC177BAF9}" dt="2024-11-24T15:52:15.447" v="1984" actId="1076"/>
          <ac:picMkLst>
            <pc:docMk/>
            <pc:sldMk cId="1836450688" sldId="283"/>
            <ac:picMk id="4" creationId="{9A6FCC55-EA18-43A4-F50E-76FEDA2D60D3}"/>
          </ac:picMkLst>
        </pc:picChg>
        <pc:picChg chg="add del mod modCrop">
          <ac:chgData name="SEOW YUE JIA TIFFANEE" userId="55545613-fd2c-4f5a-91ca-d75550f46a29" providerId="ADAL" clId="{48544292-52FD-47C1-AE84-65DCC177BAF9}" dt="2024-11-24T19:57:52.668" v="2336" actId="478"/>
          <ac:picMkLst>
            <pc:docMk/>
            <pc:sldMk cId="1836450688" sldId="283"/>
            <ac:picMk id="24" creationId="{27E7958B-31DD-8E4D-2DFC-C246D3D218C2}"/>
          </ac:picMkLst>
        </pc:picChg>
        <pc:picChg chg="add mod">
          <ac:chgData name="SEOW YUE JIA TIFFANEE" userId="55545613-fd2c-4f5a-91ca-d75550f46a29" providerId="ADAL" clId="{48544292-52FD-47C1-AE84-65DCC177BAF9}" dt="2024-11-24T20:00:17.314" v="2351" actId="1076"/>
          <ac:picMkLst>
            <pc:docMk/>
            <pc:sldMk cId="1836450688" sldId="283"/>
            <ac:picMk id="25" creationId="{4F9CEBA0-9AE5-09B3-91BA-53D915698DB7}"/>
          </ac:picMkLst>
        </pc:picChg>
        <pc:picChg chg="add mod">
          <ac:chgData name="SEOW YUE JIA TIFFANEE" userId="55545613-fd2c-4f5a-91ca-d75550f46a29" providerId="ADAL" clId="{48544292-52FD-47C1-AE84-65DCC177BAF9}" dt="2024-11-24T20:00:18.637" v="2352" actId="1076"/>
          <ac:picMkLst>
            <pc:docMk/>
            <pc:sldMk cId="1836450688" sldId="283"/>
            <ac:picMk id="26" creationId="{8EA3A6D2-1CBA-C99C-F70C-C7064F06697E}"/>
          </ac:picMkLst>
        </pc:picChg>
        <pc:picChg chg="add mod">
          <ac:chgData name="SEOW YUE JIA TIFFANEE" userId="55545613-fd2c-4f5a-91ca-d75550f46a29" providerId="ADAL" clId="{48544292-52FD-47C1-AE84-65DCC177BAF9}" dt="2024-11-24T20:01:20.258" v="2355" actId="27614"/>
          <ac:picMkLst>
            <pc:docMk/>
            <pc:sldMk cId="1836450688" sldId="283"/>
            <ac:picMk id="28" creationId="{3970C175-1D10-B5C4-D06F-9371484169C7}"/>
          </ac:picMkLst>
        </pc:picChg>
      </pc:sldChg>
      <pc:sldChg chg="addSp delSp modSp add mod">
        <pc:chgData name="SEOW YUE JIA TIFFANEE" userId="55545613-fd2c-4f5a-91ca-d75550f46a29" providerId="ADAL" clId="{48544292-52FD-47C1-AE84-65DCC177BAF9}" dt="2024-11-24T20:04:26.254" v="2406" actId="14100"/>
        <pc:sldMkLst>
          <pc:docMk/>
          <pc:sldMk cId="1633096745" sldId="284"/>
        </pc:sldMkLst>
        <pc:spChg chg="mod">
          <ac:chgData name="SEOW YUE JIA TIFFANEE" userId="55545613-fd2c-4f5a-91ca-d75550f46a29" providerId="ADAL" clId="{48544292-52FD-47C1-AE84-65DCC177BAF9}" dt="2024-11-24T20:03:09.542" v="2395" actId="14100"/>
          <ac:spMkLst>
            <pc:docMk/>
            <pc:sldMk cId="1633096745" sldId="284"/>
            <ac:spMk id="28" creationId="{F4BAB5C6-15B4-2075-7EA9-1B751DAACDA0}"/>
          </ac:spMkLst>
        </pc:spChg>
        <pc:picChg chg="del">
          <ac:chgData name="SEOW YUE JIA TIFFANEE" userId="55545613-fd2c-4f5a-91ca-d75550f46a29" providerId="ADAL" clId="{48544292-52FD-47C1-AE84-65DCC177BAF9}" dt="2024-11-24T20:02:49.114" v="2358" actId="478"/>
          <ac:picMkLst>
            <pc:docMk/>
            <pc:sldMk cId="1633096745" sldId="284"/>
            <ac:picMk id="7" creationId="{C34EAA11-9890-12D9-0CDC-9C59A1003688}"/>
          </ac:picMkLst>
        </pc:picChg>
        <pc:picChg chg="add mod">
          <ac:chgData name="SEOW YUE JIA TIFFANEE" userId="55545613-fd2c-4f5a-91ca-d75550f46a29" providerId="ADAL" clId="{48544292-52FD-47C1-AE84-65DCC177BAF9}" dt="2024-11-24T20:03:23.746" v="2400" actId="14100"/>
          <ac:picMkLst>
            <pc:docMk/>
            <pc:sldMk cId="1633096745" sldId="284"/>
            <ac:picMk id="8" creationId="{0616B498-523D-4B91-B7EF-DEB8AFAF7824}"/>
          </ac:picMkLst>
        </pc:picChg>
        <pc:picChg chg="del">
          <ac:chgData name="SEOW YUE JIA TIFFANEE" userId="55545613-fd2c-4f5a-91ca-d75550f46a29" providerId="ADAL" clId="{48544292-52FD-47C1-AE84-65DCC177BAF9}" dt="2024-11-24T20:02:50.955" v="2359" actId="478"/>
          <ac:picMkLst>
            <pc:docMk/>
            <pc:sldMk cId="1633096745" sldId="284"/>
            <ac:picMk id="9" creationId="{C11B408B-6AA8-DE91-746F-B55748707A11}"/>
          </ac:picMkLst>
        </pc:picChg>
        <pc:picChg chg="add mod">
          <ac:chgData name="SEOW YUE JIA TIFFANEE" userId="55545613-fd2c-4f5a-91ca-d75550f46a29" providerId="ADAL" clId="{48544292-52FD-47C1-AE84-65DCC177BAF9}" dt="2024-11-24T20:04:26.254" v="2406" actId="14100"/>
          <ac:picMkLst>
            <pc:docMk/>
            <pc:sldMk cId="1633096745" sldId="284"/>
            <ac:picMk id="11" creationId="{CACBE0F3-DC0B-B238-F9DC-929C7E64DAE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A73D6C-B414-4CC8-A662-4B353CD72191}" type="datetimeFigureOut">
              <a:rPr lang="en-SG" smtClean="0"/>
              <a:t>25/11/2024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5DA3C9-D0EB-47F6-AF27-4B1FA08CB401}" type="slidenum">
              <a:rPr lang="en-SG" smtClean="0"/>
              <a:t>‹#›</a:t>
            </a:fld>
            <a:endParaRPr lang="en-SG"/>
          </a:p>
        </p:txBody>
      </p:sp>
    </p:spTree>
    <p:extLst>
      <p:ext uri="{BB962C8B-B14F-4D97-AF65-F5344CB8AC3E}">
        <p14:creationId xmlns:p14="http://schemas.microsoft.com/office/powerpoint/2010/main" val="7544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505DA3C9-D0EB-47F6-AF27-4B1FA08CB401}" type="slidenum">
              <a:rPr lang="en-SG" smtClean="0"/>
              <a:t>2</a:t>
            </a:fld>
            <a:endParaRPr lang="en-SG"/>
          </a:p>
        </p:txBody>
      </p:sp>
    </p:spTree>
    <p:extLst>
      <p:ext uri="{BB962C8B-B14F-4D97-AF65-F5344CB8AC3E}">
        <p14:creationId xmlns:p14="http://schemas.microsoft.com/office/powerpoint/2010/main" val="1510054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sv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svg"/><Relationship Id="rId31" Type="http://schemas.openxmlformats.org/officeDocument/2006/relationships/image" Target="../media/image30.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svg"/><Relationship Id="rId30" Type="http://schemas.openxmlformats.org/officeDocument/2006/relationships/image" Target="../media/image29.png"/></Relationships>
</file>

<file path=ppt/slides/_rels/slide10.xml.rels><?xml version="1.0" encoding="UTF-8" standalone="yes"?>
<Relationships xmlns="http://schemas.openxmlformats.org/package/2006/relationships"><Relationship Id="rId3" Type="http://schemas.openxmlformats.org/officeDocument/2006/relationships/image" Target="../media/image80.svg"/><Relationship Id="rId7" Type="http://schemas.openxmlformats.org/officeDocument/2006/relationships/image" Target="../media/image14.svg"/><Relationship Id="rId2" Type="http://schemas.openxmlformats.org/officeDocument/2006/relationships/image" Target="../media/image7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82.svg"/><Relationship Id="rId4" Type="http://schemas.openxmlformats.org/officeDocument/2006/relationships/image" Target="../media/image81.png"/></Relationships>
</file>

<file path=ppt/slides/_rels/slide11.xml.rels><?xml version="1.0" encoding="UTF-8" standalone="yes"?>
<Relationships xmlns="http://schemas.openxmlformats.org/package/2006/relationships"><Relationship Id="rId3" Type="http://schemas.openxmlformats.org/officeDocument/2006/relationships/image" Target="../media/image52.svg"/><Relationship Id="rId7" Type="http://schemas.openxmlformats.org/officeDocument/2006/relationships/image" Target="../media/image84.jpg"/><Relationship Id="rId2"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83.jpg"/><Relationship Id="rId5" Type="http://schemas.openxmlformats.org/officeDocument/2006/relationships/image" Target="../media/image69.svg"/><Relationship Id="rId4" Type="http://schemas.openxmlformats.org/officeDocument/2006/relationships/image" Target="../media/image68.png"/></Relationships>
</file>

<file path=ppt/slides/_rels/slide12.xml.rels><?xml version="1.0" encoding="UTF-8" standalone="yes"?>
<Relationships xmlns="http://schemas.openxmlformats.org/package/2006/relationships"><Relationship Id="rId3" Type="http://schemas.openxmlformats.org/officeDocument/2006/relationships/image" Target="../media/image52.svg"/><Relationship Id="rId7" Type="http://schemas.openxmlformats.org/officeDocument/2006/relationships/image" Target="../media/image86.jpg"/><Relationship Id="rId2"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85.jpg"/><Relationship Id="rId5" Type="http://schemas.openxmlformats.org/officeDocument/2006/relationships/image" Target="../media/image69.svg"/><Relationship Id="rId4" Type="http://schemas.openxmlformats.org/officeDocument/2006/relationships/image" Target="../media/image68.png"/></Relationships>
</file>

<file path=ppt/slides/_rels/slide13.xml.rels><?xml version="1.0" encoding="UTF-8" standalone="yes"?>
<Relationships xmlns="http://schemas.openxmlformats.org/package/2006/relationships"><Relationship Id="rId8" Type="http://schemas.openxmlformats.org/officeDocument/2006/relationships/image" Target="../media/image89.jpg"/><Relationship Id="rId3" Type="http://schemas.openxmlformats.org/officeDocument/2006/relationships/image" Target="../media/image52.svg"/><Relationship Id="rId7" Type="http://schemas.openxmlformats.org/officeDocument/2006/relationships/image" Target="../media/image88.jpg"/><Relationship Id="rId2"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87.jpg"/><Relationship Id="rId5" Type="http://schemas.openxmlformats.org/officeDocument/2006/relationships/image" Target="../media/image69.svg"/><Relationship Id="rId4" Type="http://schemas.openxmlformats.org/officeDocument/2006/relationships/image" Target="../media/image68.png"/></Relationships>
</file>

<file path=ppt/slides/_rels/slide14.xml.rels><?xml version="1.0" encoding="UTF-8" standalone="yes"?>
<Relationships xmlns="http://schemas.openxmlformats.org/package/2006/relationships"><Relationship Id="rId3" Type="http://schemas.openxmlformats.org/officeDocument/2006/relationships/image" Target="../media/image52.svg"/><Relationship Id="rId7" Type="http://schemas.openxmlformats.org/officeDocument/2006/relationships/image" Target="../media/image91.jpg"/><Relationship Id="rId2"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90.jpg"/><Relationship Id="rId5" Type="http://schemas.openxmlformats.org/officeDocument/2006/relationships/image" Target="../media/image69.svg"/><Relationship Id="rId4" Type="http://schemas.openxmlformats.org/officeDocument/2006/relationships/image" Target="../media/image68.png"/></Relationships>
</file>

<file path=ppt/slides/_rels/slide15.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92.jpg"/><Relationship Id="rId5" Type="http://schemas.openxmlformats.org/officeDocument/2006/relationships/image" Target="../media/image69.svg"/><Relationship Id="rId4" Type="http://schemas.openxmlformats.org/officeDocument/2006/relationships/image" Target="../media/image68.png"/></Relationships>
</file>

<file path=ppt/slides/_rels/slide16.xml.rels><?xml version="1.0" encoding="UTF-8" standalone="yes"?>
<Relationships xmlns="http://schemas.openxmlformats.org/package/2006/relationships"><Relationship Id="rId3" Type="http://schemas.openxmlformats.org/officeDocument/2006/relationships/image" Target="../media/image52.svg"/><Relationship Id="rId2" Type="http://schemas.openxmlformats.org/officeDocument/2006/relationships/image" Target="../media/image51.png"/><Relationship Id="rId1" Type="http://schemas.openxmlformats.org/officeDocument/2006/relationships/slideLayout" Target="../slideLayouts/slideLayout7.xml"/><Relationship Id="rId5" Type="http://schemas.openxmlformats.org/officeDocument/2006/relationships/image" Target="../media/image69.svg"/><Relationship Id="rId4" Type="http://schemas.openxmlformats.org/officeDocument/2006/relationships/image" Target="../media/image68.png"/></Relationships>
</file>

<file path=ppt/slides/_rels/slide2.xml.rels><?xml version="1.0" encoding="UTF-8" standalone="yes"?>
<Relationships xmlns="http://schemas.openxmlformats.org/package/2006/relationships"><Relationship Id="rId13" Type="http://schemas.openxmlformats.org/officeDocument/2006/relationships/image" Target="../media/image41.png"/><Relationship Id="rId18" Type="http://schemas.openxmlformats.org/officeDocument/2006/relationships/image" Target="../media/image46.svg"/><Relationship Id="rId26" Type="http://schemas.openxmlformats.org/officeDocument/2006/relationships/image" Target="../media/image54.svg"/><Relationship Id="rId3" Type="http://schemas.openxmlformats.org/officeDocument/2006/relationships/image" Target="../media/image31.png"/><Relationship Id="rId21" Type="http://schemas.openxmlformats.org/officeDocument/2006/relationships/image" Target="../media/image49.png"/><Relationship Id="rId34" Type="http://schemas.openxmlformats.org/officeDocument/2006/relationships/image" Target="../media/image62.svg"/><Relationship Id="rId7" Type="http://schemas.openxmlformats.org/officeDocument/2006/relationships/image" Target="../media/image35.png"/><Relationship Id="rId12" Type="http://schemas.openxmlformats.org/officeDocument/2006/relationships/image" Target="../media/image40.svg"/><Relationship Id="rId17" Type="http://schemas.openxmlformats.org/officeDocument/2006/relationships/image" Target="../media/image45.png"/><Relationship Id="rId25" Type="http://schemas.openxmlformats.org/officeDocument/2006/relationships/image" Target="../media/image53.png"/><Relationship Id="rId33" Type="http://schemas.openxmlformats.org/officeDocument/2006/relationships/image" Target="../media/image61.png"/><Relationship Id="rId2" Type="http://schemas.openxmlformats.org/officeDocument/2006/relationships/notesSlide" Target="../notesSlides/notesSlide1.xml"/><Relationship Id="rId16" Type="http://schemas.openxmlformats.org/officeDocument/2006/relationships/image" Target="../media/image44.svg"/><Relationship Id="rId20" Type="http://schemas.openxmlformats.org/officeDocument/2006/relationships/image" Target="../media/image48.svg"/><Relationship Id="rId29" Type="http://schemas.openxmlformats.org/officeDocument/2006/relationships/image" Target="../media/image57.png"/><Relationship Id="rId1" Type="http://schemas.openxmlformats.org/officeDocument/2006/relationships/slideLayout" Target="../slideLayouts/slideLayout7.xml"/><Relationship Id="rId6" Type="http://schemas.openxmlformats.org/officeDocument/2006/relationships/image" Target="../media/image34.svg"/><Relationship Id="rId11" Type="http://schemas.openxmlformats.org/officeDocument/2006/relationships/image" Target="../media/image39.png"/><Relationship Id="rId24" Type="http://schemas.openxmlformats.org/officeDocument/2006/relationships/image" Target="../media/image52.svg"/><Relationship Id="rId32" Type="http://schemas.openxmlformats.org/officeDocument/2006/relationships/image" Target="../media/image60.svg"/><Relationship Id="rId5" Type="http://schemas.openxmlformats.org/officeDocument/2006/relationships/image" Target="../media/image33.png"/><Relationship Id="rId15" Type="http://schemas.openxmlformats.org/officeDocument/2006/relationships/image" Target="../media/image43.png"/><Relationship Id="rId23" Type="http://schemas.openxmlformats.org/officeDocument/2006/relationships/image" Target="../media/image51.png"/><Relationship Id="rId28" Type="http://schemas.openxmlformats.org/officeDocument/2006/relationships/image" Target="../media/image56.svg"/><Relationship Id="rId10" Type="http://schemas.openxmlformats.org/officeDocument/2006/relationships/image" Target="../media/image38.svg"/><Relationship Id="rId19" Type="http://schemas.openxmlformats.org/officeDocument/2006/relationships/image" Target="../media/image47.png"/><Relationship Id="rId31" Type="http://schemas.openxmlformats.org/officeDocument/2006/relationships/image" Target="../media/image59.png"/><Relationship Id="rId4" Type="http://schemas.openxmlformats.org/officeDocument/2006/relationships/image" Target="../media/image32.svg"/><Relationship Id="rId9" Type="http://schemas.openxmlformats.org/officeDocument/2006/relationships/image" Target="../media/image37.png"/><Relationship Id="rId14" Type="http://schemas.openxmlformats.org/officeDocument/2006/relationships/image" Target="../media/image42.svg"/><Relationship Id="rId22" Type="http://schemas.openxmlformats.org/officeDocument/2006/relationships/image" Target="../media/image50.svg"/><Relationship Id="rId27" Type="http://schemas.openxmlformats.org/officeDocument/2006/relationships/image" Target="../media/image55.png"/><Relationship Id="rId30" Type="http://schemas.openxmlformats.org/officeDocument/2006/relationships/image" Target="../media/image58.svg"/><Relationship Id="rId8" Type="http://schemas.openxmlformats.org/officeDocument/2006/relationships/image" Target="../media/image36.sv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18" Type="http://schemas.openxmlformats.org/officeDocument/2006/relationships/image" Target="../media/image25.png"/><Relationship Id="rId3" Type="http://schemas.openxmlformats.org/officeDocument/2006/relationships/image" Target="../media/image2.svg"/><Relationship Id="rId21" Type="http://schemas.openxmlformats.org/officeDocument/2006/relationships/image" Target="../media/image28.svg"/><Relationship Id="rId7" Type="http://schemas.openxmlformats.org/officeDocument/2006/relationships/image" Target="../media/image6.svg"/><Relationship Id="rId12" Type="http://schemas.openxmlformats.org/officeDocument/2006/relationships/image" Target="../media/image19.png"/><Relationship Id="rId17" Type="http://schemas.openxmlformats.org/officeDocument/2006/relationships/image" Target="../media/image24.svg"/><Relationship Id="rId2" Type="http://schemas.openxmlformats.org/officeDocument/2006/relationships/image" Target="../media/image1.png"/><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8.svg"/><Relationship Id="rId5" Type="http://schemas.openxmlformats.org/officeDocument/2006/relationships/image" Target="../media/image4.svg"/><Relationship Id="rId15" Type="http://schemas.openxmlformats.org/officeDocument/2006/relationships/image" Target="../media/image22.svg"/><Relationship Id="rId10" Type="http://schemas.openxmlformats.org/officeDocument/2006/relationships/image" Target="../media/image17.png"/><Relationship Id="rId19" Type="http://schemas.openxmlformats.org/officeDocument/2006/relationships/image" Target="../media/image26.svg"/><Relationship Id="rId4" Type="http://schemas.openxmlformats.org/officeDocument/2006/relationships/image" Target="../media/image3.png"/><Relationship Id="rId9" Type="http://schemas.openxmlformats.org/officeDocument/2006/relationships/image" Target="../media/image16.svg"/><Relationship Id="rId14" Type="http://schemas.openxmlformats.org/officeDocument/2006/relationships/image" Target="../media/image21.png"/><Relationship Id="rId22" Type="http://schemas.openxmlformats.org/officeDocument/2006/relationships/slide" Target="slide2.xml"/></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svg"/><Relationship Id="rId18" Type="http://schemas.openxmlformats.org/officeDocument/2006/relationships/image" Target="../media/image27.png"/><Relationship Id="rId3" Type="http://schemas.openxmlformats.org/officeDocument/2006/relationships/image" Target="../media/image64.svg"/><Relationship Id="rId21" Type="http://schemas.openxmlformats.org/officeDocument/2006/relationships/image" Target="../media/image13.png"/><Relationship Id="rId7" Type="http://schemas.openxmlformats.org/officeDocument/2006/relationships/image" Target="../media/image16.svg"/><Relationship Id="rId12" Type="http://schemas.openxmlformats.org/officeDocument/2006/relationships/image" Target="../media/image21.png"/><Relationship Id="rId17" Type="http://schemas.openxmlformats.org/officeDocument/2006/relationships/image" Target="../media/image26.svg"/><Relationship Id="rId2" Type="http://schemas.openxmlformats.org/officeDocument/2006/relationships/image" Target="../media/image63.png"/><Relationship Id="rId16" Type="http://schemas.openxmlformats.org/officeDocument/2006/relationships/image" Target="../media/image25.png"/><Relationship Id="rId20"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30.svg"/><Relationship Id="rId15" Type="http://schemas.openxmlformats.org/officeDocument/2006/relationships/image" Target="../media/image24.svg"/><Relationship Id="rId23" Type="http://schemas.openxmlformats.org/officeDocument/2006/relationships/image" Target="../media/image65.png"/><Relationship Id="rId10" Type="http://schemas.openxmlformats.org/officeDocument/2006/relationships/image" Target="../media/image19.png"/><Relationship Id="rId19" Type="http://schemas.openxmlformats.org/officeDocument/2006/relationships/image" Target="../media/image28.svg"/><Relationship Id="rId4" Type="http://schemas.openxmlformats.org/officeDocument/2006/relationships/image" Target="../media/image29.png"/><Relationship Id="rId9" Type="http://schemas.openxmlformats.org/officeDocument/2006/relationships/image" Target="../media/image18.svg"/><Relationship Id="rId14" Type="http://schemas.openxmlformats.org/officeDocument/2006/relationships/image" Target="../media/image23.png"/><Relationship Id="rId22" Type="http://schemas.openxmlformats.org/officeDocument/2006/relationships/image" Target="../media/image14.sv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18" Type="http://schemas.openxmlformats.org/officeDocument/2006/relationships/image" Target="../media/image25.png"/><Relationship Id="rId3" Type="http://schemas.openxmlformats.org/officeDocument/2006/relationships/image" Target="../media/image2.svg"/><Relationship Id="rId21" Type="http://schemas.openxmlformats.org/officeDocument/2006/relationships/image" Target="../media/image28.svg"/><Relationship Id="rId7" Type="http://schemas.openxmlformats.org/officeDocument/2006/relationships/image" Target="../media/image6.svg"/><Relationship Id="rId12" Type="http://schemas.openxmlformats.org/officeDocument/2006/relationships/image" Target="../media/image19.png"/><Relationship Id="rId17" Type="http://schemas.openxmlformats.org/officeDocument/2006/relationships/image" Target="../media/image24.svg"/><Relationship Id="rId2" Type="http://schemas.openxmlformats.org/officeDocument/2006/relationships/image" Target="../media/image1.png"/><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8.svg"/><Relationship Id="rId24" Type="http://schemas.openxmlformats.org/officeDocument/2006/relationships/image" Target="../media/image67.jpg"/><Relationship Id="rId5" Type="http://schemas.openxmlformats.org/officeDocument/2006/relationships/image" Target="../media/image4.svg"/><Relationship Id="rId15" Type="http://schemas.openxmlformats.org/officeDocument/2006/relationships/image" Target="../media/image22.svg"/><Relationship Id="rId23" Type="http://schemas.openxmlformats.org/officeDocument/2006/relationships/image" Target="../media/image66.jpg"/><Relationship Id="rId10" Type="http://schemas.openxmlformats.org/officeDocument/2006/relationships/image" Target="../media/image17.png"/><Relationship Id="rId19" Type="http://schemas.openxmlformats.org/officeDocument/2006/relationships/image" Target="../media/image26.svg"/><Relationship Id="rId4" Type="http://schemas.openxmlformats.org/officeDocument/2006/relationships/image" Target="../media/image3.png"/><Relationship Id="rId9" Type="http://schemas.openxmlformats.org/officeDocument/2006/relationships/image" Target="../media/image16.svg"/><Relationship Id="rId14" Type="http://schemas.openxmlformats.org/officeDocument/2006/relationships/image" Target="../media/image21.png"/><Relationship Id="rId22" Type="http://schemas.openxmlformats.org/officeDocument/2006/relationships/slide" Target="slide2.xml"/></Relationships>
</file>

<file path=ppt/slides/_rels/slide6.xml.rels><?xml version="1.0" encoding="UTF-8" standalone="yes"?>
<Relationships xmlns="http://schemas.openxmlformats.org/package/2006/relationships"><Relationship Id="rId3" Type="http://schemas.openxmlformats.org/officeDocument/2006/relationships/image" Target="../media/image69.svg"/><Relationship Id="rId2" Type="http://schemas.openxmlformats.org/officeDocument/2006/relationships/image" Target="../media/image68.png"/><Relationship Id="rId1" Type="http://schemas.openxmlformats.org/officeDocument/2006/relationships/slideLayout" Target="../slideLayouts/slideLayout7.xml"/><Relationship Id="rId6" Type="http://schemas.openxmlformats.org/officeDocument/2006/relationships/image" Target="../media/image72.jpg"/><Relationship Id="rId5" Type="http://schemas.openxmlformats.org/officeDocument/2006/relationships/image" Target="../media/image71.jpg"/><Relationship Id="rId4" Type="http://schemas.openxmlformats.org/officeDocument/2006/relationships/image" Target="../media/image70.jpg"/></Relationships>
</file>

<file path=ppt/slides/_rels/slide7.xml.rels><?xml version="1.0" encoding="UTF-8" standalone="yes"?>
<Relationships xmlns="http://schemas.openxmlformats.org/package/2006/relationships"><Relationship Id="rId3" Type="http://schemas.openxmlformats.org/officeDocument/2006/relationships/image" Target="../media/image69.svg"/><Relationship Id="rId2" Type="http://schemas.openxmlformats.org/officeDocument/2006/relationships/image" Target="../media/image68.png"/><Relationship Id="rId1" Type="http://schemas.openxmlformats.org/officeDocument/2006/relationships/slideLayout" Target="../slideLayouts/slideLayout7.xml"/><Relationship Id="rId5" Type="http://schemas.openxmlformats.org/officeDocument/2006/relationships/image" Target="../media/image74.jpg"/><Relationship Id="rId4" Type="http://schemas.openxmlformats.org/officeDocument/2006/relationships/image" Target="../media/image73.jp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18" Type="http://schemas.openxmlformats.org/officeDocument/2006/relationships/image" Target="../media/image25.png"/><Relationship Id="rId3" Type="http://schemas.openxmlformats.org/officeDocument/2006/relationships/image" Target="../media/image2.svg"/><Relationship Id="rId21" Type="http://schemas.openxmlformats.org/officeDocument/2006/relationships/image" Target="../media/image28.svg"/><Relationship Id="rId7" Type="http://schemas.openxmlformats.org/officeDocument/2006/relationships/image" Target="../media/image6.svg"/><Relationship Id="rId12" Type="http://schemas.openxmlformats.org/officeDocument/2006/relationships/image" Target="../media/image19.png"/><Relationship Id="rId17" Type="http://schemas.openxmlformats.org/officeDocument/2006/relationships/image" Target="../media/image24.svg"/><Relationship Id="rId2" Type="http://schemas.openxmlformats.org/officeDocument/2006/relationships/image" Target="../media/image1.png"/><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8.svg"/><Relationship Id="rId5" Type="http://schemas.openxmlformats.org/officeDocument/2006/relationships/image" Target="../media/image4.svg"/><Relationship Id="rId15" Type="http://schemas.openxmlformats.org/officeDocument/2006/relationships/image" Target="../media/image22.svg"/><Relationship Id="rId10" Type="http://schemas.openxmlformats.org/officeDocument/2006/relationships/image" Target="../media/image17.png"/><Relationship Id="rId19" Type="http://schemas.openxmlformats.org/officeDocument/2006/relationships/image" Target="../media/image26.svg"/><Relationship Id="rId4" Type="http://schemas.openxmlformats.org/officeDocument/2006/relationships/image" Target="../media/image3.png"/><Relationship Id="rId9" Type="http://schemas.openxmlformats.org/officeDocument/2006/relationships/image" Target="../media/image16.svg"/><Relationship Id="rId14" Type="http://schemas.openxmlformats.org/officeDocument/2006/relationships/image" Target="../media/image21.png"/><Relationship Id="rId22" Type="http://schemas.openxmlformats.org/officeDocument/2006/relationships/slide" Target="slide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18" Type="http://schemas.openxmlformats.org/officeDocument/2006/relationships/image" Target="../media/image25.png"/><Relationship Id="rId26" Type="http://schemas.openxmlformats.org/officeDocument/2006/relationships/image" Target="../media/image78.jpg"/><Relationship Id="rId3" Type="http://schemas.openxmlformats.org/officeDocument/2006/relationships/image" Target="../media/image2.svg"/><Relationship Id="rId21" Type="http://schemas.openxmlformats.org/officeDocument/2006/relationships/image" Target="../media/image28.svg"/><Relationship Id="rId7" Type="http://schemas.openxmlformats.org/officeDocument/2006/relationships/image" Target="../media/image6.svg"/><Relationship Id="rId12" Type="http://schemas.openxmlformats.org/officeDocument/2006/relationships/image" Target="../media/image19.png"/><Relationship Id="rId17" Type="http://schemas.openxmlformats.org/officeDocument/2006/relationships/image" Target="../media/image24.svg"/><Relationship Id="rId25" Type="http://schemas.openxmlformats.org/officeDocument/2006/relationships/image" Target="../media/image77.jpg"/><Relationship Id="rId2" Type="http://schemas.openxmlformats.org/officeDocument/2006/relationships/image" Target="../media/image1.png"/><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8.svg"/><Relationship Id="rId24" Type="http://schemas.openxmlformats.org/officeDocument/2006/relationships/image" Target="../media/image76.jpg"/><Relationship Id="rId5" Type="http://schemas.openxmlformats.org/officeDocument/2006/relationships/image" Target="../media/image4.svg"/><Relationship Id="rId15" Type="http://schemas.openxmlformats.org/officeDocument/2006/relationships/image" Target="../media/image22.svg"/><Relationship Id="rId23" Type="http://schemas.openxmlformats.org/officeDocument/2006/relationships/image" Target="../media/image75.jpg"/><Relationship Id="rId10" Type="http://schemas.openxmlformats.org/officeDocument/2006/relationships/image" Target="../media/image17.png"/><Relationship Id="rId19" Type="http://schemas.openxmlformats.org/officeDocument/2006/relationships/image" Target="../media/image26.svg"/><Relationship Id="rId4" Type="http://schemas.openxmlformats.org/officeDocument/2006/relationships/image" Target="../media/image3.png"/><Relationship Id="rId9" Type="http://schemas.openxmlformats.org/officeDocument/2006/relationships/image" Target="../media/image16.svg"/><Relationship Id="rId14" Type="http://schemas.openxmlformats.org/officeDocument/2006/relationships/image" Target="../media/image21.png"/><Relationship Id="rId22"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67A7B"/>
        </a:solidFill>
        <a:effectLst/>
      </p:bgPr>
    </p:bg>
    <p:spTree>
      <p:nvGrpSpPr>
        <p:cNvPr id="1" name=""/>
        <p:cNvGrpSpPr/>
        <p:nvPr/>
      </p:nvGrpSpPr>
      <p:grpSpPr>
        <a:xfrm>
          <a:off x="0" y="0"/>
          <a:ext cx="0" cy="0"/>
          <a:chOff x="0" y="0"/>
          <a:chExt cx="0" cy="0"/>
        </a:xfrm>
      </p:grpSpPr>
      <p:sp>
        <p:nvSpPr>
          <p:cNvPr id="2" name="Freeform 2"/>
          <p:cNvSpPr/>
          <p:nvPr/>
        </p:nvSpPr>
        <p:spPr>
          <a:xfrm>
            <a:off x="633368" y="3626446"/>
            <a:ext cx="782400" cy="1057297"/>
          </a:xfrm>
          <a:custGeom>
            <a:avLst/>
            <a:gdLst/>
            <a:ahLst/>
            <a:cxnLst/>
            <a:rect l="l" t="t" r="r" b="b"/>
            <a:pathLst>
              <a:path w="782400" h="1057297">
                <a:moveTo>
                  <a:pt x="0" y="0"/>
                </a:moveTo>
                <a:lnTo>
                  <a:pt x="782400" y="0"/>
                </a:lnTo>
                <a:lnTo>
                  <a:pt x="782400" y="1057296"/>
                </a:lnTo>
                <a:lnTo>
                  <a:pt x="0" y="10572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a:p>
        </p:txBody>
      </p:sp>
      <p:sp>
        <p:nvSpPr>
          <p:cNvPr id="3" name="Freeform 3"/>
          <p:cNvSpPr/>
          <p:nvPr/>
        </p:nvSpPr>
        <p:spPr>
          <a:xfrm>
            <a:off x="511249" y="2300667"/>
            <a:ext cx="1026639" cy="785846"/>
          </a:xfrm>
          <a:custGeom>
            <a:avLst/>
            <a:gdLst/>
            <a:ahLst/>
            <a:cxnLst/>
            <a:rect l="l" t="t" r="r" b="b"/>
            <a:pathLst>
              <a:path w="1026639" h="785846">
                <a:moveTo>
                  <a:pt x="0" y="0"/>
                </a:moveTo>
                <a:lnTo>
                  <a:pt x="1026639" y="0"/>
                </a:lnTo>
                <a:lnTo>
                  <a:pt x="1026639" y="785845"/>
                </a:lnTo>
                <a:lnTo>
                  <a:pt x="0" y="7858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SG"/>
          </a:p>
        </p:txBody>
      </p:sp>
      <p:sp>
        <p:nvSpPr>
          <p:cNvPr id="4" name="Freeform 4"/>
          <p:cNvSpPr/>
          <p:nvPr/>
        </p:nvSpPr>
        <p:spPr>
          <a:xfrm>
            <a:off x="543623" y="538933"/>
            <a:ext cx="961890" cy="1221800"/>
          </a:xfrm>
          <a:custGeom>
            <a:avLst/>
            <a:gdLst/>
            <a:ahLst/>
            <a:cxnLst/>
            <a:rect l="l" t="t" r="r" b="b"/>
            <a:pathLst>
              <a:path w="961890" h="1221800">
                <a:moveTo>
                  <a:pt x="0" y="0"/>
                </a:moveTo>
                <a:lnTo>
                  <a:pt x="961890" y="0"/>
                </a:lnTo>
                <a:lnTo>
                  <a:pt x="961890" y="1221801"/>
                </a:lnTo>
                <a:lnTo>
                  <a:pt x="0" y="122180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SG"/>
          </a:p>
        </p:txBody>
      </p:sp>
      <p:sp>
        <p:nvSpPr>
          <p:cNvPr id="5" name="Freeform 5"/>
          <p:cNvSpPr/>
          <p:nvPr/>
        </p:nvSpPr>
        <p:spPr>
          <a:xfrm>
            <a:off x="559442" y="5223676"/>
            <a:ext cx="930253" cy="980151"/>
          </a:xfrm>
          <a:custGeom>
            <a:avLst/>
            <a:gdLst/>
            <a:ahLst/>
            <a:cxnLst/>
            <a:rect l="l" t="t" r="r" b="b"/>
            <a:pathLst>
              <a:path w="930253" h="980151">
                <a:moveTo>
                  <a:pt x="0" y="0"/>
                </a:moveTo>
                <a:lnTo>
                  <a:pt x="930253" y="0"/>
                </a:lnTo>
                <a:lnTo>
                  <a:pt x="930253" y="980151"/>
                </a:lnTo>
                <a:lnTo>
                  <a:pt x="0" y="98015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SG"/>
          </a:p>
        </p:txBody>
      </p:sp>
      <p:sp>
        <p:nvSpPr>
          <p:cNvPr id="6" name="Freeform 6"/>
          <p:cNvSpPr/>
          <p:nvPr/>
        </p:nvSpPr>
        <p:spPr>
          <a:xfrm>
            <a:off x="16802844" y="538933"/>
            <a:ext cx="779562" cy="779562"/>
          </a:xfrm>
          <a:custGeom>
            <a:avLst/>
            <a:gdLst/>
            <a:ahLst/>
            <a:cxnLst/>
            <a:rect l="l" t="t" r="r" b="b"/>
            <a:pathLst>
              <a:path w="779562" h="779562">
                <a:moveTo>
                  <a:pt x="0" y="0"/>
                </a:moveTo>
                <a:lnTo>
                  <a:pt x="779562" y="0"/>
                </a:lnTo>
                <a:lnTo>
                  <a:pt x="779562" y="779562"/>
                </a:lnTo>
                <a:lnTo>
                  <a:pt x="0" y="77956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SG"/>
          </a:p>
        </p:txBody>
      </p:sp>
      <p:sp>
        <p:nvSpPr>
          <p:cNvPr id="7" name="Freeform 7"/>
          <p:cNvSpPr/>
          <p:nvPr/>
        </p:nvSpPr>
        <p:spPr>
          <a:xfrm>
            <a:off x="16788145" y="1764975"/>
            <a:ext cx="779562" cy="779562"/>
          </a:xfrm>
          <a:custGeom>
            <a:avLst/>
            <a:gdLst/>
            <a:ahLst/>
            <a:cxnLst/>
            <a:rect l="l" t="t" r="r" b="b"/>
            <a:pathLst>
              <a:path w="779562" h="779562">
                <a:moveTo>
                  <a:pt x="0" y="0"/>
                </a:moveTo>
                <a:lnTo>
                  <a:pt x="779562" y="0"/>
                </a:lnTo>
                <a:lnTo>
                  <a:pt x="779562" y="779562"/>
                </a:lnTo>
                <a:lnTo>
                  <a:pt x="0" y="77956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SG"/>
          </a:p>
        </p:txBody>
      </p:sp>
      <p:sp>
        <p:nvSpPr>
          <p:cNvPr id="8" name="TextBox 8"/>
          <p:cNvSpPr txBox="1"/>
          <p:nvPr/>
        </p:nvSpPr>
        <p:spPr>
          <a:xfrm>
            <a:off x="3460564" y="2162636"/>
            <a:ext cx="11366873" cy="4841069"/>
          </a:xfrm>
          <a:prstGeom prst="rect">
            <a:avLst/>
          </a:prstGeom>
        </p:spPr>
        <p:txBody>
          <a:bodyPr lIns="0" tIns="0" rIns="0" bIns="0" rtlCol="0" anchor="t">
            <a:spAutoFit/>
          </a:bodyPr>
          <a:lstStyle/>
          <a:p>
            <a:pPr algn="ctr">
              <a:lnSpc>
                <a:spcPts val="12999"/>
              </a:lnSpc>
            </a:pPr>
            <a:r>
              <a:rPr lang="en-US" sz="10000" dirty="0">
                <a:solidFill>
                  <a:srgbClr val="FFFFFF"/>
                </a:solidFill>
                <a:latin typeface="Retropix"/>
                <a:ea typeface="Retropix"/>
                <a:cs typeface="Retropix"/>
                <a:sym typeface="Retropix"/>
              </a:rPr>
              <a:t>A – Predicting Factory Machine Status</a:t>
            </a:r>
          </a:p>
        </p:txBody>
      </p:sp>
      <p:sp>
        <p:nvSpPr>
          <p:cNvPr id="9" name="Freeform 9"/>
          <p:cNvSpPr/>
          <p:nvPr/>
        </p:nvSpPr>
        <p:spPr>
          <a:xfrm>
            <a:off x="13004220" y="5206486"/>
            <a:ext cx="484735" cy="825401"/>
          </a:xfrm>
          <a:custGeom>
            <a:avLst/>
            <a:gdLst/>
            <a:ahLst/>
            <a:cxnLst/>
            <a:rect l="l" t="t" r="r" b="b"/>
            <a:pathLst>
              <a:path w="484735" h="825401">
                <a:moveTo>
                  <a:pt x="0" y="0"/>
                </a:moveTo>
                <a:lnTo>
                  <a:pt x="484736" y="0"/>
                </a:lnTo>
                <a:lnTo>
                  <a:pt x="484736" y="825401"/>
                </a:lnTo>
                <a:lnTo>
                  <a:pt x="0" y="825401"/>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SG"/>
          </a:p>
        </p:txBody>
      </p:sp>
      <p:grpSp>
        <p:nvGrpSpPr>
          <p:cNvPr id="10" name="Group 10"/>
          <p:cNvGrpSpPr/>
          <p:nvPr/>
        </p:nvGrpSpPr>
        <p:grpSpPr>
          <a:xfrm>
            <a:off x="6702875" y="7470851"/>
            <a:ext cx="4882245" cy="909904"/>
            <a:chOff x="0" y="0"/>
            <a:chExt cx="6509659" cy="1213205"/>
          </a:xfrm>
        </p:grpSpPr>
        <p:grpSp>
          <p:nvGrpSpPr>
            <p:cNvPr id="11" name="Group 11"/>
            <p:cNvGrpSpPr/>
            <p:nvPr/>
          </p:nvGrpSpPr>
          <p:grpSpPr>
            <a:xfrm>
              <a:off x="0" y="0"/>
              <a:ext cx="6509659" cy="1213205"/>
              <a:chOff x="0" y="0"/>
              <a:chExt cx="2180608" cy="406400"/>
            </a:xfrm>
          </p:grpSpPr>
          <p:sp>
            <p:nvSpPr>
              <p:cNvPr id="12" name="Freeform 12"/>
              <p:cNvSpPr/>
              <p:nvPr/>
            </p:nvSpPr>
            <p:spPr>
              <a:xfrm>
                <a:off x="0" y="0"/>
                <a:ext cx="2180608" cy="406400"/>
              </a:xfrm>
              <a:custGeom>
                <a:avLst/>
                <a:gdLst/>
                <a:ahLst/>
                <a:cxnLst/>
                <a:rect l="l" t="t" r="r" b="b"/>
                <a:pathLst>
                  <a:path w="2180608" h="406400">
                    <a:moveTo>
                      <a:pt x="1977408" y="0"/>
                    </a:moveTo>
                    <a:cubicBezTo>
                      <a:pt x="2089632" y="0"/>
                      <a:pt x="2180608" y="90976"/>
                      <a:pt x="2180608" y="203200"/>
                    </a:cubicBezTo>
                    <a:cubicBezTo>
                      <a:pt x="2180608" y="315424"/>
                      <a:pt x="2089632" y="406400"/>
                      <a:pt x="1977408" y="406400"/>
                    </a:cubicBezTo>
                    <a:lnTo>
                      <a:pt x="203200" y="406400"/>
                    </a:lnTo>
                    <a:cubicBezTo>
                      <a:pt x="90976" y="406400"/>
                      <a:pt x="0" y="315424"/>
                      <a:pt x="0" y="203200"/>
                    </a:cubicBezTo>
                    <a:cubicBezTo>
                      <a:pt x="0" y="90976"/>
                      <a:pt x="90976" y="0"/>
                      <a:pt x="203200" y="0"/>
                    </a:cubicBezTo>
                    <a:close/>
                  </a:path>
                </a:pathLst>
              </a:custGeom>
              <a:solidFill>
                <a:srgbClr val="CCCCCC"/>
              </a:solidFill>
              <a:ln w="28575" cap="sq">
                <a:solidFill>
                  <a:srgbClr val="000000"/>
                </a:solidFill>
                <a:prstDash val="solid"/>
                <a:miter/>
              </a:ln>
            </p:spPr>
            <p:txBody>
              <a:bodyPr/>
              <a:lstStyle/>
              <a:p>
                <a:endParaRPr lang="en-SG"/>
              </a:p>
            </p:txBody>
          </p:sp>
          <p:sp>
            <p:nvSpPr>
              <p:cNvPr id="13" name="TextBox 13"/>
              <p:cNvSpPr txBox="1"/>
              <p:nvPr/>
            </p:nvSpPr>
            <p:spPr>
              <a:xfrm>
                <a:off x="0" y="-38100"/>
                <a:ext cx="2180608" cy="444500"/>
              </a:xfrm>
              <a:prstGeom prst="rect">
                <a:avLst/>
              </a:prstGeom>
            </p:spPr>
            <p:txBody>
              <a:bodyPr lIns="50800" tIns="50800" rIns="50800" bIns="50800" rtlCol="0" anchor="ctr"/>
              <a:lstStyle/>
              <a:p>
                <a:pPr algn="ctr">
                  <a:lnSpc>
                    <a:spcPts val="1605"/>
                  </a:lnSpc>
                </a:pPr>
                <a:endParaRPr/>
              </a:p>
            </p:txBody>
          </p:sp>
        </p:grpSp>
        <p:sp>
          <p:nvSpPr>
            <p:cNvPr id="14" name="TextBox 14"/>
            <p:cNvSpPr txBox="1"/>
            <p:nvPr/>
          </p:nvSpPr>
          <p:spPr>
            <a:xfrm>
              <a:off x="1121233" y="338777"/>
              <a:ext cx="5001322" cy="421911"/>
            </a:xfrm>
            <a:prstGeom prst="rect">
              <a:avLst/>
            </a:prstGeom>
          </p:spPr>
          <p:txBody>
            <a:bodyPr wrap="square" lIns="0" tIns="0" rIns="0" bIns="0" rtlCol="0" anchor="t">
              <a:spAutoFit/>
            </a:bodyPr>
            <a:lstStyle/>
            <a:p>
              <a:pPr algn="l">
                <a:lnSpc>
                  <a:spcPts val="2759"/>
                </a:lnSpc>
              </a:pPr>
              <a:r>
                <a:rPr lang="en-US" sz="1600" dirty="0">
                  <a:solidFill>
                    <a:schemeClr val="tx1">
                      <a:lumMod val="65000"/>
                      <a:lumOff val="35000"/>
                    </a:schemeClr>
                  </a:solidFill>
                  <a:latin typeface="Public Sans"/>
                  <a:ea typeface="Public Sans"/>
                  <a:cs typeface="Public Sans"/>
                  <a:sym typeface="Public Sans"/>
                </a:rPr>
                <a:t>Seow Yue Jia Tiffanee (p2415732)</a:t>
              </a:r>
            </a:p>
          </p:txBody>
        </p:sp>
      </p:grpSp>
      <p:grpSp>
        <p:nvGrpSpPr>
          <p:cNvPr id="16" name="Group 16"/>
          <p:cNvGrpSpPr/>
          <p:nvPr/>
        </p:nvGrpSpPr>
        <p:grpSpPr>
          <a:xfrm>
            <a:off x="0" y="9052698"/>
            <a:ext cx="18288000" cy="1234302"/>
            <a:chOff x="0" y="0"/>
            <a:chExt cx="24384000" cy="1645736"/>
          </a:xfrm>
        </p:grpSpPr>
        <p:grpSp>
          <p:nvGrpSpPr>
            <p:cNvPr id="17" name="Group 17"/>
            <p:cNvGrpSpPr/>
            <p:nvPr/>
          </p:nvGrpSpPr>
          <p:grpSpPr>
            <a:xfrm>
              <a:off x="0" y="0"/>
              <a:ext cx="24384000" cy="1645736"/>
              <a:chOff x="0" y="0"/>
              <a:chExt cx="4816593" cy="325084"/>
            </a:xfrm>
          </p:grpSpPr>
          <p:sp>
            <p:nvSpPr>
              <p:cNvPr id="18" name="Freeform 18"/>
              <p:cNvSpPr/>
              <p:nvPr/>
            </p:nvSpPr>
            <p:spPr>
              <a:xfrm>
                <a:off x="0" y="0"/>
                <a:ext cx="4816592" cy="325084"/>
              </a:xfrm>
              <a:custGeom>
                <a:avLst/>
                <a:gdLst/>
                <a:ahLst/>
                <a:cxnLst/>
                <a:rect l="l" t="t" r="r" b="b"/>
                <a:pathLst>
                  <a:path w="4816592" h="325084">
                    <a:moveTo>
                      <a:pt x="0" y="0"/>
                    </a:moveTo>
                    <a:lnTo>
                      <a:pt x="4816592" y="0"/>
                    </a:lnTo>
                    <a:lnTo>
                      <a:pt x="4816592" y="325084"/>
                    </a:lnTo>
                    <a:lnTo>
                      <a:pt x="0" y="325084"/>
                    </a:lnTo>
                    <a:close/>
                  </a:path>
                </a:pathLst>
              </a:custGeom>
              <a:solidFill>
                <a:srgbClr val="CCCCCC"/>
              </a:solidFill>
              <a:ln w="95250" cap="sq">
                <a:solidFill>
                  <a:srgbClr val="CCCCCC"/>
                </a:solidFill>
                <a:prstDash val="solid"/>
                <a:miter/>
              </a:ln>
            </p:spPr>
            <p:txBody>
              <a:bodyPr/>
              <a:lstStyle/>
              <a:p>
                <a:endParaRPr lang="en-SG"/>
              </a:p>
            </p:txBody>
          </p:sp>
          <p:sp>
            <p:nvSpPr>
              <p:cNvPr id="19" name="TextBox 19"/>
              <p:cNvSpPr txBox="1"/>
              <p:nvPr/>
            </p:nvSpPr>
            <p:spPr>
              <a:xfrm>
                <a:off x="0" y="-38100"/>
                <a:ext cx="4816593" cy="363184"/>
              </a:xfrm>
              <a:prstGeom prst="rect">
                <a:avLst/>
              </a:prstGeom>
            </p:spPr>
            <p:txBody>
              <a:bodyPr lIns="254000" tIns="254000" rIns="254000" bIns="254000" rtlCol="0" anchor="ctr"/>
              <a:lstStyle/>
              <a:p>
                <a:pPr algn="l">
                  <a:lnSpc>
                    <a:spcPts val="2100"/>
                  </a:lnSpc>
                </a:pPr>
                <a:endParaRPr/>
              </a:p>
            </p:txBody>
          </p:sp>
        </p:grpSp>
        <p:sp>
          <p:nvSpPr>
            <p:cNvPr id="20" name="Freeform 20"/>
            <p:cNvSpPr/>
            <p:nvPr/>
          </p:nvSpPr>
          <p:spPr>
            <a:xfrm>
              <a:off x="316552" y="286517"/>
              <a:ext cx="1072702" cy="1072702"/>
            </a:xfrm>
            <a:custGeom>
              <a:avLst/>
              <a:gdLst/>
              <a:ahLst/>
              <a:cxnLst/>
              <a:rect l="l" t="t" r="r" b="b"/>
              <a:pathLst>
                <a:path w="1072702" h="1072702">
                  <a:moveTo>
                    <a:pt x="0" y="0"/>
                  </a:moveTo>
                  <a:lnTo>
                    <a:pt x="1072702" y="0"/>
                  </a:lnTo>
                  <a:lnTo>
                    <a:pt x="1072702" y="1072702"/>
                  </a:lnTo>
                  <a:lnTo>
                    <a:pt x="0" y="1072702"/>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SG"/>
            </a:p>
          </p:txBody>
        </p:sp>
        <p:sp>
          <p:nvSpPr>
            <p:cNvPr id="21" name="Freeform 21"/>
            <p:cNvSpPr/>
            <p:nvPr/>
          </p:nvSpPr>
          <p:spPr>
            <a:xfrm>
              <a:off x="474997" y="436533"/>
              <a:ext cx="755811" cy="772669"/>
            </a:xfrm>
            <a:custGeom>
              <a:avLst/>
              <a:gdLst/>
              <a:ahLst/>
              <a:cxnLst/>
              <a:rect l="l" t="t" r="r" b="b"/>
              <a:pathLst>
                <a:path w="755811" h="772669">
                  <a:moveTo>
                    <a:pt x="0" y="0"/>
                  </a:moveTo>
                  <a:lnTo>
                    <a:pt x="755812" y="0"/>
                  </a:lnTo>
                  <a:lnTo>
                    <a:pt x="755812" y="772670"/>
                  </a:lnTo>
                  <a:lnTo>
                    <a:pt x="0" y="772670"/>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SG"/>
            </a:p>
          </p:txBody>
        </p:sp>
        <p:sp>
          <p:nvSpPr>
            <p:cNvPr id="22" name="Freeform 22"/>
            <p:cNvSpPr/>
            <p:nvPr/>
          </p:nvSpPr>
          <p:spPr>
            <a:xfrm>
              <a:off x="1897443" y="318086"/>
              <a:ext cx="1076085" cy="1009564"/>
            </a:xfrm>
            <a:custGeom>
              <a:avLst/>
              <a:gdLst/>
              <a:ahLst/>
              <a:cxnLst/>
              <a:rect l="l" t="t" r="r" b="b"/>
              <a:pathLst>
                <a:path w="1076085" h="1009564">
                  <a:moveTo>
                    <a:pt x="0" y="0"/>
                  </a:moveTo>
                  <a:lnTo>
                    <a:pt x="1076085" y="0"/>
                  </a:lnTo>
                  <a:lnTo>
                    <a:pt x="1076085" y="1009564"/>
                  </a:lnTo>
                  <a:lnTo>
                    <a:pt x="0" y="1009564"/>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en-SG"/>
            </a:p>
          </p:txBody>
        </p:sp>
        <p:sp>
          <p:nvSpPr>
            <p:cNvPr id="23" name="Freeform 23"/>
            <p:cNvSpPr/>
            <p:nvPr/>
          </p:nvSpPr>
          <p:spPr>
            <a:xfrm>
              <a:off x="3194335" y="366127"/>
              <a:ext cx="883585" cy="913481"/>
            </a:xfrm>
            <a:custGeom>
              <a:avLst/>
              <a:gdLst/>
              <a:ahLst/>
              <a:cxnLst/>
              <a:rect l="l" t="t" r="r" b="b"/>
              <a:pathLst>
                <a:path w="883585" h="913481">
                  <a:moveTo>
                    <a:pt x="0" y="0"/>
                  </a:moveTo>
                  <a:lnTo>
                    <a:pt x="883585" y="0"/>
                  </a:lnTo>
                  <a:lnTo>
                    <a:pt x="883585" y="913481"/>
                  </a:lnTo>
                  <a:lnTo>
                    <a:pt x="0" y="913481"/>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txBody>
            <a:bodyPr/>
            <a:lstStyle/>
            <a:p>
              <a:endParaRPr lang="en-SG"/>
            </a:p>
          </p:txBody>
        </p:sp>
        <p:sp>
          <p:nvSpPr>
            <p:cNvPr id="24" name="Freeform 24"/>
            <p:cNvSpPr/>
            <p:nvPr/>
          </p:nvSpPr>
          <p:spPr>
            <a:xfrm>
              <a:off x="5416372" y="377368"/>
              <a:ext cx="890999" cy="890999"/>
            </a:xfrm>
            <a:custGeom>
              <a:avLst/>
              <a:gdLst/>
              <a:ahLst/>
              <a:cxnLst/>
              <a:rect l="l" t="t" r="r" b="b"/>
              <a:pathLst>
                <a:path w="890999" h="890999">
                  <a:moveTo>
                    <a:pt x="0" y="0"/>
                  </a:moveTo>
                  <a:lnTo>
                    <a:pt x="890999" y="0"/>
                  </a:lnTo>
                  <a:lnTo>
                    <a:pt x="890999" y="890999"/>
                  </a:lnTo>
                  <a:lnTo>
                    <a:pt x="0" y="890999"/>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txBody>
            <a:bodyPr/>
            <a:lstStyle/>
            <a:p>
              <a:endParaRPr lang="en-SG"/>
            </a:p>
          </p:txBody>
        </p:sp>
        <p:sp>
          <p:nvSpPr>
            <p:cNvPr id="25" name="Freeform 25"/>
            <p:cNvSpPr/>
            <p:nvPr/>
          </p:nvSpPr>
          <p:spPr>
            <a:xfrm>
              <a:off x="4298727" y="342107"/>
              <a:ext cx="896838" cy="961522"/>
            </a:xfrm>
            <a:custGeom>
              <a:avLst/>
              <a:gdLst/>
              <a:ahLst/>
              <a:cxnLst/>
              <a:rect l="l" t="t" r="r" b="b"/>
              <a:pathLst>
                <a:path w="896838" h="961522">
                  <a:moveTo>
                    <a:pt x="0" y="0"/>
                  </a:moveTo>
                  <a:lnTo>
                    <a:pt x="896838" y="0"/>
                  </a:lnTo>
                  <a:lnTo>
                    <a:pt x="896838" y="961522"/>
                  </a:lnTo>
                  <a:lnTo>
                    <a:pt x="0" y="961522"/>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txBody>
            <a:bodyPr/>
            <a:lstStyle/>
            <a:p>
              <a:endParaRPr lang="en-SG"/>
            </a:p>
          </p:txBody>
        </p:sp>
        <p:sp>
          <p:nvSpPr>
            <p:cNvPr id="26" name="Freeform 26"/>
            <p:cNvSpPr/>
            <p:nvPr/>
          </p:nvSpPr>
          <p:spPr>
            <a:xfrm>
              <a:off x="6502778" y="318086"/>
              <a:ext cx="1207087" cy="1009564"/>
            </a:xfrm>
            <a:custGeom>
              <a:avLst/>
              <a:gdLst/>
              <a:ahLst/>
              <a:cxnLst/>
              <a:rect l="l" t="t" r="r" b="b"/>
              <a:pathLst>
                <a:path w="1207087" h="1009564">
                  <a:moveTo>
                    <a:pt x="0" y="0"/>
                  </a:moveTo>
                  <a:lnTo>
                    <a:pt x="1207088" y="0"/>
                  </a:lnTo>
                  <a:lnTo>
                    <a:pt x="1207088" y="1009564"/>
                  </a:lnTo>
                  <a:lnTo>
                    <a:pt x="0" y="1009564"/>
                  </a:lnTo>
                  <a:lnTo>
                    <a:pt x="0" y="0"/>
                  </a:lnTo>
                  <a:close/>
                </a:path>
              </a:pathLst>
            </a:custGeom>
            <a:blipFill>
              <a:blip r:embed="rId28">
                <a:extLst>
                  <a:ext uri="{96DAC541-7B7A-43D3-8B79-37D633B846F1}">
                    <asvg:svgBlip xmlns:asvg="http://schemas.microsoft.com/office/drawing/2016/SVG/main" r:embed="rId29"/>
                  </a:ext>
                </a:extLst>
              </a:blip>
              <a:stretch>
                <a:fillRect/>
              </a:stretch>
            </a:blipFill>
          </p:spPr>
          <p:txBody>
            <a:bodyPr/>
            <a:lstStyle/>
            <a:p>
              <a:endParaRPr lang="en-SG"/>
            </a:p>
          </p:txBody>
        </p:sp>
        <p:sp>
          <p:nvSpPr>
            <p:cNvPr id="27" name="TextBox 27"/>
            <p:cNvSpPr txBox="1"/>
            <p:nvPr/>
          </p:nvSpPr>
          <p:spPr>
            <a:xfrm>
              <a:off x="22163171" y="429379"/>
              <a:ext cx="1562297" cy="714375"/>
            </a:xfrm>
            <a:prstGeom prst="rect">
              <a:avLst/>
            </a:prstGeom>
          </p:spPr>
          <p:txBody>
            <a:bodyPr lIns="0" tIns="0" rIns="0" bIns="0" rtlCol="0" anchor="t">
              <a:spAutoFit/>
            </a:bodyPr>
            <a:lstStyle/>
            <a:p>
              <a:pPr algn="r">
                <a:lnSpc>
                  <a:spcPts val="3840"/>
                </a:lnSpc>
              </a:pPr>
              <a:r>
                <a:rPr lang="en-US" sz="3200">
                  <a:solidFill>
                    <a:srgbClr val="000000"/>
                  </a:solidFill>
                  <a:latin typeface="Retropix"/>
                  <a:ea typeface="Retropix"/>
                  <a:cs typeface="Retropix"/>
                  <a:sym typeface="Retropix"/>
                </a:rPr>
                <a:t>11:11PM</a:t>
              </a:r>
            </a:p>
          </p:txBody>
        </p:sp>
      </p:grpSp>
      <p:sp>
        <p:nvSpPr>
          <p:cNvPr id="28" name="Freeform 28"/>
          <p:cNvSpPr/>
          <p:nvPr/>
        </p:nvSpPr>
        <p:spPr>
          <a:xfrm>
            <a:off x="16773447" y="2991016"/>
            <a:ext cx="808959" cy="782484"/>
          </a:xfrm>
          <a:custGeom>
            <a:avLst/>
            <a:gdLst/>
            <a:ahLst/>
            <a:cxnLst/>
            <a:rect l="l" t="t" r="r" b="b"/>
            <a:pathLst>
              <a:path w="808959" h="782484">
                <a:moveTo>
                  <a:pt x="0" y="0"/>
                </a:moveTo>
                <a:lnTo>
                  <a:pt x="808959" y="0"/>
                </a:lnTo>
                <a:lnTo>
                  <a:pt x="808959" y="782484"/>
                </a:lnTo>
                <a:lnTo>
                  <a:pt x="0" y="782484"/>
                </a:lnTo>
                <a:lnTo>
                  <a:pt x="0" y="0"/>
                </a:lnTo>
                <a:close/>
              </a:path>
            </a:pathLst>
          </a:custGeom>
          <a:blipFill>
            <a:blip r:embed="rId30">
              <a:extLst>
                <a:ext uri="{96DAC541-7B7A-43D3-8B79-37D633B846F1}">
                  <asvg:svgBlip xmlns:asvg="http://schemas.microsoft.com/office/drawing/2016/SVG/main" r:embed="rId31"/>
                </a:ext>
              </a:extLst>
            </a:blip>
            <a:stretch>
              <a:fillRect/>
            </a:stretch>
          </a:blipFill>
        </p:spPr>
        <p:txBody>
          <a:bodyPr/>
          <a:lstStyle/>
          <a:p>
            <a:endParaRPr lang="en-SG"/>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CCCCC"/>
        </a:solidFill>
        <a:effectLst/>
      </p:bgPr>
    </p:bg>
    <p:spTree>
      <p:nvGrpSpPr>
        <p:cNvPr id="1" name=""/>
        <p:cNvGrpSpPr/>
        <p:nvPr/>
      </p:nvGrpSpPr>
      <p:grpSpPr>
        <a:xfrm>
          <a:off x="0" y="0"/>
          <a:ext cx="0" cy="0"/>
          <a:chOff x="0" y="0"/>
          <a:chExt cx="0" cy="0"/>
        </a:xfrm>
      </p:grpSpPr>
      <p:sp>
        <p:nvSpPr>
          <p:cNvPr id="2" name="Freeform 2"/>
          <p:cNvSpPr/>
          <p:nvPr/>
        </p:nvSpPr>
        <p:spPr>
          <a:xfrm>
            <a:off x="3200400" y="2799409"/>
            <a:ext cx="5065297" cy="2532649"/>
          </a:xfrm>
          <a:custGeom>
            <a:avLst/>
            <a:gdLst/>
            <a:ahLst/>
            <a:cxnLst/>
            <a:rect l="l" t="t" r="r" b="b"/>
            <a:pathLst>
              <a:path w="5065297" h="2532649">
                <a:moveTo>
                  <a:pt x="0" y="0"/>
                </a:moveTo>
                <a:lnTo>
                  <a:pt x="5065297" y="0"/>
                </a:lnTo>
                <a:lnTo>
                  <a:pt x="5065297" y="2532648"/>
                </a:lnTo>
                <a:lnTo>
                  <a:pt x="0" y="25326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a:p>
        </p:txBody>
      </p:sp>
      <p:sp>
        <p:nvSpPr>
          <p:cNvPr id="3" name="Freeform 3"/>
          <p:cNvSpPr/>
          <p:nvPr/>
        </p:nvSpPr>
        <p:spPr>
          <a:xfrm>
            <a:off x="3200399" y="6107099"/>
            <a:ext cx="5065297" cy="2532649"/>
          </a:xfrm>
          <a:custGeom>
            <a:avLst/>
            <a:gdLst/>
            <a:ahLst/>
            <a:cxnLst/>
            <a:rect l="l" t="t" r="r" b="b"/>
            <a:pathLst>
              <a:path w="5065297" h="2532649">
                <a:moveTo>
                  <a:pt x="0" y="0"/>
                </a:moveTo>
                <a:lnTo>
                  <a:pt x="5065297" y="0"/>
                </a:lnTo>
                <a:lnTo>
                  <a:pt x="5065297" y="2532648"/>
                </a:lnTo>
                <a:lnTo>
                  <a:pt x="0" y="253264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SG"/>
          </a:p>
        </p:txBody>
      </p:sp>
      <p:sp>
        <p:nvSpPr>
          <p:cNvPr id="5" name="Freeform 5"/>
          <p:cNvSpPr/>
          <p:nvPr/>
        </p:nvSpPr>
        <p:spPr>
          <a:xfrm>
            <a:off x="9939220" y="5992369"/>
            <a:ext cx="5065297" cy="2532649"/>
          </a:xfrm>
          <a:custGeom>
            <a:avLst/>
            <a:gdLst/>
            <a:ahLst/>
            <a:cxnLst/>
            <a:rect l="l" t="t" r="r" b="b"/>
            <a:pathLst>
              <a:path w="5065297" h="2532649">
                <a:moveTo>
                  <a:pt x="0" y="0"/>
                </a:moveTo>
                <a:lnTo>
                  <a:pt x="5065297" y="0"/>
                </a:lnTo>
                <a:lnTo>
                  <a:pt x="5065297" y="2532649"/>
                </a:lnTo>
                <a:lnTo>
                  <a:pt x="0" y="25326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SG"/>
          </a:p>
        </p:txBody>
      </p:sp>
      <p:sp>
        <p:nvSpPr>
          <p:cNvPr id="6" name="Freeform 6"/>
          <p:cNvSpPr/>
          <p:nvPr/>
        </p:nvSpPr>
        <p:spPr>
          <a:xfrm>
            <a:off x="9939220" y="2756813"/>
            <a:ext cx="5065297" cy="2532649"/>
          </a:xfrm>
          <a:custGeom>
            <a:avLst/>
            <a:gdLst/>
            <a:ahLst/>
            <a:cxnLst/>
            <a:rect l="l" t="t" r="r" b="b"/>
            <a:pathLst>
              <a:path w="5065297" h="2532649">
                <a:moveTo>
                  <a:pt x="0" y="0"/>
                </a:moveTo>
                <a:lnTo>
                  <a:pt x="5065297" y="0"/>
                </a:lnTo>
                <a:lnTo>
                  <a:pt x="5065297" y="2532648"/>
                </a:lnTo>
                <a:lnTo>
                  <a:pt x="0" y="25326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a:p>
        </p:txBody>
      </p:sp>
      <p:sp>
        <p:nvSpPr>
          <p:cNvPr id="24" name="Freeform 24"/>
          <p:cNvSpPr/>
          <p:nvPr/>
        </p:nvSpPr>
        <p:spPr>
          <a:xfrm>
            <a:off x="17392866" y="8499998"/>
            <a:ext cx="484735" cy="825401"/>
          </a:xfrm>
          <a:custGeom>
            <a:avLst/>
            <a:gdLst/>
            <a:ahLst/>
            <a:cxnLst/>
            <a:rect l="l" t="t" r="r" b="b"/>
            <a:pathLst>
              <a:path w="484735" h="825401">
                <a:moveTo>
                  <a:pt x="0" y="0"/>
                </a:moveTo>
                <a:lnTo>
                  <a:pt x="484735" y="0"/>
                </a:lnTo>
                <a:lnTo>
                  <a:pt x="484735" y="825401"/>
                </a:lnTo>
                <a:lnTo>
                  <a:pt x="0" y="82540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SG"/>
          </a:p>
        </p:txBody>
      </p:sp>
      <p:sp>
        <p:nvSpPr>
          <p:cNvPr id="25" name="TextBox 24">
            <a:extLst>
              <a:ext uri="{FF2B5EF4-FFF2-40B4-BE49-F238E27FC236}">
                <a16:creationId xmlns:a16="http://schemas.microsoft.com/office/drawing/2014/main" id="{AE81139E-C860-9AF7-329A-BE92A3F26EAD}"/>
              </a:ext>
            </a:extLst>
          </p:cNvPr>
          <p:cNvSpPr txBox="1"/>
          <p:nvPr/>
        </p:nvSpPr>
        <p:spPr>
          <a:xfrm>
            <a:off x="896383" y="1181100"/>
            <a:ext cx="11941197" cy="1015663"/>
          </a:xfrm>
          <a:prstGeom prst="rect">
            <a:avLst/>
          </a:prstGeom>
          <a:noFill/>
        </p:spPr>
        <p:txBody>
          <a:bodyPr wrap="square" rtlCol="0">
            <a:spAutoFit/>
          </a:bodyPr>
          <a:lstStyle/>
          <a:p>
            <a:r>
              <a:rPr lang="en-SG" sz="6000" dirty="0">
                <a:latin typeface="Retropix" panose="020B0604020202020204" charset="0"/>
              </a:rPr>
              <a:t>Evaluation Metrics</a:t>
            </a:r>
          </a:p>
        </p:txBody>
      </p:sp>
      <p:sp>
        <p:nvSpPr>
          <p:cNvPr id="26" name="TextBox 25">
            <a:extLst>
              <a:ext uri="{FF2B5EF4-FFF2-40B4-BE49-F238E27FC236}">
                <a16:creationId xmlns:a16="http://schemas.microsoft.com/office/drawing/2014/main" id="{A0F006F3-C533-237C-F292-50B35C042DDA}"/>
              </a:ext>
            </a:extLst>
          </p:cNvPr>
          <p:cNvSpPr txBox="1"/>
          <p:nvPr/>
        </p:nvSpPr>
        <p:spPr>
          <a:xfrm>
            <a:off x="4018547" y="3614447"/>
            <a:ext cx="3429000" cy="1200329"/>
          </a:xfrm>
          <a:prstGeom prst="rect">
            <a:avLst/>
          </a:prstGeom>
          <a:noFill/>
        </p:spPr>
        <p:txBody>
          <a:bodyPr wrap="square" rtlCol="0">
            <a:spAutoFit/>
          </a:bodyPr>
          <a:lstStyle/>
          <a:p>
            <a:r>
              <a:rPr lang="en-SG" sz="1800" dirty="0">
                <a:latin typeface="Open Sans" panose="020B0606030504020204" pitchFamily="34" charset="0"/>
                <a:ea typeface="Open Sans" panose="020B0606030504020204" pitchFamily="34" charset="0"/>
                <a:cs typeface="Open Sans" panose="020B0606030504020204" pitchFamily="34" charset="0"/>
              </a:rPr>
              <a:t>Accuracy measures the ratio of correctly predicted instances to the total number of instances.</a:t>
            </a:r>
            <a:endParaRPr lang="en-SG" dirty="0"/>
          </a:p>
        </p:txBody>
      </p:sp>
      <p:sp>
        <p:nvSpPr>
          <p:cNvPr id="28" name="TextBox 27">
            <a:extLst>
              <a:ext uri="{FF2B5EF4-FFF2-40B4-BE49-F238E27FC236}">
                <a16:creationId xmlns:a16="http://schemas.microsoft.com/office/drawing/2014/main" id="{8DA35B05-B5FF-5628-88E1-A5F12894C3FB}"/>
              </a:ext>
            </a:extLst>
          </p:cNvPr>
          <p:cNvSpPr txBox="1"/>
          <p:nvPr/>
        </p:nvSpPr>
        <p:spPr>
          <a:xfrm>
            <a:off x="10740162" y="3752946"/>
            <a:ext cx="3393020" cy="923330"/>
          </a:xfrm>
          <a:prstGeom prst="rect">
            <a:avLst/>
          </a:prstGeom>
          <a:noFill/>
        </p:spPr>
        <p:txBody>
          <a:bodyPr wrap="square" rtlCol="0">
            <a:spAutoFit/>
          </a:bodyPr>
          <a:lstStyle/>
          <a:p>
            <a:pPr algn="ctr"/>
            <a:r>
              <a:rPr lang="en-SG" sz="1800" dirty="0">
                <a:latin typeface="Open Sans" panose="020B0606030504020204" pitchFamily="34" charset="0"/>
                <a:ea typeface="Open Sans" panose="020B0606030504020204" pitchFamily="34" charset="0"/>
                <a:cs typeface="Open Sans" panose="020B0606030504020204" pitchFamily="34" charset="0"/>
              </a:rPr>
              <a:t>Recall measures the ability of a model to capture all the relevant instances.</a:t>
            </a:r>
          </a:p>
        </p:txBody>
      </p:sp>
      <p:sp>
        <p:nvSpPr>
          <p:cNvPr id="29" name="TextBox 28">
            <a:extLst>
              <a:ext uri="{FF2B5EF4-FFF2-40B4-BE49-F238E27FC236}">
                <a16:creationId xmlns:a16="http://schemas.microsoft.com/office/drawing/2014/main" id="{A52965AD-E517-CBB4-4E8B-BB930CDDA4EB}"/>
              </a:ext>
            </a:extLst>
          </p:cNvPr>
          <p:cNvSpPr txBox="1"/>
          <p:nvPr/>
        </p:nvSpPr>
        <p:spPr>
          <a:xfrm>
            <a:off x="4056647" y="7004091"/>
            <a:ext cx="3352800" cy="1200329"/>
          </a:xfrm>
          <a:prstGeom prst="rect">
            <a:avLst/>
          </a:prstGeom>
          <a:noFill/>
        </p:spPr>
        <p:txBody>
          <a:bodyPr wrap="square" rtlCol="0">
            <a:spAutoFit/>
          </a:bodyPr>
          <a:lstStyle/>
          <a:p>
            <a:pPr algn="ctr"/>
            <a:r>
              <a:rPr lang="en-GB" sz="1800" dirty="0">
                <a:latin typeface="Open Sans" panose="020B0606030504020204" pitchFamily="34" charset="0"/>
                <a:ea typeface="Open Sans" panose="020B0606030504020204" pitchFamily="34" charset="0"/>
                <a:cs typeface="Open Sans" panose="020B0606030504020204" pitchFamily="34" charset="0"/>
              </a:rPr>
              <a:t>The F1 score is the harmonic mean of precision and recall. It provides a balance between precision and recall</a:t>
            </a:r>
            <a:r>
              <a:rPr lang="en-GB" sz="1800" dirty="0">
                <a:solidFill>
                  <a:schemeClr val="tx1">
                    <a:lumMod val="40000"/>
                    <a:lumOff val="60000"/>
                  </a:schemeClr>
                </a:solidFill>
                <a:latin typeface="Open Sans" panose="020B0606030504020204" pitchFamily="34" charset="0"/>
                <a:ea typeface="Open Sans" panose="020B0606030504020204" pitchFamily="34" charset="0"/>
                <a:cs typeface="Open Sans" panose="020B0606030504020204" pitchFamily="34" charset="0"/>
              </a:rPr>
              <a:t>.</a:t>
            </a:r>
            <a:endParaRPr lang="en-SG" sz="1800" dirty="0">
              <a:solidFill>
                <a:schemeClr val="tx1">
                  <a:lumMod val="40000"/>
                  <a:lumOff val="6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0" name="TextBox 29">
            <a:extLst>
              <a:ext uri="{FF2B5EF4-FFF2-40B4-BE49-F238E27FC236}">
                <a16:creationId xmlns:a16="http://schemas.microsoft.com/office/drawing/2014/main" id="{A2723BF3-5462-A4CF-0E01-BA8E25FBEBC5}"/>
              </a:ext>
            </a:extLst>
          </p:cNvPr>
          <p:cNvSpPr txBox="1"/>
          <p:nvPr/>
        </p:nvSpPr>
        <p:spPr>
          <a:xfrm>
            <a:off x="10757368" y="6911758"/>
            <a:ext cx="3429000" cy="923330"/>
          </a:xfrm>
          <a:prstGeom prst="rect">
            <a:avLst/>
          </a:prstGeom>
          <a:noFill/>
        </p:spPr>
        <p:txBody>
          <a:bodyPr wrap="square" rtlCol="0">
            <a:spAutoFit/>
          </a:bodyPr>
          <a:lstStyle/>
          <a:p>
            <a:pPr algn="ctr"/>
            <a:r>
              <a:rPr lang="en-SG" sz="1800" dirty="0">
                <a:latin typeface="Open Sans" panose="020B0606030504020204" pitchFamily="34" charset="0"/>
                <a:ea typeface="Open Sans" panose="020B0606030504020204" pitchFamily="34" charset="0"/>
                <a:cs typeface="Open Sans" panose="020B0606030504020204" pitchFamily="34" charset="0"/>
              </a:rPr>
              <a:t>Precision focuses on the accuracy of the positive predictions.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67A7B"/>
        </a:solidFill>
        <a:effectLst/>
      </p:bgPr>
    </p:bg>
    <p:spTree>
      <p:nvGrpSpPr>
        <p:cNvPr id="1" name="">
          <a:extLst>
            <a:ext uri="{FF2B5EF4-FFF2-40B4-BE49-F238E27FC236}">
              <a16:creationId xmlns:a16="http://schemas.microsoft.com/office/drawing/2014/main" id="{B1A5DEEE-410B-CDD1-3D7F-EB259A4B782E}"/>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5FD2FFF4-0106-1429-A691-61BF19F6B0C1}"/>
              </a:ext>
            </a:extLst>
          </p:cNvPr>
          <p:cNvGrpSpPr/>
          <p:nvPr/>
        </p:nvGrpSpPr>
        <p:grpSpPr>
          <a:xfrm>
            <a:off x="514350" y="500285"/>
            <a:ext cx="17259300" cy="9286429"/>
            <a:chOff x="0" y="0"/>
            <a:chExt cx="4545659" cy="2445808"/>
          </a:xfrm>
        </p:grpSpPr>
        <p:sp>
          <p:nvSpPr>
            <p:cNvPr id="3" name="Freeform 3">
              <a:extLst>
                <a:ext uri="{FF2B5EF4-FFF2-40B4-BE49-F238E27FC236}">
                  <a16:creationId xmlns:a16="http://schemas.microsoft.com/office/drawing/2014/main" id="{33AC74E9-C113-73BF-7F8C-2CF01E49B925}"/>
                </a:ext>
              </a:extLst>
            </p:cNvPr>
            <p:cNvSpPr/>
            <p:nvPr/>
          </p:nvSpPr>
          <p:spPr>
            <a:xfrm>
              <a:off x="0" y="0"/>
              <a:ext cx="4545659" cy="2445808"/>
            </a:xfrm>
            <a:custGeom>
              <a:avLst/>
              <a:gdLst/>
              <a:ahLst/>
              <a:cxnLst/>
              <a:rect l="l" t="t" r="r" b="b"/>
              <a:pathLst>
                <a:path w="4545659" h="2445808">
                  <a:moveTo>
                    <a:pt x="0" y="0"/>
                  </a:moveTo>
                  <a:lnTo>
                    <a:pt x="4545659" y="0"/>
                  </a:lnTo>
                  <a:lnTo>
                    <a:pt x="4545659" y="2445808"/>
                  </a:lnTo>
                  <a:lnTo>
                    <a:pt x="0" y="2445808"/>
                  </a:lnTo>
                  <a:close/>
                </a:path>
              </a:pathLst>
            </a:custGeom>
            <a:solidFill>
              <a:srgbClr val="CCCCCC"/>
            </a:solidFill>
            <a:ln w="95250" cap="sq">
              <a:solidFill>
                <a:srgbClr val="067A7B"/>
              </a:solidFill>
              <a:prstDash val="sysDot"/>
              <a:miter/>
            </a:ln>
          </p:spPr>
          <p:txBody>
            <a:bodyPr/>
            <a:lstStyle/>
            <a:p>
              <a:endParaRPr lang="en-SG"/>
            </a:p>
          </p:txBody>
        </p:sp>
        <p:sp>
          <p:nvSpPr>
            <p:cNvPr id="4" name="TextBox 4">
              <a:extLst>
                <a:ext uri="{FF2B5EF4-FFF2-40B4-BE49-F238E27FC236}">
                  <a16:creationId xmlns:a16="http://schemas.microsoft.com/office/drawing/2014/main" id="{6E1E38BA-8D2A-2B7F-E244-2CF182224913}"/>
                </a:ext>
              </a:extLst>
            </p:cNvPr>
            <p:cNvSpPr txBox="1"/>
            <p:nvPr/>
          </p:nvSpPr>
          <p:spPr>
            <a:xfrm>
              <a:off x="0" y="-47625"/>
              <a:ext cx="4545659" cy="2493433"/>
            </a:xfrm>
            <a:prstGeom prst="rect">
              <a:avLst/>
            </a:prstGeom>
          </p:spPr>
          <p:txBody>
            <a:bodyPr lIns="50800" tIns="50800" rIns="50800" bIns="50800" rtlCol="0" anchor="ctr"/>
            <a:lstStyle/>
            <a:p>
              <a:pPr algn="ctr">
                <a:lnSpc>
                  <a:spcPts val="3499"/>
                </a:lnSpc>
              </a:pPr>
              <a:endParaRPr/>
            </a:p>
          </p:txBody>
        </p:sp>
      </p:grpSp>
      <p:sp>
        <p:nvSpPr>
          <p:cNvPr id="5" name="Freeform 5">
            <a:extLst>
              <a:ext uri="{FF2B5EF4-FFF2-40B4-BE49-F238E27FC236}">
                <a16:creationId xmlns:a16="http://schemas.microsoft.com/office/drawing/2014/main" id="{D6518684-F0BC-6623-B09F-7772411E3EB0}"/>
              </a:ext>
            </a:extLst>
          </p:cNvPr>
          <p:cNvSpPr/>
          <p:nvPr/>
        </p:nvSpPr>
        <p:spPr>
          <a:xfrm>
            <a:off x="1028700" y="8254681"/>
            <a:ext cx="973342" cy="973342"/>
          </a:xfrm>
          <a:custGeom>
            <a:avLst/>
            <a:gdLst/>
            <a:ahLst/>
            <a:cxnLst/>
            <a:rect l="l" t="t" r="r" b="b"/>
            <a:pathLst>
              <a:path w="973342" h="973342">
                <a:moveTo>
                  <a:pt x="0" y="0"/>
                </a:moveTo>
                <a:lnTo>
                  <a:pt x="973342" y="0"/>
                </a:lnTo>
                <a:lnTo>
                  <a:pt x="973342" y="973341"/>
                </a:lnTo>
                <a:lnTo>
                  <a:pt x="0" y="9733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a:p>
        </p:txBody>
      </p:sp>
      <p:sp>
        <p:nvSpPr>
          <p:cNvPr id="27" name="Freeform 27">
            <a:extLst>
              <a:ext uri="{FF2B5EF4-FFF2-40B4-BE49-F238E27FC236}">
                <a16:creationId xmlns:a16="http://schemas.microsoft.com/office/drawing/2014/main" id="{11A5CED7-399F-5D01-AC62-A4CA6CA5FC7B}"/>
              </a:ext>
            </a:extLst>
          </p:cNvPr>
          <p:cNvSpPr/>
          <p:nvPr/>
        </p:nvSpPr>
        <p:spPr>
          <a:xfrm>
            <a:off x="16800077" y="846663"/>
            <a:ext cx="613646" cy="613646"/>
          </a:xfrm>
          <a:custGeom>
            <a:avLst/>
            <a:gdLst/>
            <a:ahLst/>
            <a:cxnLst/>
            <a:rect l="l" t="t" r="r" b="b"/>
            <a:pathLst>
              <a:path w="613646" h="613646">
                <a:moveTo>
                  <a:pt x="0" y="0"/>
                </a:moveTo>
                <a:lnTo>
                  <a:pt x="613646" y="0"/>
                </a:lnTo>
                <a:lnTo>
                  <a:pt x="613646" y="613646"/>
                </a:lnTo>
                <a:lnTo>
                  <a:pt x="0" y="6136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SG"/>
          </a:p>
        </p:txBody>
      </p:sp>
      <p:sp>
        <p:nvSpPr>
          <p:cNvPr id="28" name="TextBox 28">
            <a:extLst>
              <a:ext uri="{FF2B5EF4-FFF2-40B4-BE49-F238E27FC236}">
                <a16:creationId xmlns:a16="http://schemas.microsoft.com/office/drawing/2014/main" id="{99321716-0F19-5618-BE5F-8479FE4A08C5}"/>
              </a:ext>
            </a:extLst>
          </p:cNvPr>
          <p:cNvSpPr txBox="1"/>
          <p:nvPr/>
        </p:nvSpPr>
        <p:spPr>
          <a:xfrm>
            <a:off x="1028700" y="837138"/>
            <a:ext cx="10477500" cy="897682"/>
          </a:xfrm>
          <a:prstGeom prst="rect">
            <a:avLst/>
          </a:prstGeom>
        </p:spPr>
        <p:txBody>
          <a:bodyPr wrap="square" lIns="0" tIns="0" rIns="0" bIns="0" rtlCol="0" anchor="t">
            <a:spAutoFit/>
          </a:bodyPr>
          <a:lstStyle/>
          <a:p>
            <a:pPr algn="l">
              <a:lnSpc>
                <a:spcPts val="6999"/>
              </a:lnSpc>
            </a:pPr>
            <a:r>
              <a:rPr lang="en-US" sz="6999" dirty="0">
                <a:solidFill>
                  <a:srgbClr val="000000"/>
                </a:solidFill>
                <a:latin typeface="Retropix"/>
                <a:ea typeface="Retropix"/>
                <a:cs typeface="Retropix"/>
                <a:sym typeface="Retropix"/>
              </a:rPr>
              <a:t>Model Selection</a:t>
            </a:r>
          </a:p>
        </p:txBody>
      </p:sp>
      <p:sp>
        <p:nvSpPr>
          <p:cNvPr id="29" name="Freeform 29">
            <a:extLst>
              <a:ext uri="{FF2B5EF4-FFF2-40B4-BE49-F238E27FC236}">
                <a16:creationId xmlns:a16="http://schemas.microsoft.com/office/drawing/2014/main" id="{0388E9F1-9D29-988A-BCF5-442BCDEC1096}"/>
              </a:ext>
            </a:extLst>
          </p:cNvPr>
          <p:cNvSpPr/>
          <p:nvPr/>
        </p:nvSpPr>
        <p:spPr>
          <a:xfrm>
            <a:off x="1935772" y="8254681"/>
            <a:ext cx="973342" cy="973342"/>
          </a:xfrm>
          <a:custGeom>
            <a:avLst/>
            <a:gdLst/>
            <a:ahLst/>
            <a:cxnLst/>
            <a:rect l="l" t="t" r="r" b="b"/>
            <a:pathLst>
              <a:path w="973342" h="973342">
                <a:moveTo>
                  <a:pt x="0" y="0"/>
                </a:moveTo>
                <a:lnTo>
                  <a:pt x="973341" y="0"/>
                </a:lnTo>
                <a:lnTo>
                  <a:pt x="973341" y="973341"/>
                </a:lnTo>
                <a:lnTo>
                  <a:pt x="0" y="9733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a:p>
        </p:txBody>
      </p:sp>
      <p:sp>
        <p:nvSpPr>
          <p:cNvPr id="32" name="Freeform 32">
            <a:extLst>
              <a:ext uri="{FF2B5EF4-FFF2-40B4-BE49-F238E27FC236}">
                <a16:creationId xmlns:a16="http://schemas.microsoft.com/office/drawing/2014/main" id="{B6501D63-7450-ACC9-350F-2777CEB3A6D4}"/>
              </a:ext>
            </a:extLst>
          </p:cNvPr>
          <p:cNvSpPr/>
          <p:nvPr/>
        </p:nvSpPr>
        <p:spPr>
          <a:xfrm>
            <a:off x="2842843" y="8254681"/>
            <a:ext cx="973342" cy="973342"/>
          </a:xfrm>
          <a:custGeom>
            <a:avLst/>
            <a:gdLst/>
            <a:ahLst/>
            <a:cxnLst/>
            <a:rect l="l" t="t" r="r" b="b"/>
            <a:pathLst>
              <a:path w="973342" h="973342">
                <a:moveTo>
                  <a:pt x="0" y="0"/>
                </a:moveTo>
                <a:lnTo>
                  <a:pt x="973342" y="0"/>
                </a:lnTo>
                <a:lnTo>
                  <a:pt x="973342" y="973341"/>
                </a:lnTo>
                <a:lnTo>
                  <a:pt x="0" y="9733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a:p>
        </p:txBody>
      </p:sp>
      <p:pic>
        <p:nvPicPr>
          <p:cNvPr id="7" name="Picture 6" descr="A screenshot of a computer program&#10;&#10;Description automatically generated">
            <a:extLst>
              <a:ext uri="{FF2B5EF4-FFF2-40B4-BE49-F238E27FC236}">
                <a16:creationId xmlns:a16="http://schemas.microsoft.com/office/drawing/2014/main" id="{EE31718A-B218-AA65-67EE-8030A61458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8532" y="2296862"/>
            <a:ext cx="7296150" cy="5179465"/>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5A5FA5BE-AB40-53C9-2CB2-D1A93E7495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88361" y="2286030"/>
            <a:ext cx="7037439" cy="5154406"/>
          </a:xfrm>
          <a:prstGeom prst="rect">
            <a:avLst/>
          </a:prstGeom>
        </p:spPr>
      </p:pic>
    </p:spTree>
    <p:extLst>
      <p:ext uri="{BB962C8B-B14F-4D97-AF65-F5344CB8AC3E}">
        <p14:creationId xmlns:p14="http://schemas.microsoft.com/office/powerpoint/2010/main" val="4135232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67A7B"/>
        </a:solidFill>
        <a:effectLst/>
      </p:bgPr>
    </p:bg>
    <p:spTree>
      <p:nvGrpSpPr>
        <p:cNvPr id="1" name="">
          <a:extLst>
            <a:ext uri="{FF2B5EF4-FFF2-40B4-BE49-F238E27FC236}">
              <a16:creationId xmlns:a16="http://schemas.microsoft.com/office/drawing/2014/main" id="{DC52568E-85CC-9F60-EFBB-0A892D11F776}"/>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A3345758-93C3-C8B0-683F-BF313C313A10}"/>
              </a:ext>
            </a:extLst>
          </p:cNvPr>
          <p:cNvGrpSpPr/>
          <p:nvPr/>
        </p:nvGrpSpPr>
        <p:grpSpPr>
          <a:xfrm>
            <a:off x="514350" y="500285"/>
            <a:ext cx="17259300" cy="9286429"/>
            <a:chOff x="0" y="0"/>
            <a:chExt cx="4545659" cy="2445808"/>
          </a:xfrm>
        </p:grpSpPr>
        <p:sp>
          <p:nvSpPr>
            <p:cNvPr id="3" name="Freeform 3">
              <a:extLst>
                <a:ext uri="{FF2B5EF4-FFF2-40B4-BE49-F238E27FC236}">
                  <a16:creationId xmlns:a16="http://schemas.microsoft.com/office/drawing/2014/main" id="{A5EDCF85-1C1D-0EC0-BF52-920488D96B60}"/>
                </a:ext>
              </a:extLst>
            </p:cNvPr>
            <p:cNvSpPr/>
            <p:nvPr/>
          </p:nvSpPr>
          <p:spPr>
            <a:xfrm>
              <a:off x="0" y="0"/>
              <a:ext cx="4545659" cy="2445808"/>
            </a:xfrm>
            <a:custGeom>
              <a:avLst/>
              <a:gdLst/>
              <a:ahLst/>
              <a:cxnLst/>
              <a:rect l="l" t="t" r="r" b="b"/>
              <a:pathLst>
                <a:path w="4545659" h="2445808">
                  <a:moveTo>
                    <a:pt x="0" y="0"/>
                  </a:moveTo>
                  <a:lnTo>
                    <a:pt x="4545659" y="0"/>
                  </a:lnTo>
                  <a:lnTo>
                    <a:pt x="4545659" y="2445808"/>
                  </a:lnTo>
                  <a:lnTo>
                    <a:pt x="0" y="2445808"/>
                  </a:lnTo>
                  <a:close/>
                </a:path>
              </a:pathLst>
            </a:custGeom>
            <a:solidFill>
              <a:srgbClr val="CCCCCC"/>
            </a:solidFill>
            <a:ln w="95250" cap="sq">
              <a:solidFill>
                <a:srgbClr val="067A7B"/>
              </a:solidFill>
              <a:prstDash val="sysDot"/>
              <a:miter/>
            </a:ln>
          </p:spPr>
          <p:txBody>
            <a:bodyPr/>
            <a:lstStyle/>
            <a:p>
              <a:endParaRPr lang="en-SG"/>
            </a:p>
          </p:txBody>
        </p:sp>
        <p:sp>
          <p:nvSpPr>
            <p:cNvPr id="4" name="TextBox 4">
              <a:extLst>
                <a:ext uri="{FF2B5EF4-FFF2-40B4-BE49-F238E27FC236}">
                  <a16:creationId xmlns:a16="http://schemas.microsoft.com/office/drawing/2014/main" id="{BCD658E3-6D33-103F-63BB-86FC61689B8A}"/>
                </a:ext>
              </a:extLst>
            </p:cNvPr>
            <p:cNvSpPr txBox="1"/>
            <p:nvPr/>
          </p:nvSpPr>
          <p:spPr>
            <a:xfrm>
              <a:off x="0" y="-47625"/>
              <a:ext cx="4545659" cy="2493433"/>
            </a:xfrm>
            <a:prstGeom prst="rect">
              <a:avLst/>
            </a:prstGeom>
          </p:spPr>
          <p:txBody>
            <a:bodyPr lIns="50800" tIns="50800" rIns="50800" bIns="50800" rtlCol="0" anchor="ctr"/>
            <a:lstStyle/>
            <a:p>
              <a:pPr algn="ctr">
                <a:lnSpc>
                  <a:spcPts val="3499"/>
                </a:lnSpc>
              </a:pPr>
              <a:endParaRPr/>
            </a:p>
          </p:txBody>
        </p:sp>
      </p:grpSp>
      <p:sp>
        <p:nvSpPr>
          <p:cNvPr id="5" name="Freeform 5">
            <a:extLst>
              <a:ext uri="{FF2B5EF4-FFF2-40B4-BE49-F238E27FC236}">
                <a16:creationId xmlns:a16="http://schemas.microsoft.com/office/drawing/2014/main" id="{90E33CF5-4D75-707E-C065-9400603EF172}"/>
              </a:ext>
            </a:extLst>
          </p:cNvPr>
          <p:cNvSpPr/>
          <p:nvPr/>
        </p:nvSpPr>
        <p:spPr>
          <a:xfrm>
            <a:off x="1028700" y="8254681"/>
            <a:ext cx="973342" cy="973342"/>
          </a:xfrm>
          <a:custGeom>
            <a:avLst/>
            <a:gdLst/>
            <a:ahLst/>
            <a:cxnLst/>
            <a:rect l="l" t="t" r="r" b="b"/>
            <a:pathLst>
              <a:path w="973342" h="973342">
                <a:moveTo>
                  <a:pt x="0" y="0"/>
                </a:moveTo>
                <a:lnTo>
                  <a:pt x="973342" y="0"/>
                </a:lnTo>
                <a:lnTo>
                  <a:pt x="973342" y="973341"/>
                </a:lnTo>
                <a:lnTo>
                  <a:pt x="0" y="9733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a:p>
        </p:txBody>
      </p:sp>
      <p:sp>
        <p:nvSpPr>
          <p:cNvPr id="27" name="Freeform 27">
            <a:extLst>
              <a:ext uri="{FF2B5EF4-FFF2-40B4-BE49-F238E27FC236}">
                <a16:creationId xmlns:a16="http://schemas.microsoft.com/office/drawing/2014/main" id="{CBCA1DAD-ACCE-EF0B-AB18-81E31EF5286D}"/>
              </a:ext>
            </a:extLst>
          </p:cNvPr>
          <p:cNvSpPr/>
          <p:nvPr/>
        </p:nvSpPr>
        <p:spPr>
          <a:xfrm>
            <a:off x="16800077" y="846663"/>
            <a:ext cx="613646" cy="613646"/>
          </a:xfrm>
          <a:custGeom>
            <a:avLst/>
            <a:gdLst/>
            <a:ahLst/>
            <a:cxnLst/>
            <a:rect l="l" t="t" r="r" b="b"/>
            <a:pathLst>
              <a:path w="613646" h="613646">
                <a:moveTo>
                  <a:pt x="0" y="0"/>
                </a:moveTo>
                <a:lnTo>
                  <a:pt x="613646" y="0"/>
                </a:lnTo>
                <a:lnTo>
                  <a:pt x="613646" y="613646"/>
                </a:lnTo>
                <a:lnTo>
                  <a:pt x="0" y="6136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SG"/>
          </a:p>
        </p:txBody>
      </p:sp>
      <p:sp>
        <p:nvSpPr>
          <p:cNvPr id="28" name="TextBox 28">
            <a:extLst>
              <a:ext uri="{FF2B5EF4-FFF2-40B4-BE49-F238E27FC236}">
                <a16:creationId xmlns:a16="http://schemas.microsoft.com/office/drawing/2014/main" id="{F4BAB5C6-15B4-2075-7EA9-1B751DAACDA0}"/>
              </a:ext>
            </a:extLst>
          </p:cNvPr>
          <p:cNvSpPr txBox="1"/>
          <p:nvPr/>
        </p:nvSpPr>
        <p:spPr>
          <a:xfrm>
            <a:off x="1028700" y="837138"/>
            <a:ext cx="11239500" cy="897682"/>
          </a:xfrm>
          <a:prstGeom prst="rect">
            <a:avLst/>
          </a:prstGeom>
        </p:spPr>
        <p:txBody>
          <a:bodyPr wrap="square" lIns="0" tIns="0" rIns="0" bIns="0" rtlCol="0" anchor="t">
            <a:spAutoFit/>
          </a:bodyPr>
          <a:lstStyle/>
          <a:p>
            <a:pPr algn="l">
              <a:lnSpc>
                <a:spcPts val="6999"/>
              </a:lnSpc>
            </a:pPr>
            <a:r>
              <a:rPr lang="en-US" sz="6999" dirty="0">
                <a:solidFill>
                  <a:srgbClr val="000000"/>
                </a:solidFill>
                <a:latin typeface="Retropix"/>
                <a:ea typeface="Retropix"/>
                <a:cs typeface="Retropix"/>
                <a:sym typeface="Retropix"/>
              </a:rPr>
              <a:t>Random Forest Evaluation</a:t>
            </a:r>
          </a:p>
        </p:txBody>
      </p:sp>
      <p:sp>
        <p:nvSpPr>
          <p:cNvPr id="29" name="Freeform 29">
            <a:extLst>
              <a:ext uri="{FF2B5EF4-FFF2-40B4-BE49-F238E27FC236}">
                <a16:creationId xmlns:a16="http://schemas.microsoft.com/office/drawing/2014/main" id="{1C9ED396-3D16-F4A6-1241-17C1A5F8E7DF}"/>
              </a:ext>
            </a:extLst>
          </p:cNvPr>
          <p:cNvSpPr/>
          <p:nvPr/>
        </p:nvSpPr>
        <p:spPr>
          <a:xfrm>
            <a:off x="1935772" y="8254681"/>
            <a:ext cx="973342" cy="973342"/>
          </a:xfrm>
          <a:custGeom>
            <a:avLst/>
            <a:gdLst/>
            <a:ahLst/>
            <a:cxnLst/>
            <a:rect l="l" t="t" r="r" b="b"/>
            <a:pathLst>
              <a:path w="973342" h="973342">
                <a:moveTo>
                  <a:pt x="0" y="0"/>
                </a:moveTo>
                <a:lnTo>
                  <a:pt x="973341" y="0"/>
                </a:lnTo>
                <a:lnTo>
                  <a:pt x="973341" y="973341"/>
                </a:lnTo>
                <a:lnTo>
                  <a:pt x="0" y="9733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a:p>
        </p:txBody>
      </p:sp>
      <p:sp>
        <p:nvSpPr>
          <p:cNvPr id="32" name="Freeform 32">
            <a:extLst>
              <a:ext uri="{FF2B5EF4-FFF2-40B4-BE49-F238E27FC236}">
                <a16:creationId xmlns:a16="http://schemas.microsoft.com/office/drawing/2014/main" id="{07FD6BBC-B71B-4DD1-C799-F1C2B9760A98}"/>
              </a:ext>
            </a:extLst>
          </p:cNvPr>
          <p:cNvSpPr/>
          <p:nvPr/>
        </p:nvSpPr>
        <p:spPr>
          <a:xfrm>
            <a:off x="2842843" y="8254681"/>
            <a:ext cx="973342" cy="973342"/>
          </a:xfrm>
          <a:custGeom>
            <a:avLst/>
            <a:gdLst/>
            <a:ahLst/>
            <a:cxnLst/>
            <a:rect l="l" t="t" r="r" b="b"/>
            <a:pathLst>
              <a:path w="973342" h="973342">
                <a:moveTo>
                  <a:pt x="0" y="0"/>
                </a:moveTo>
                <a:lnTo>
                  <a:pt x="973342" y="0"/>
                </a:lnTo>
                <a:lnTo>
                  <a:pt x="973342" y="973341"/>
                </a:lnTo>
                <a:lnTo>
                  <a:pt x="0" y="9733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a:p>
        </p:txBody>
      </p:sp>
      <p:pic>
        <p:nvPicPr>
          <p:cNvPr id="8" name="Picture 7" descr="A screenshot of a computer screen&#10;&#10;Description automatically generated">
            <a:extLst>
              <a:ext uri="{FF2B5EF4-FFF2-40B4-BE49-F238E27FC236}">
                <a16:creationId xmlns:a16="http://schemas.microsoft.com/office/drawing/2014/main" id="{0616B498-523D-4B91-B7EF-DEB8AFAF78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8700" y="1915645"/>
            <a:ext cx="7734300" cy="6949151"/>
          </a:xfrm>
          <a:prstGeom prst="rect">
            <a:avLst/>
          </a:prstGeom>
        </p:spPr>
      </p:pic>
      <p:pic>
        <p:nvPicPr>
          <p:cNvPr id="11" name="Picture 10" descr="A graph of a random forest roc curve&#10;&#10;Description automatically generated">
            <a:extLst>
              <a:ext uri="{FF2B5EF4-FFF2-40B4-BE49-F238E27FC236}">
                <a16:creationId xmlns:a16="http://schemas.microsoft.com/office/drawing/2014/main" id="{CACBE0F3-DC0B-B238-F9DC-929C7E64DAE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44000" y="1922032"/>
            <a:ext cx="8269723" cy="6949151"/>
          </a:xfrm>
          <a:prstGeom prst="rect">
            <a:avLst/>
          </a:prstGeom>
        </p:spPr>
      </p:pic>
    </p:spTree>
    <p:extLst>
      <p:ext uri="{BB962C8B-B14F-4D97-AF65-F5344CB8AC3E}">
        <p14:creationId xmlns:p14="http://schemas.microsoft.com/office/powerpoint/2010/main" val="1633096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67A7B"/>
        </a:solidFill>
        <a:effectLst/>
      </p:bgPr>
    </p:bg>
    <p:spTree>
      <p:nvGrpSpPr>
        <p:cNvPr id="1" name="">
          <a:extLst>
            <a:ext uri="{FF2B5EF4-FFF2-40B4-BE49-F238E27FC236}">
              <a16:creationId xmlns:a16="http://schemas.microsoft.com/office/drawing/2014/main" id="{9EBEE809-CBA7-3505-4814-0B281668B576}"/>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4B38C9D2-A266-EA0C-634B-3F1CE1DEF4A0}"/>
              </a:ext>
            </a:extLst>
          </p:cNvPr>
          <p:cNvGrpSpPr/>
          <p:nvPr/>
        </p:nvGrpSpPr>
        <p:grpSpPr>
          <a:xfrm>
            <a:off x="514350" y="500285"/>
            <a:ext cx="17259300" cy="9286429"/>
            <a:chOff x="0" y="0"/>
            <a:chExt cx="4545659" cy="2445808"/>
          </a:xfrm>
        </p:grpSpPr>
        <p:sp>
          <p:nvSpPr>
            <p:cNvPr id="3" name="Freeform 3">
              <a:extLst>
                <a:ext uri="{FF2B5EF4-FFF2-40B4-BE49-F238E27FC236}">
                  <a16:creationId xmlns:a16="http://schemas.microsoft.com/office/drawing/2014/main" id="{6D4696DB-E325-EB22-37E1-DD040C342E41}"/>
                </a:ext>
              </a:extLst>
            </p:cNvPr>
            <p:cNvSpPr/>
            <p:nvPr/>
          </p:nvSpPr>
          <p:spPr>
            <a:xfrm>
              <a:off x="0" y="0"/>
              <a:ext cx="4545659" cy="2445808"/>
            </a:xfrm>
            <a:custGeom>
              <a:avLst/>
              <a:gdLst/>
              <a:ahLst/>
              <a:cxnLst/>
              <a:rect l="l" t="t" r="r" b="b"/>
              <a:pathLst>
                <a:path w="4545659" h="2445808">
                  <a:moveTo>
                    <a:pt x="0" y="0"/>
                  </a:moveTo>
                  <a:lnTo>
                    <a:pt x="4545659" y="0"/>
                  </a:lnTo>
                  <a:lnTo>
                    <a:pt x="4545659" y="2445808"/>
                  </a:lnTo>
                  <a:lnTo>
                    <a:pt x="0" y="2445808"/>
                  </a:lnTo>
                  <a:close/>
                </a:path>
              </a:pathLst>
            </a:custGeom>
            <a:solidFill>
              <a:srgbClr val="CCCCCC"/>
            </a:solidFill>
            <a:ln w="95250" cap="sq">
              <a:solidFill>
                <a:srgbClr val="067A7B"/>
              </a:solidFill>
              <a:prstDash val="sysDot"/>
              <a:miter/>
            </a:ln>
          </p:spPr>
          <p:txBody>
            <a:bodyPr/>
            <a:lstStyle/>
            <a:p>
              <a:endParaRPr lang="en-SG"/>
            </a:p>
          </p:txBody>
        </p:sp>
        <p:sp>
          <p:nvSpPr>
            <p:cNvPr id="4" name="TextBox 4">
              <a:extLst>
                <a:ext uri="{FF2B5EF4-FFF2-40B4-BE49-F238E27FC236}">
                  <a16:creationId xmlns:a16="http://schemas.microsoft.com/office/drawing/2014/main" id="{985E4C82-F7C7-0951-6558-8A44B0DF2DBD}"/>
                </a:ext>
              </a:extLst>
            </p:cNvPr>
            <p:cNvSpPr txBox="1"/>
            <p:nvPr/>
          </p:nvSpPr>
          <p:spPr>
            <a:xfrm>
              <a:off x="0" y="-47625"/>
              <a:ext cx="4545659" cy="2493433"/>
            </a:xfrm>
            <a:prstGeom prst="rect">
              <a:avLst/>
            </a:prstGeom>
          </p:spPr>
          <p:txBody>
            <a:bodyPr lIns="50800" tIns="50800" rIns="50800" bIns="50800" rtlCol="0" anchor="ctr"/>
            <a:lstStyle/>
            <a:p>
              <a:pPr algn="ctr">
                <a:lnSpc>
                  <a:spcPts val="3499"/>
                </a:lnSpc>
              </a:pPr>
              <a:endParaRPr/>
            </a:p>
          </p:txBody>
        </p:sp>
      </p:grpSp>
      <p:sp>
        <p:nvSpPr>
          <p:cNvPr id="5" name="Freeform 5">
            <a:extLst>
              <a:ext uri="{FF2B5EF4-FFF2-40B4-BE49-F238E27FC236}">
                <a16:creationId xmlns:a16="http://schemas.microsoft.com/office/drawing/2014/main" id="{744EFED3-9D12-408E-AEA9-DC84E08EE5EF}"/>
              </a:ext>
            </a:extLst>
          </p:cNvPr>
          <p:cNvSpPr/>
          <p:nvPr/>
        </p:nvSpPr>
        <p:spPr>
          <a:xfrm>
            <a:off x="1028700" y="8254681"/>
            <a:ext cx="973342" cy="973342"/>
          </a:xfrm>
          <a:custGeom>
            <a:avLst/>
            <a:gdLst/>
            <a:ahLst/>
            <a:cxnLst/>
            <a:rect l="l" t="t" r="r" b="b"/>
            <a:pathLst>
              <a:path w="973342" h="973342">
                <a:moveTo>
                  <a:pt x="0" y="0"/>
                </a:moveTo>
                <a:lnTo>
                  <a:pt x="973342" y="0"/>
                </a:lnTo>
                <a:lnTo>
                  <a:pt x="973342" y="973341"/>
                </a:lnTo>
                <a:lnTo>
                  <a:pt x="0" y="9733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a:p>
        </p:txBody>
      </p:sp>
      <p:sp>
        <p:nvSpPr>
          <p:cNvPr id="27" name="Freeform 27">
            <a:extLst>
              <a:ext uri="{FF2B5EF4-FFF2-40B4-BE49-F238E27FC236}">
                <a16:creationId xmlns:a16="http://schemas.microsoft.com/office/drawing/2014/main" id="{F76DEC2A-3AF8-224A-3D01-2EC0ACD5FA39}"/>
              </a:ext>
            </a:extLst>
          </p:cNvPr>
          <p:cNvSpPr/>
          <p:nvPr/>
        </p:nvSpPr>
        <p:spPr>
          <a:xfrm>
            <a:off x="16800077" y="846663"/>
            <a:ext cx="613646" cy="613646"/>
          </a:xfrm>
          <a:custGeom>
            <a:avLst/>
            <a:gdLst/>
            <a:ahLst/>
            <a:cxnLst/>
            <a:rect l="l" t="t" r="r" b="b"/>
            <a:pathLst>
              <a:path w="613646" h="613646">
                <a:moveTo>
                  <a:pt x="0" y="0"/>
                </a:moveTo>
                <a:lnTo>
                  <a:pt x="613646" y="0"/>
                </a:lnTo>
                <a:lnTo>
                  <a:pt x="613646" y="613646"/>
                </a:lnTo>
                <a:lnTo>
                  <a:pt x="0" y="6136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SG"/>
          </a:p>
        </p:txBody>
      </p:sp>
      <p:sp>
        <p:nvSpPr>
          <p:cNvPr id="28" name="TextBox 28">
            <a:extLst>
              <a:ext uri="{FF2B5EF4-FFF2-40B4-BE49-F238E27FC236}">
                <a16:creationId xmlns:a16="http://schemas.microsoft.com/office/drawing/2014/main" id="{BCAFDEA6-63F2-A0DE-E0FE-32EAEE2D94DF}"/>
              </a:ext>
            </a:extLst>
          </p:cNvPr>
          <p:cNvSpPr txBox="1"/>
          <p:nvPr/>
        </p:nvSpPr>
        <p:spPr>
          <a:xfrm>
            <a:off x="1028700" y="837138"/>
            <a:ext cx="10477500" cy="897682"/>
          </a:xfrm>
          <a:prstGeom prst="rect">
            <a:avLst/>
          </a:prstGeom>
        </p:spPr>
        <p:txBody>
          <a:bodyPr wrap="square" lIns="0" tIns="0" rIns="0" bIns="0" rtlCol="0" anchor="t">
            <a:spAutoFit/>
          </a:bodyPr>
          <a:lstStyle/>
          <a:p>
            <a:pPr algn="l">
              <a:lnSpc>
                <a:spcPts val="6999"/>
              </a:lnSpc>
            </a:pPr>
            <a:r>
              <a:rPr lang="en-US" sz="6999" dirty="0">
                <a:solidFill>
                  <a:srgbClr val="000000"/>
                </a:solidFill>
                <a:latin typeface="Retropix"/>
                <a:ea typeface="Retropix"/>
                <a:cs typeface="Retropix"/>
                <a:sym typeface="Retropix"/>
              </a:rPr>
              <a:t>Model Improvements</a:t>
            </a:r>
          </a:p>
        </p:txBody>
      </p:sp>
      <p:sp>
        <p:nvSpPr>
          <p:cNvPr id="29" name="Freeform 29">
            <a:extLst>
              <a:ext uri="{FF2B5EF4-FFF2-40B4-BE49-F238E27FC236}">
                <a16:creationId xmlns:a16="http://schemas.microsoft.com/office/drawing/2014/main" id="{B9EE5029-2A8A-C419-0C1D-2BEB4F1DD833}"/>
              </a:ext>
            </a:extLst>
          </p:cNvPr>
          <p:cNvSpPr/>
          <p:nvPr/>
        </p:nvSpPr>
        <p:spPr>
          <a:xfrm>
            <a:off x="1935772" y="8254681"/>
            <a:ext cx="973342" cy="973342"/>
          </a:xfrm>
          <a:custGeom>
            <a:avLst/>
            <a:gdLst/>
            <a:ahLst/>
            <a:cxnLst/>
            <a:rect l="l" t="t" r="r" b="b"/>
            <a:pathLst>
              <a:path w="973342" h="973342">
                <a:moveTo>
                  <a:pt x="0" y="0"/>
                </a:moveTo>
                <a:lnTo>
                  <a:pt x="973341" y="0"/>
                </a:lnTo>
                <a:lnTo>
                  <a:pt x="973341" y="973341"/>
                </a:lnTo>
                <a:lnTo>
                  <a:pt x="0" y="9733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a:p>
        </p:txBody>
      </p:sp>
      <p:sp>
        <p:nvSpPr>
          <p:cNvPr id="32" name="Freeform 32">
            <a:extLst>
              <a:ext uri="{FF2B5EF4-FFF2-40B4-BE49-F238E27FC236}">
                <a16:creationId xmlns:a16="http://schemas.microsoft.com/office/drawing/2014/main" id="{1915A7F6-12B2-A9D5-A1FD-F49A8FAAE1F3}"/>
              </a:ext>
            </a:extLst>
          </p:cNvPr>
          <p:cNvSpPr/>
          <p:nvPr/>
        </p:nvSpPr>
        <p:spPr>
          <a:xfrm>
            <a:off x="2842843" y="8254681"/>
            <a:ext cx="973342" cy="973342"/>
          </a:xfrm>
          <a:custGeom>
            <a:avLst/>
            <a:gdLst/>
            <a:ahLst/>
            <a:cxnLst/>
            <a:rect l="l" t="t" r="r" b="b"/>
            <a:pathLst>
              <a:path w="973342" h="973342">
                <a:moveTo>
                  <a:pt x="0" y="0"/>
                </a:moveTo>
                <a:lnTo>
                  <a:pt x="973342" y="0"/>
                </a:lnTo>
                <a:lnTo>
                  <a:pt x="973342" y="973341"/>
                </a:lnTo>
                <a:lnTo>
                  <a:pt x="0" y="9733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a:p>
        </p:txBody>
      </p:sp>
      <p:pic>
        <p:nvPicPr>
          <p:cNvPr id="7" name="Picture 6" descr="A screenshot of a computer program&#10;&#10;Description automatically generated">
            <a:extLst>
              <a:ext uri="{FF2B5EF4-FFF2-40B4-BE49-F238E27FC236}">
                <a16:creationId xmlns:a16="http://schemas.microsoft.com/office/drawing/2014/main" id="{9DE724EA-001D-6B09-0811-DA5CAE9F9E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07399" y="5448300"/>
            <a:ext cx="7482840" cy="3550920"/>
          </a:xfrm>
          <a:prstGeom prst="rect">
            <a:avLst/>
          </a:prstGeom>
        </p:spPr>
      </p:pic>
      <p:pic>
        <p:nvPicPr>
          <p:cNvPr id="9" name="Picture 8" descr="A computer screen shot of a computer code&#10;&#10;Description automatically generated">
            <a:extLst>
              <a:ext uri="{FF2B5EF4-FFF2-40B4-BE49-F238E27FC236}">
                <a16:creationId xmlns:a16="http://schemas.microsoft.com/office/drawing/2014/main" id="{296FF6E6-EDE7-69A0-1B7C-02C26FD78BF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5400" y="2324100"/>
            <a:ext cx="3458831" cy="5151187"/>
          </a:xfrm>
          <a:prstGeom prst="rect">
            <a:avLst/>
          </a:prstGeom>
        </p:spPr>
      </p:pic>
      <p:pic>
        <p:nvPicPr>
          <p:cNvPr id="11" name="Picture 10" descr="A screenshot of a computer program&#10;&#10;Description automatically generated">
            <a:extLst>
              <a:ext uri="{FF2B5EF4-FFF2-40B4-BE49-F238E27FC236}">
                <a16:creationId xmlns:a16="http://schemas.microsoft.com/office/drawing/2014/main" id="{8183B77D-652A-6F1C-5697-DA8DD1E106D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10600" y="1945640"/>
            <a:ext cx="6048078" cy="3291840"/>
          </a:xfrm>
          <a:prstGeom prst="rect">
            <a:avLst/>
          </a:prstGeom>
        </p:spPr>
      </p:pic>
    </p:spTree>
    <p:extLst>
      <p:ext uri="{BB962C8B-B14F-4D97-AF65-F5344CB8AC3E}">
        <p14:creationId xmlns:p14="http://schemas.microsoft.com/office/powerpoint/2010/main" val="3191743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67A7B"/>
        </a:solidFill>
        <a:effectLst/>
      </p:bgPr>
    </p:bg>
    <p:spTree>
      <p:nvGrpSpPr>
        <p:cNvPr id="1" name="">
          <a:extLst>
            <a:ext uri="{FF2B5EF4-FFF2-40B4-BE49-F238E27FC236}">
              <a16:creationId xmlns:a16="http://schemas.microsoft.com/office/drawing/2014/main" id="{672CD36E-DB24-CD3E-E4D3-CA7A8D6826D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D91B3178-B353-05F0-0EC2-78143593DCAE}"/>
              </a:ext>
            </a:extLst>
          </p:cNvPr>
          <p:cNvGrpSpPr/>
          <p:nvPr/>
        </p:nvGrpSpPr>
        <p:grpSpPr>
          <a:xfrm>
            <a:off x="514350" y="500285"/>
            <a:ext cx="17259300" cy="9286429"/>
            <a:chOff x="0" y="0"/>
            <a:chExt cx="4545659" cy="2445808"/>
          </a:xfrm>
        </p:grpSpPr>
        <p:sp>
          <p:nvSpPr>
            <p:cNvPr id="3" name="Freeform 3">
              <a:extLst>
                <a:ext uri="{FF2B5EF4-FFF2-40B4-BE49-F238E27FC236}">
                  <a16:creationId xmlns:a16="http://schemas.microsoft.com/office/drawing/2014/main" id="{A73B066C-EBD3-E8BB-8586-479AED338ADC}"/>
                </a:ext>
              </a:extLst>
            </p:cNvPr>
            <p:cNvSpPr/>
            <p:nvPr/>
          </p:nvSpPr>
          <p:spPr>
            <a:xfrm>
              <a:off x="0" y="0"/>
              <a:ext cx="4545659" cy="2445808"/>
            </a:xfrm>
            <a:custGeom>
              <a:avLst/>
              <a:gdLst/>
              <a:ahLst/>
              <a:cxnLst/>
              <a:rect l="l" t="t" r="r" b="b"/>
              <a:pathLst>
                <a:path w="4545659" h="2445808">
                  <a:moveTo>
                    <a:pt x="0" y="0"/>
                  </a:moveTo>
                  <a:lnTo>
                    <a:pt x="4545659" y="0"/>
                  </a:lnTo>
                  <a:lnTo>
                    <a:pt x="4545659" y="2445808"/>
                  </a:lnTo>
                  <a:lnTo>
                    <a:pt x="0" y="2445808"/>
                  </a:lnTo>
                  <a:close/>
                </a:path>
              </a:pathLst>
            </a:custGeom>
            <a:solidFill>
              <a:srgbClr val="CCCCCC"/>
            </a:solidFill>
            <a:ln w="95250" cap="sq">
              <a:solidFill>
                <a:srgbClr val="067A7B"/>
              </a:solidFill>
              <a:prstDash val="sysDot"/>
              <a:miter/>
            </a:ln>
          </p:spPr>
          <p:txBody>
            <a:bodyPr/>
            <a:lstStyle/>
            <a:p>
              <a:endParaRPr lang="en-SG"/>
            </a:p>
          </p:txBody>
        </p:sp>
        <p:sp>
          <p:nvSpPr>
            <p:cNvPr id="4" name="TextBox 4">
              <a:extLst>
                <a:ext uri="{FF2B5EF4-FFF2-40B4-BE49-F238E27FC236}">
                  <a16:creationId xmlns:a16="http://schemas.microsoft.com/office/drawing/2014/main" id="{5063519A-DB2A-DA11-5CB0-582ED351A8A2}"/>
                </a:ext>
              </a:extLst>
            </p:cNvPr>
            <p:cNvSpPr txBox="1"/>
            <p:nvPr/>
          </p:nvSpPr>
          <p:spPr>
            <a:xfrm>
              <a:off x="0" y="-47625"/>
              <a:ext cx="4545659" cy="2493433"/>
            </a:xfrm>
            <a:prstGeom prst="rect">
              <a:avLst/>
            </a:prstGeom>
          </p:spPr>
          <p:txBody>
            <a:bodyPr lIns="50800" tIns="50800" rIns="50800" bIns="50800" rtlCol="0" anchor="ctr"/>
            <a:lstStyle/>
            <a:p>
              <a:pPr algn="ctr">
                <a:lnSpc>
                  <a:spcPts val="3499"/>
                </a:lnSpc>
              </a:pPr>
              <a:endParaRPr/>
            </a:p>
          </p:txBody>
        </p:sp>
      </p:grpSp>
      <p:sp>
        <p:nvSpPr>
          <p:cNvPr id="5" name="Freeform 5">
            <a:extLst>
              <a:ext uri="{FF2B5EF4-FFF2-40B4-BE49-F238E27FC236}">
                <a16:creationId xmlns:a16="http://schemas.microsoft.com/office/drawing/2014/main" id="{7B10D4EE-233C-45D4-0F55-8402CA22BBBA}"/>
              </a:ext>
            </a:extLst>
          </p:cNvPr>
          <p:cNvSpPr/>
          <p:nvPr/>
        </p:nvSpPr>
        <p:spPr>
          <a:xfrm>
            <a:off x="1028700" y="8254681"/>
            <a:ext cx="973342" cy="973342"/>
          </a:xfrm>
          <a:custGeom>
            <a:avLst/>
            <a:gdLst/>
            <a:ahLst/>
            <a:cxnLst/>
            <a:rect l="l" t="t" r="r" b="b"/>
            <a:pathLst>
              <a:path w="973342" h="973342">
                <a:moveTo>
                  <a:pt x="0" y="0"/>
                </a:moveTo>
                <a:lnTo>
                  <a:pt x="973342" y="0"/>
                </a:lnTo>
                <a:lnTo>
                  <a:pt x="973342" y="973341"/>
                </a:lnTo>
                <a:lnTo>
                  <a:pt x="0" y="9733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a:p>
        </p:txBody>
      </p:sp>
      <p:sp>
        <p:nvSpPr>
          <p:cNvPr id="27" name="Freeform 27">
            <a:extLst>
              <a:ext uri="{FF2B5EF4-FFF2-40B4-BE49-F238E27FC236}">
                <a16:creationId xmlns:a16="http://schemas.microsoft.com/office/drawing/2014/main" id="{A3127CAC-4F3E-E54B-6041-EABA3AA48554}"/>
              </a:ext>
            </a:extLst>
          </p:cNvPr>
          <p:cNvSpPr/>
          <p:nvPr/>
        </p:nvSpPr>
        <p:spPr>
          <a:xfrm>
            <a:off x="16800077" y="846663"/>
            <a:ext cx="613646" cy="613646"/>
          </a:xfrm>
          <a:custGeom>
            <a:avLst/>
            <a:gdLst/>
            <a:ahLst/>
            <a:cxnLst/>
            <a:rect l="l" t="t" r="r" b="b"/>
            <a:pathLst>
              <a:path w="613646" h="613646">
                <a:moveTo>
                  <a:pt x="0" y="0"/>
                </a:moveTo>
                <a:lnTo>
                  <a:pt x="613646" y="0"/>
                </a:lnTo>
                <a:lnTo>
                  <a:pt x="613646" y="613646"/>
                </a:lnTo>
                <a:lnTo>
                  <a:pt x="0" y="6136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SG"/>
          </a:p>
        </p:txBody>
      </p:sp>
      <p:sp>
        <p:nvSpPr>
          <p:cNvPr id="28" name="TextBox 28">
            <a:extLst>
              <a:ext uri="{FF2B5EF4-FFF2-40B4-BE49-F238E27FC236}">
                <a16:creationId xmlns:a16="http://schemas.microsoft.com/office/drawing/2014/main" id="{B2C18083-206E-7B08-8D5D-699050A02777}"/>
              </a:ext>
            </a:extLst>
          </p:cNvPr>
          <p:cNvSpPr txBox="1"/>
          <p:nvPr/>
        </p:nvSpPr>
        <p:spPr>
          <a:xfrm>
            <a:off x="1028700" y="837138"/>
            <a:ext cx="10477500" cy="897682"/>
          </a:xfrm>
          <a:prstGeom prst="rect">
            <a:avLst/>
          </a:prstGeom>
        </p:spPr>
        <p:txBody>
          <a:bodyPr wrap="square" lIns="0" tIns="0" rIns="0" bIns="0" rtlCol="0" anchor="t">
            <a:spAutoFit/>
          </a:bodyPr>
          <a:lstStyle/>
          <a:p>
            <a:pPr>
              <a:lnSpc>
                <a:spcPts val="6999"/>
              </a:lnSpc>
            </a:pPr>
            <a:r>
              <a:rPr lang="en-US" sz="6999" dirty="0">
                <a:solidFill>
                  <a:srgbClr val="000000"/>
                </a:solidFill>
                <a:latin typeface="Retropix"/>
                <a:ea typeface="Retropix"/>
                <a:cs typeface="Retropix"/>
                <a:sym typeface="Retropix"/>
              </a:rPr>
              <a:t>Classification Report</a:t>
            </a:r>
          </a:p>
        </p:txBody>
      </p:sp>
      <p:sp>
        <p:nvSpPr>
          <p:cNvPr id="29" name="Freeform 29">
            <a:extLst>
              <a:ext uri="{FF2B5EF4-FFF2-40B4-BE49-F238E27FC236}">
                <a16:creationId xmlns:a16="http://schemas.microsoft.com/office/drawing/2014/main" id="{5B279B40-C357-8184-8CED-0B38C5180C04}"/>
              </a:ext>
            </a:extLst>
          </p:cNvPr>
          <p:cNvSpPr/>
          <p:nvPr/>
        </p:nvSpPr>
        <p:spPr>
          <a:xfrm>
            <a:off x="1935772" y="8254681"/>
            <a:ext cx="973342" cy="973342"/>
          </a:xfrm>
          <a:custGeom>
            <a:avLst/>
            <a:gdLst/>
            <a:ahLst/>
            <a:cxnLst/>
            <a:rect l="l" t="t" r="r" b="b"/>
            <a:pathLst>
              <a:path w="973342" h="973342">
                <a:moveTo>
                  <a:pt x="0" y="0"/>
                </a:moveTo>
                <a:lnTo>
                  <a:pt x="973341" y="0"/>
                </a:lnTo>
                <a:lnTo>
                  <a:pt x="973341" y="973341"/>
                </a:lnTo>
                <a:lnTo>
                  <a:pt x="0" y="9733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a:p>
        </p:txBody>
      </p:sp>
      <p:sp>
        <p:nvSpPr>
          <p:cNvPr id="32" name="Freeform 32">
            <a:extLst>
              <a:ext uri="{FF2B5EF4-FFF2-40B4-BE49-F238E27FC236}">
                <a16:creationId xmlns:a16="http://schemas.microsoft.com/office/drawing/2014/main" id="{344E3119-6807-7A7C-A101-3450CD0DE315}"/>
              </a:ext>
            </a:extLst>
          </p:cNvPr>
          <p:cNvSpPr/>
          <p:nvPr/>
        </p:nvSpPr>
        <p:spPr>
          <a:xfrm>
            <a:off x="2842843" y="8254681"/>
            <a:ext cx="973342" cy="973342"/>
          </a:xfrm>
          <a:custGeom>
            <a:avLst/>
            <a:gdLst/>
            <a:ahLst/>
            <a:cxnLst/>
            <a:rect l="l" t="t" r="r" b="b"/>
            <a:pathLst>
              <a:path w="973342" h="973342">
                <a:moveTo>
                  <a:pt x="0" y="0"/>
                </a:moveTo>
                <a:lnTo>
                  <a:pt x="973342" y="0"/>
                </a:lnTo>
                <a:lnTo>
                  <a:pt x="973342" y="973341"/>
                </a:lnTo>
                <a:lnTo>
                  <a:pt x="0" y="9733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a:p>
        </p:txBody>
      </p:sp>
      <p:pic>
        <p:nvPicPr>
          <p:cNvPr id="7" name="Picture 6" descr="A screenshot of a computer&#10;&#10;Description automatically generated">
            <a:extLst>
              <a:ext uri="{FF2B5EF4-FFF2-40B4-BE49-F238E27FC236}">
                <a16:creationId xmlns:a16="http://schemas.microsoft.com/office/drawing/2014/main" id="{14A73214-F460-592E-8D3D-89A7D7C3894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8594" y="3232760"/>
            <a:ext cx="8623138" cy="3821477"/>
          </a:xfrm>
          <a:prstGeom prst="rect">
            <a:avLst/>
          </a:prstGeom>
        </p:spPr>
      </p:pic>
      <p:pic>
        <p:nvPicPr>
          <p:cNvPr id="9" name="Picture 8" descr="A graph showing the difference between a train and a test accuracy&#10;&#10;Description automatically generated">
            <a:extLst>
              <a:ext uri="{FF2B5EF4-FFF2-40B4-BE49-F238E27FC236}">
                <a16:creationId xmlns:a16="http://schemas.microsoft.com/office/drawing/2014/main" id="{C1B870B0-12D7-3561-EC5E-066B403E535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205975" y="1810374"/>
            <a:ext cx="7220038" cy="7098078"/>
          </a:xfrm>
          <a:prstGeom prst="rect">
            <a:avLst/>
          </a:prstGeom>
        </p:spPr>
      </p:pic>
    </p:spTree>
    <p:extLst>
      <p:ext uri="{BB962C8B-B14F-4D97-AF65-F5344CB8AC3E}">
        <p14:creationId xmlns:p14="http://schemas.microsoft.com/office/powerpoint/2010/main" val="1919339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67A7B"/>
        </a:solidFill>
        <a:effectLst/>
      </p:bgPr>
    </p:bg>
    <p:spTree>
      <p:nvGrpSpPr>
        <p:cNvPr id="1" name="">
          <a:extLst>
            <a:ext uri="{FF2B5EF4-FFF2-40B4-BE49-F238E27FC236}">
              <a16:creationId xmlns:a16="http://schemas.microsoft.com/office/drawing/2014/main" id="{322F41DB-1D25-0AB0-EB6E-11669BEBD961}"/>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D9CEA59A-4BAD-ED27-4ADB-7B7A12DD552A}"/>
              </a:ext>
            </a:extLst>
          </p:cNvPr>
          <p:cNvGrpSpPr/>
          <p:nvPr/>
        </p:nvGrpSpPr>
        <p:grpSpPr>
          <a:xfrm>
            <a:off x="514350" y="500285"/>
            <a:ext cx="17259300" cy="9286429"/>
            <a:chOff x="0" y="0"/>
            <a:chExt cx="4545659" cy="2445808"/>
          </a:xfrm>
        </p:grpSpPr>
        <p:sp>
          <p:nvSpPr>
            <p:cNvPr id="3" name="Freeform 3">
              <a:extLst>
                <a:ext uri="{FF2B5EF4-FFF2-40B4-BE49-F238E27FC236}">
                  <a16:creationId xmlns:a16="http://schemas.microsoft.com/office/drawing/2014/main" id="{2067453E-6A3A-DD06-4CEB-3E8CE3DF829B}"/>
                </a:ext>
              </a:extLst>
            </p:cNvPr>
            <p:cNvSpPr/>
            <p:nvPr/>
          </p:nvSpPr>
          <p:spPr>
            <a:xfrm>
              <a:off x="0" y="0"/>
              <a:ext cx="4545659" cy="2445808"/>
            </a:xfrm>
            <a:custGeom>
              <a:avLst/>
              <a:gdLst/>
              <a:ahLst/>
              <a:cxnLst/>
              <a:rect l="l" t="t" r="r" b="b"/>
              <a:pathLst>
                <a:path w="4545659" h="2445808">
                  <a:moveTo>
                    <a:pt x="0" y="0"/>
                  </a:moveTo>
                  <a:lnTo>
                    <a:pt x="4545659" y="0"/>
                  </a:lnTo>
                  <a:lnTo>
                    <a:pt x="4545659" y="2445808"/>
                  </a:lnTo>
                  <a:lnTo>
                    <a:pt x="0" y="2445808"/>
                  </a:lnTo>
                  <a:close/>
                </a:path>
              </a:pathLst>
            </a:custGeom>
            <a:solidFill>
              <a:srgbClr val="CCCCCC"/>
            </a:solidFill>
            <a:ln w="95250" cap="sq">
              <a:solidFill>
                <a:srgbClr val="067A7B"/>
              </a:solidFill>
              <a:prstDash val="sysDot"/>
              <a:miter/>
            </a:ln>
          </p:spPr>
          <p:txBody>
            <a:bodyPr/>
            <a:lstStyle/>
            <a:p>
              <a:endParaRPr lang="en-SG"/>
            </a:p>
          </p:txBody>
        </p:sp>
        <p:sp>
          <p:nvSpPr>
            <p:cNvPr id="4" name="TextBox 4">
              <a:extLst>
                <a:ext uri="{FF2B5EF4-FFF2-40B4-BE49-F238E27FC236}">
                  <a16:creationId xmlns:a16="http://schemas.microsoft.com/office/drawing/2014/main" id="{060BC5AC-5073-19ED-0AA9-D5468C0F64B9}"/>
                </a:ext>
              </a:extLst>
            </p:cNvPr>
            <p:cNvSpPr txBox="1"/>
            <p:nvPr/>
          </p:nvSpPr>
          <p:spPr>
            <a:xfrm>
              <a:off x="0" y="-47625"/>
              <a:ext cx="4545659" cy="2493433"/>
            </a:xfrm>
            <a:prstGeom prst="rect">
              <a:avLst/>
            </a:prstGeom>
          </p:spPr>
          <p:txBody>
            <a:bodyPr lIns="50800" tIns="50800" rIns="50800" bIns="50800" rtlCol="0" anchor="ctr"/>
            <a:lstStyle/>
            <a:p>
              <a:pPr algn="ctr">
                <a:lnSpc>
                  <a:spcPts val="3499"/>
                </a:lnSpc>
              </a:pPr>
              <a:endParaRPr/>
            </a:p>
          </p:txBody>
        </p:sp>
      </p:grpSp>
      <p:sp>
        <p:nvSpPr>
          <p:cNvPr id="5" name="Freeform 5">
            <a:extLst>
              <a:ext uri="{FF2B5EF4-FFF2-40B4-BE49-F238E27FC236}">
                <a16:creationId xmlns:a16="http://schemas.microsoft.com/office/drawing/2014/main" id="{AA6EB3CA-65A3-7BBD-0A3B-93899FE22863}"/>
              </a:ext>
            </a:extLst>
          </p:cNvPr>
          <p:cNvSpPr/>
          <p:nvPr/>
        </p:nvSpPr>
        <p:spPr>
          <a:xfrm>
            <a:off x="1028700" y="8254681"/>
            <a:ext cx="973342" cy="973342"/>
          </a:xfrm>
          <a:custGeom>
            <a:avLst/>
            <a:gdLst/>
            <a:ahLst/>
            <a:cxnLst/>
            <a:rect l="l" t="t" r="r" b="b"/>
            <a:pathLst>
              <a:path w="973342" h="973342">
                <a:moveTo>
                  <a:pt x="0" y="0"/>
                </a:moveTo>
                <a:lnTo>
                  <a:pt x="973342" y="0"/>
                </a:lnTo>
                <a:lnTo>
                  <a:pt x="973342" y="973341"/>
                </a:lnTo>
                <a:lnTo>
                  <a:pt x="0" y="9733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a:p>
        </p:txBody>
      </p:sp>
      <p:sp>
        <p:nvSpPr>
          <p:cNvPr id="27" name="Freeform 27">
            <a:extLst>
              <a:ext uri="{FF2B5EF4-FFF2-40B4-BE49-F238E27FC236}">
                <a16:creationId xmlns:a16="http://schemas.microsoft.com/office/drawing/2014/main" id="{D4033744-4A81-075C-6A15-9B61D1B2B077}"/>
              </a:ext>
            </a:extLst>
          </p:cNvPr>
          <p:cNvSpPr/>
          <p:nvPr/>
        </p:nvSpPr>
        <p:spPr>
          <a:xfrm>
            <a:off x="16800077" y="846663"/>
            <a:ext cx="613646" cy="613646"/>
          </a:xfrm>
          <a:custGeom>
            <a:avLst/>
            <a:gdLst/>
            <a:ahLst/>
            <a:cxnLst/>
            <a:rect l="l" t="t" r="r" b="b"/>
            <a:pathLst>
              <a:path w="613646" h="613646">
                <a:moveTo>
                  <a:pt x="0" y="0"/>
                </a:moveTo>
                <a:lnTo>
                  <a:pt x="613646" y="0"/>
                </a:lnTo>
                <a:lnTo>
                  <a:pt x="613646" y="613646"/>
                </a:lnTo>
                <a:lnTo>
                  <a:pt x="0" y="6136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SG"/>
          </a:p>
        </p:txBody>
      </p:sp>
      <p:sp>
        <p:nvSpPr>
          <p:cNvPr id="28" name="TextBox 28">
            <a:extLst>
              <a:ext uri="{FF2B5EF4-FFF2-40B4-BE49-F238E27FC236}">
                <a16:creationId xmlns:a16="http://schemas.microsoft.com/office/drawing/2014/main" id="{0409F965-E01E-DCB4-7B05-99899E94B42A}"/>
              </a:ext>
            </a:extLst>
          </p:cNvPr>
          <p:cNvSpPr txBox="1"/>
          <p:nvPr/>
        </p:nvSpPr>
        <p:spPr>
          <a:xfrm>
            <a:off x="1028700" y="837138"/>
            <a:ext cx="10477500" cy="897682"/>
          </a:xfrm>
          <a:prstGeom prst="rect">
            <a:avLst/>
          </a:prstGeom>
        </p:spPr>
        <p:txBody>
          <a:bodyPr wrap="square" lIns="0" tIns="0" rIns="0" bIns="0" rtlCol="0" anchor="t">
            <a:spAutoFit/>
          </a:bodyPr>
          <a:lstStyle/>
          <a:p>
            <a:pPr>
              <a:lnSpc>
                <a:spcPts val="6999"/>
              </a:lnSpc>
            </a:pPr>
            <a:r>
              <a:rPr lang="en-US" sz="6999" dirty="0">
                <a:solidFill>
                  <a:srgbClr val="000000"/>
                </a:solidFill>
                <a:latin typeface="Retropix"/>
                <a:ea typeface="Retropix"/>
                <a:cs typeface="Retropix"/>
                <a:sym typeface="Retropix"/>
              </a:rPr>
              <a:t>Feature Importance</a:t>
            </a:r>
          </a:p>
        </p:txBody>
      </p:sp>
      <p:sp>
        <p:nvSpPr>
          <p:cNvPr id="29" name="Freeform 29">
            <a:extLst>
              <a:ext uri="{FF2B5EF4-FFF2-40B4-BE49-F238E27FC236}">
                <a16:creationId xmlns:a16="http://schemas.microsoft.com/office/drawing/2014/main" id="{830A5215-4BDC-3D38-2FBE-7750B9FC8FEC}"/>
              </a:ext>
            </a:extLst>
          </p:cNvPr>
          <p:cNvSpPr/>
          <p:nvPr/>
        </p:nvSpPr>
        <p:spPr>
          <a:xfrm>
            <a:off x="1935772" y="8254681"/>
            <a:ext cx="973342" cy="973342"/>
          </a:xfrm>
          <a:custGeom>
            <a:avLst/>
            <a:gdLst/>
            <a:ahLst/>
            <a:cxnLst/>
            <a:rect l="l" t="t" r="r" b="b"/>
            <a:pathLst>
              <a:path w="973342" h="973342">
                <a:moveTo>
                  <a:pt x="0" y="0"/>
                </a:moveTo>
                <a:lnTo>
                  <a:pt x="973341" y="0"/>
                </a:lnTo>
                <a:lnTo>
                  <a:pt x="973341" y="973341"/>
                </a:lnTo>
                <a:lnTo>
                  <a:pt x="0" y="9733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a:p>
        </p:txBody>
      </p:sp>
      <p:sp>
        <p:nvSpPr>
          <p:cNvPr id="32" name="Freeform 32">
            <a:extLst>
              <a:ext uri="{FF2B5EF4-FFF2-40B4-BE49-F238E27FC236}">
                <a16:creationId xmlns:a16="http://schemas.microsoft.com/office/drawing/2014/main" id="{DE8F59C9-36BC-4C54-720E-7AA981B63DC5}"/>
              </a:ext>
            </a:extLst>
          </p:cNvPr>
          <p:cNvSpPr/>
          <p:nvPr/>
        </p:nvSpPr>
        <p:spPr>
          <a:xfrm>
            <a:off x="2842843" y="8254681"/>
            <a:ext cx="973342" cy="973342"/>
          </a:xfrm>
          <a:custGeom>
            <a:avLst/>
            <a:gdLst/>
            <a:ahLst/>
            <a:cxnLst/>
            <a:rect l="l" t="t" r="r" b="b"/>
            <a:pathLst>
              <a:path w="973342" h="973342">
                <a:moveTo>
                  <a:pt x="0" y="0"/>
                </a:moveTo>
                <a:lnTo>
                  <a:pt x="973342" y="0"/>
                </a:lnTo>
                <a:lnTo>
                  <a:pt x="973342" y="973341"/>
                </a:lnTo>
                <a:lnTo>
                  <a:pt x="0" y="9733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a:p>
        </p:txBody>
      </p:sp>
      <p:pic>
        <p:nvPicPr>
          <p:cNvPr id="7" name="Picture 6" descr="A comparison of a graph&#10;&#10;Description automatically generated with medium confidence">
            <a:extLst>
              <a:ext uri="{FF2B5EF4-FFF2-40B4-BE49-F238E27FC236}">
                <a16:creationId xmlns:a16="http://schemas.microsoft.com/office/drawing/2014/main" id="{40E9B437-B4C1-40B9-02C2-B82AB26EFC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29514" y="2118859"/>
            <a:ext cx="11887200" cy="6622493"/>
          </a:xfrm>
          <a:prstGeom prst="rect">
            <a:avLst/>
          </a:prstGeom>
        </p:spPr>
      </p:pic>
    </p:spTree>
    <p:extLst>
      <p:ext uri="{BB962C8B-B14F-4D97-AF65-F5344CB8AC3E}">
        <p14:creationId xmlns:p14="http://schemas.microsoft.com/office/powerpoint/2010/main" val="266578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67A7B"/>
        </a:solidFill>
        <a:effectLst/>
      </p:bgPr>
    </p:bg>
    <p:spTree>
      <p:nvGrpSpPr>
        <p:cNvPr id="1" name="">
          <a:extLst>
            <a:ext uri="{FF2B5EF4-FFF2-40B4-BE49-F238E27FC236}">
              <a16:creationId xmlns:a16="http://schemas.microsoft.com/office/drawing/2014/main" id="{39EAF6A9-2B37-BA58-0182-C720D945A82A}"/>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5D996CE0-313B-2396-9FBB-FFDF23FC09B3}"/>
              </a:ext>
            </a:extLst>
          </p:cNvPr>
          <p:cNvGrpSpPr/>
          <p:nvPr/>
        </p:nvGrpSpPr>
        <p:grpSpPr>
          <a:xfrm>
            <a:off x="514350" y="500285"/>
            <a:ext cx="17259300" cy="9286429"/>
            <a:chOff x="0" y="0"/>
            <a:chExt cx="4545659" cy="2445808"/>
          </a:xfrm>
        </p:grpSpPr>
        <p:sp>
          <p:nvSpPr>
            <p:cNvPr id="3" name="Freeform 3">
              <a:extLst>
                <a:ext uri="{FF2B5EF4-FFF2-40B4-BE49-F238E27FC236}">
                  <a16:creationId xmlns:a16="http://schemas.microsoft.com/office/drawing/2014/main" id="{8556C7A8-C9AD-ACA6-62F9-DF8386F81FC8}"/>
                </a:ext>
              </a:extLst>
            </p:cNvPr>
            <p:cNvSpPr/>
            <p:nvPr/>
          </p:nvSpPr>
          <p:spPr>
            <a:xfrm>
              <a:off x="0" y="0"/>
              <a:ext cx="4545659" cy="2445808"/>
            </a:xfrm>
            <a:custGeom>
              <a:avLst/>
              <a:gdLst/>
              <a:ahLst/>
              <a:cxnLst/>
              <a:rect l="l" t="t" r="r" b="b"/>
              <a:pathLst>
                <a:path w="4545659" h="2445808">
                  <a:moveTo>
                    <a:pt x="0" y="0"/>
                  </a:moveTo>
                  <a:lnTo>
                    <a:pt x="4545659" y="0"/>
                  </a:lnTo>
                  <a:lnTo>
                    <a:pt x="4545659" y="2445808"/>
                  </a:lnTo>
                  <a:lnTo>
                    <a:pt x="0" y="2445808"/>
                  </a:lnTo>
                  <a:close/>
                </a:path>
              </a:pathLst>
            </a:custGeom>
            <a:solidFill>
              <a:srgbClr val="CCCCCC"/>
            </a:solidFill>
            <a:ln w="95250" cap="sq">
              <a:solidFill>
                <a:srgbClr val="067A7B"/>
              </a:solidFill>
              <a:prstDash val="sysDot"/>
              <a:miter/>
            </a:ln>
          </p:spPr>
          <p:txBody>
            <a:bodyPr/>
            <a:lstStyle/>
            <a:p>
              <a:endParaRPr lang="en-SG"/>
            </a:p>
          </p:txBody>
        </p:sp>
        <p:sp>
          <p:nvSpPr>
            <p:cNvPr id="4" name="TextBox 4">
              <a:extLst>
                <a:ext uri="{FF2B5EF4-FFF2-40B4-BE49-F238E27FC236}">
                  <a16:creationId xmlns:a16="http://schemas.microsoft.com/office/drawing/2014/main" id="{1D92A8D1-0581-E01C-140B-BB376B6D71BA}"/>
                </a:ext>
              </a:extLst>
            </p:cNvPr>
            <p:cNvSpPr txBox="1"/>
            <p:nvPr/>
          </p:nvSpPr>
          <p:spPr>
            <a:xfrm>
              <a:off x="0" y="-47625"/>
              <a:ext cx="4545659" cy="2493433"/>
            </a:xfrm>
            <a:prstGeom prst="rect">
              <a:avLst/>
            </a:prstGeom>
          </p:spPr>
          <p:txBody>
            <a:bodyPr lIns="50800" tIns="50800" rIns="50800" bIns="50800" rtlCol="0" anchor="ctr"/>
            <a:lstStyle/>
            <a:p>
              <a:pPr algn="ctr">
                <a:lnSpc>
                  <a:spcPts val="3499"/>
                </a:lnSpc>
              </a:pPr>
              <a:endParaRPr/>
            </a:p>
          </p:txBody>
        </p:sp>
      </p:grpSp>
      <p:sp>
        <p:nvSpPr>
          <p:cNvPr id="5" name="Freeform 5">
            <a:extLst>
              <a:ext uri="{FF2B5EF4-FFF2-40B4-BE49-F238E27FC236}">
                <a16:creationId xmlns:a16="http://schemas.microsoft.com/office/drawing/2014/main" id="{20F329C4-B6D2-950C-8E18-20E4D8CA97C3}"/>
              </a:ext>
            </a:extLst>
          </p:cNvPr>
          <p:cNvSpPr/>
          <p:nvPr/>
        </p:nvSpPr>
        <p:spPr>
          <a:xfrm>
            <a:off x="1028700" y="8254681"/>
            <a:ext cx="973342" cy="973342"/>
          </a:xfrm>
          <a:custGeom>
            <a:avLst/>
            <a:gdLst/>
            <a:ahLst/>
            <a:cxnLst/>
            <a:rect l="l" t="t" r="r" b="b"/>
            <a:pathLst>
              <a:path w="973342" h="973342">
                <a:moveTo>
                  <a:pt x="0" y="0"/>
                </a:moveTo>
                <a:lnTo>
                  <a:pt x="973342" y="0"/>
                </a:lnTo>
                <a:lnTo>
                  <a:pt x="973342" y="973341"/>
                </a:lnTo>
                <a:lnTo>
                  <a:pt x="0" y="9733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a:p>
        </p:txBody>
      </p:sp>
      <p:sp>
        <p:nvSpPr>
          <p:cNvPr id="27" name="Freeform 27">
            <a:extLst>
              <a:ext uri="{FF2B5EF4-FFF2-40B4-BE49-F238E27FC236}">
                <a16:creationId xmlns:a16="http://schemas.microsoft.com/office/drawing/2014/main" id="{F128791C-0FB7-B878-20D3-CA4A9C39F283}"/>
              </a:ext>
            </a:extLst>
          </p:cNvPr>
          <p:cNvSpPr/>
          <p:nvPr/>
        </p:nvSpPr>
        <p:spPr>
          <a:xfrm>
            <a:off x="16800077" y="846663"/>
            <a:ext cx="613646" cy="613646"/>
          </a:xfrm>
          <a:custGeom>
            <a:avLst/>
            <a:gdLst/>
            <a:ahLst/>
            <a:cxnLst/>
            <a:rect l="l" t="t" r="r" b="b"/>
            <a:pathLst>
              <a:path w="613646" h="613646">
                <a:moveTo>
                  <a:pt x="0" y="0"/>
                </a:moveTo>
                <a:lnTo>
                  <a:pt x="613646" y="0"/>
                </a:lnTo>
                <a:lnTo>
                  <a:pt x="613646" y="613646"/>
                </a:lnTo>
                <a:lnTo>
                  <a:pt x="0" y="6136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SG"/>
          </a:p>
        </p:txBody>
      </p:sp>
      <p:sp>
        <p:nvSpPr>
          <p:cNvPr id="28" name="TextBox 28">
            <a:extLst>
              <a:ext uri="{FF2B5EF4-FFF2-40B4-BE49-F238E27FC236}">
                <a16:creationId xmlns:a16="http://schemas.microsoft.com/office/drawing/2014/main" id="{ECC9B875-AA3F-D508-51CD-CF3403CA7272}"/>
              </a:ext>
            </a:extLst>
          </p:cNvPr>
          <p:cNvSpPr txBox="1"/>
          <p:nvPr/>
        </p:nvSpPr>
        <p:spPr>
          <a:xfrm>
            <a:off x="1028700" y="837138"/>
            <a:ext cx="10477500" cy="897682"/>
          </a:xfrm>
          <a:prstGeom prst="rect">
            <a:avLst/>
          </a:prstGeom>
        </p:spPr>
        <p:txBody>
          <a:bodyPr wrap="square" lIns="0" tIns="0" rIns="0" bIns="0" rtlCol="0" anchor="t">
            <a:spAutoFit/>
          </a:bodyPr>
          <a:lstStyle/>
          <a:p>
            <a:pPr>
              <a:lnSpc>
                <a:spcPts val="6999"/>
              </a:lnSpc>
            </a:pPr>
            <a:r>
              <a:rPr lang="en-US" sz="6999" dirty="0">
                <a:solidFill>
                  <a:srgbClr val="000000"/>
                </a:solidFill>
                <a:latin typeface="Retropix"/>
                <a:ea typeface="Retropix"/>
                <a:cs typeface="Retropix"/>
                <a:sym typeface="Retropix"/>
              </a:rPr>
              <a:t>Conclusion</a:t>
            </a:r>
          </a:p>
        </p:txBody>
      </p:sp>
      <p:sp>
        <p:nvSpPr>
          <p:cNvPr id="29" name="Freeform 29">
            <a:extLst>
              <a:ext uri="{FF2B5EF4-FFF2-40B4-BE49-F238E27FC236}">
                <a16:creationId xmlns:a16="http://schemas.microsoft.com/office/drawing/2014/main" id="{3CC6B047-D051-F33E-E58C-5B42F48B6936}"/>
              </a:ext>
            </a:extLst>
          </p:cNvPr>
          <p:cNvSpPr/>
          <p:nvPr/>
        </p:nvSpPr>
        <p:spPr>
          <a:xfrm>
            <a:off x="1935772" y="8254681"/>
            <a:ext cx="973342" cy="973342"/>
          </a:xfrm>
          <a:custGeom>
            <a:avLst/>
            <a:gdLst/>
            <a:ahLst/>
            <a:cxnLst/>
            <a:rect l="l" t="t" r="r" b="b"/>
            <a:pathLst>
              <a:path w="973342" h="973342">
                <a:moveTo>
                  <a:pt x="0" y="0"/>
                </a:moveTo>
                <a:lnTo>
                  <a:pt x="973341" y="0"/>
                </a:lnTo>
                <a:lnTo>
                  <a:pt x="973341" y="973341"/>
                </a:lnTo>
                <a:lnTo>
                  <a:pt x="0" y="9733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a:p>
        </p:txBody>
      </p:sp>
      <p:sp>
        <p:nvSpPr>
          <p:cNvPr id="32" name="Freeform 32">
            <a:extLst>
              <a:ext uri="{FF2B5EF4-FFF2-40B4-BE49-F238E27FC236}">
                <a16:creationId xmlns:a16="http://schemas.microsoft.com/office/drawing/2014/main" id="{890A0827-DA1F-B21C-A4B3-03D97D8688F7}"/>
              </a:ext>
            </a:extLst>
          </p:cNvPr>
          <p:cNvSpPr/>
          <p:nvPr/>
        </p:nvSpPr>
        <p:spPr>
          <a:xfrm>
            <a:off x="2842843" y="8254681"/>
            <a:ext cx="973342" cy="973342"/>
          </a:xfrm>
          <a:custGeom>
            <a:avLst/>
            <a:gdLst/>
            <a:ahLst/>
            <a:cxnLst/>
            <a:rect l="l" t="t" r="r" b="b"/>
            <a:pathLst>
              <a:path w="973342" h="973342">
                <a:moveTo>
                  <a:pt x="0" y="0"/>
                </a:moveTo>
                <a:lnTo>
                  <a:pt x="973342" y="0"/>
                </a:lnTo>
                <a:lnTo>
                  <a:pt x="973342" y="973341"/>
                </a:lnTo>
                <a:lnTo>
                  <a:pt x="0" y="9733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a:p>
        </p:txBody>
      </p:sp>
      <p:sp>
        <p:nvSpPr>
          <p:cNvPr id="6" name="TextBox 5">
            <a:extLst>
              <a:ext uri="{FF2B5EF4-FFF2-40B4-BE49-F238E27FC236}">
                <a16:creationId xmlns:a16="http://schemas.microsoft.com/office/drawing/2014/main" id="{1B820D1B-0CC3-E03E-D97C-833E8EAD9C3A}"/>
              </a:ext>
            </a:extLst>
          </p:cNvPr>
          <p:cNvSpPr txBox="1"/>
          <p:nvPr/>
        </p:nvSpPr>
        <p:spPr>
          <a:xfrm>
            <a:off x="2209800" y="2400300"/>
            <a:ext cx="13563600" cy="5078313"/>
          </a:xfrm>
          <a:prstGeom prst="rect">
            <a:avLst/>
          </a:prstGeom>
          <a:noFill/>
        </p:spPr>
        <p:txBody>
          <a:bodyPr wrap="square" rtlCol="0">
            <a:spAutoFit/>
          </a:bodyPr>
          <a:lstStyle/>
          <a:p>
            <a:r>
              <a:rPr lang="en-SG" sz="3600" dirty="0">
                <a:latin typeface="Retropix" panose="020B0604020202020204" charset="0"/>
              </a:rPr>
              <a:t>Random Forest is the best model to predict whether the machine is working properly or if its faulty as it has the highest recall and f1 score.</a:t>
            </a:r>
          </a:p>
          <a:p>
            <a:r>
              <a:rPr lang="en-SG" sz="3600" dirty="0">
                <a:latin typeface="Retropix" panose="020B0604020202020204" charset="0"/>
              </a:rPr>
              <a:t>Torque has the most importance for the features, with rotation speed being the second highest for our best model, random forest.</a:t>
            </a:r>
          </a:p>
          <a:p>
            <a:r>
              <a:rPr lang="en-SG" sz="3600" dirty="0">
                <a:latin typeface="Retropix" panose="020B0604020202020204" charset="0"/>
              </a:rPr>
              <a:t>This tells us that the process the machine goes through affects the fact if it is working properly or not, rather than factors like quality of the machine or the temperature.</a:t>
            </a:r>
          </a:p>
        </p:txBody>
      </p:sp>
    </p:spTree>
    <p:extLst>
      <p:ext uri="{BB962C8B-B14F-4D97-AF65-F5344CB8AC3E}">
        <p14:creationId xmlns:p14="http://schemas.microsoft.com/office/powerpoint/2010/main" val="3238135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08DB59-1ECD-50E6-8168-7D3BDA53482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2109B05-119D-A247-9566-2073F5A0B11C}"/>
              </a:ext>
            </a:extLst>
          </p:cNvPr>
          <p:cNvSpPr/>
          <p:nvPr/>
        </p:nvSpPr>
        <p:spPr>
          <a:xfrm>
            <a:off x="-1816736" y="-5817236"/>
            <a:ext cx="21921472" cy="21921472"/>
          </a:xfrm>
          <a:custGeom>
            <a:avLst/>
            <a:gdLst/>
            <a:ahLst/>
            <a:cxnLst/>
            <a:rect l="l" t="t" r="r" b="b"/>
            <a:pathLst>
              <a:path w="21921472" h="21921472">
                <a:moveTo>
                  <a:pt x="0" y="0"/>
                </a:moveTo>
                <a:lnTo>
                  <a:pt x="21921472" y="0"/>
                </a:lnTo>
                <a:lnTo>
                  <a:pt x="21921472" y="21921472"/>
                </a:lnTo>
                <a:lnTo>
                  <a:pt x="0" y="21921472"/>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txBody>
          <a:bodyPr/>
          <a:lstStyle/>
          <a:p>
            <a:endParaRPr lang="en-SG"/>
          </a:p>
        </p:txBody>
      </p:sp>
      <p:grpSp>
        <p:nvGrpSpPr>
          <p:cNvPr id="3" name="Group 3">
            <a:extLst>
              <a:ext uri="{FF2B5EF4-FFF2-40B4-BE49-F238E27FC236}">
                <a16:creationId xmlns:a16="http://schemas.microsoft.com/office/drawing/2014/main" id="{9DABE6F6-5D28-09B0-FBB6-2DF5848B1E7F}"/>
              </a:ext>
            </a:extLst>
          </p:cNvPr>
          <p:cNvGrpSpPr/>
          <p:nvPr/>
        </p:nvGrpSpPr>
        <p:grpSpPr>
          <a:xfrm>
            <a:off x="1724326" y="1495991"/>
            <a:ext cx="14963474" cy="7269158"/>
            <a:chOff x="0" y="0"/>
            <a:chExt cx="3749380" cy="1746026"/>
          </a:xfrm>
        </p:grpSpPr>
        <p:sp>
          <p:nvSpPr>
            <p:cNvPr id="4" name="Freeform 4">
              <a:extLst>
                <a:ext uri="{FF2B5EF4-FFF2-40B4-BE49-F238E27FC236}">
                  <a16:creationId xmlns:a16="http://schemas.microsoft.com/office/drawing/2014/main" id="{A843F400-547F-A009-7BC6-1586EC8FCFD2}"/>
                </a:ext>
              </a:extLst>
            </p:cNvPr>
            <p:cNvSpPr/>
            <p:nvPr/>
          </p:nvSpPr>
          <p:spPr>
            <a:xfrm>
              <a:off x="0" y="0"/>
              <a:ext cx="3749380" cy="1746026"/>
            </a:xfrm>
            <a:custGeom>
              <a:avLst/>
              <a:gdLst/>
              <a:ahLst/>
              <a:cxnLst/>
              <a:rect l="l" t="t" r="r" b="b"/>
              <a:pathLst>
                <a:path w="3749380" h="1746026">
                  <a:moveTo>
                    <a:pt x="0" y="0"/>
                  </a:moveTo>
                  <a:lnTo>
                    <a:pt x="3749380" y="0"/>
                  </a:lnTo>
                  <a:lnTo>
                    <a:pt x="3749380" y="1746026"/>
                  </a:lnTo>
                  <a:lnTo>
                    <a:pt x="0" y="1746026"/>
                  </a:lnTo>
                  <a:close/>
                </a:path>
              </a:pathLst>
            </a:custGeom>
            <a:solidFill>
              <a:schemeClr val="tx2"/>
            </a:solidFill>
            <a:ln w="95250" cap="sq">
              <a:solidFill>
                <a:srgbClr val="CCCCCC"/>
              </a:solidFill>
              <a:prstDash val="sysDot"/>
              <a:miter/>
            </a:ln>
          </p:spPr>
          <p:txBody>
            <a:bodyPr/>
            <a:lstStyle/>
            <a:p>
              <a:endParaRPr lang="en-SG"/>
            </a:p>
          </p:txBody>
        </p:sp>
        <p:sp>
          <p:nvSpPr>
            <p:cNvPr id="5" name="TextBox 5">
              <a:extLst>
                <a:ext uri="{FF2B5EF4-FFF2-40B4-BE49-F238E27FC236}">
                  <a16:creationId xmlns:a16="http://schemas.microsoft.com/office/drawing/2014/main" id="{8E231C38-E8E5-2126-8FB4-8FF6F8097572}"/>
                </a:ext>
              </a:extLst>
            </p:cNvPr>
            <p:cNvSpPr txBox="1"/>
            <p:nvPr/>
          </p:nvSpPr>
          <p:spPr>
            <a:xfrm>
              <a:off x="0" y="-38100"/>
              <a:ext cx="3749380" cy="1784126"/>
            </a:xfrm>
            <a:prstGeom prst="rect">
              <a:avLst/>
            </a:prstGeom>
          </p:spPr>
          <p:txBody>
            <a:bodyPr lIns="50800" tIns="50800" rIns="50800" bIns="50800" rtlCol="0" anchor="ctr"/>
            <a:lstStyle/>
            <a:p>
              <a:pPr algn="ctr">
                <a:lnSpc>
                  <a:spcPts val="2100"/>
                </a:lnSpc>
              </a:pPr>
              <a:endParaRPr/>
            </a:p>
          </p:txBody>
        </p:sp>
      </p:grpSp>
      <p:grpSp>
        <p:nvGrpSpPr>
          <p:cNvPr id="6" name="Group 6">
            <a:extLst>
              <a:ext uri="{FF2B5EF4-FFF2-40B4-BE49-F238E27FC236}">
                <a16:creationId xmlns:a16="http://schemas.microsoft.com/office/drawing/2014/main" id="{0766B360-881F-EA77-AF27-03E4C90A072F}"/>
              </a:ext>
            </a:extLst>
          </p:cNvPr>
          <p:cNvGrpSpPr/>
          <p:nvPr/>
        </p:nvGrpSpPr>
        <p:grpSpPr>
          <a:xfrm>
            <a:off x="-1301375" y="0"/>
            <a:ext cx="20890750" cy="795781"/>
            <a:chOff x="0" y="0"/>
            <a:chExt cx="27854334" cy="1061041"/>
          </a:xfrm>
        </p:grpSpPr>
        <p:grpSp>
          <p:nvGrpSpPr>
            <p:cNvPr id="7" name="Group 7">
              <a:extLst>
                <a:ext uri="{FF2B5EF4-FFF2-40B4-BE49-F238E27FC236}">
                  <a16:creationId xmlns:a16="http://schemas.microsoft.com/office/drawing/2014/main" id="{C4B81177-3C52-8832-845C-6A0A6462E77B}"/>
                </a:ext>
              </a:extLst>
            </p:cNvPr>
            <p:cNvGrpSpPr/>
            <p:nvPr/>
          </p:nvGrpSpPr>
          <p:grpSpPr>
            <a:xfrm>
              <a:off x="0" y="0"/>
              <a:ext cx="27854334" cy="1061041"/>
              <a:chOff x="0" y="0"/>
              <a:chExt cx="5502091" cy="209588"/>
            </a:xfrm>
          </p:grpSpPr>
          <p:sp>
            <p:nvSpPr>
              <p:cNvPr id="8" name="Freeform 8">
                <a:extLst>
                  <a:ext uri="{FF2B5EF4-FFF2-40B4-BE49-F238E27FC236}">
                    <a16:creationId xmlns:a16="http://schemas.microsoft.com/office/drawing/2014/main" id="{B9221DAF-3569-76D9-4F50-67F297640DE4}"/>
                  </a:ext>
                </a:extLst>
              </p:cNvPr>
              <p:cNvSpPr/>
              <p:nvPr/>
            </p:nvSpPr>
            <p:spPr>
              <a:xfrm>
                <a:off x="0" y="0"/>
                <a:ext cx="5502091" cy="209588"/>
              </a:xfrm>
              <a:custGeom>
                <a:avLst/>
                <a:gdLst/>
                <a:ahLst/>
                <a:cxnLst/>
                <a:rect l="l" t="t" r="r" b="b"/>
                <a:pathLst>
                  <a:path w="5502091" h="209588">
                    <a:moveTo>
                      <a:pt x="0" y="0"/>
                    </a:moveTo>
                    <a:lnTo>
                      <a:pt x="5502091" y="0"/>
                    </a:lnTo>
                    <a:lnTo>
                      <a:pt x="5502091" y="209588"/>
                    </a:lnTo>
                    <a:lnTo>
                      <a:pt x="0" y="209588"/>
                    </a:lnTo>
                    <a:close/>
                  </a:path>
                </a:pathLst>
              </a:custGeom>
              <a:solidFill>
                <a:srgbClr val="1818B7"/>
              </a:solidFill>
              <a:ln w="95250" cap="sq">
                <a:solidFill>
                  <a:srgbClr val="1818B7"/>
                </a:solidFill>
                <a:prstDash val="solid"/>
                <a:miter/>
              </a:ln>
            </p:spPr>
            <p:txBody>
              <a:bodyPr/>
              <a:lstStyle/>
              <a:p>
                <a:endParaRPr lang="en-SG" dirty="0"/>
              </a:p>
            </p:txBody>
          </p:sp>
          <p:sp>
            <p:nvSpPr>
              <p:cNvPr id="9" name="TextBox 9">
                <a:extLst>
                  <a:ext uri="{FF2B5EF4-FFF2-40B4-BE49-F238E27FC236}">
                    <a16:creationId xmlns:a16="http://schemas.microsoft.com/office/drawing/2014/main" id="{29185381-616D-7FBF-87BB-5AC7702E30FA}"/>
                  </a:ext>
                </a:extLst>
              </p:cNvPr>
              <p:cNvSpPr txBox="1"/>
              <p:nvPr/>
            </p:nvSpPr>
            <p:spPr>
              <a:xfrm>
                <a:off x="0" y="-47625"/>
                <a:ext cx="5502091" cy="257213"/>
              </a:xfrm>
              <a:prstGeom prst="rect">
                <a:avLst/>
              </a:prstGeom>
            </p:spPr>
            <p:txBody>
              <a:bodyPr lIns="254000" tIns="254000" rIns="254000" bIns="254000" rtlCol="0" anchor="ctr"/>
              <a:lstStyle/>
              <a:p>
                <a:pPr algn="l">
                  <a:lnSpc>
                    <a:spcPts val="3499"/>
                  </a:lnSpc>
                </a:pPr>
                <a:endParaRPr/>
              </a:p>
            </p:txBody>
          </p:sp>
        </p:grpSp>
        <p:sp>
          <p:nvSpPr>
            <p:cNvPr id="10" name="TextBox 10">
              <a:extLst>
                <a:ext uri="{FF2B5EF4-FFF2-40B4-BE49-F238E27FC236}">
                  <a16:creationId xmlns:a16="http://schemas.microsoft.com/office/drawing/2014/main" id="{AE3F6378-C374-9421-4B26-52DA1B87B2B0}"/>
                </a:ext>
              </a:extLst>
            </p:cNvPr>
            <p:cNvSpPr txBox="1"/>
            <p:nvPr/>
          </p:nvSpPr>
          <p:spPr>
            <a:xfrm>
              <a:off x="432720" y="444120"/>
              <a:ext cx="26975785" cy="471069"/>
            </a:xfrm>
            <a:prstGeom prst="rect">
              <a:avLst/>
            </a:prstGeom>
          </p:spPr>
          <p:txBody>
            <a:bodyPr lIns="0" tIns="0" rIns="0" bIns="0" rtlCol="0" anchor="t">
              <a:spAutoFit/>
            </a:bodyPr>
            <a:lstStyle/>
            <a:p>
              <a:pPr algn="ctr">
                <a:lnSpc>
                  <a:spcPts val="2499"/>
                </a:lnSpc>
              </a:pPr>
              <a:r>
                <a:rPr lang="en-US" sz="4400" dirty="0">
                  <a:solidFill>
                    <a:srgbClr val="FFFFFF"/>
                  </a:solidFill>
                  <a:latin typeface="Retropix"/>
                  <a:ea typeface="Retropix"/>
                  <a:cs typeface="Retropix"/>
                  <a:sym typeface="Retropix"/>
                </a:rPr>
                <a:t>Dataset</a:t>
              </a:r>
            </a:p>
          </p:txBody>
        </p:sp>
      </p:grpSp>
      <p:grpSp>
        <p:nvGrpSpPr>
          <p:cNvPr id="11" name="Group 11">
            <a:extLst>
              <a:ext uri="{FF2B5EF4-FFF2-40B4-BE49-F238E27FC236}">
                <a16:creationId xmlns:a16="http://schemas.microsoft.com/office/drawing/2014/main" id="{707DC6C3-9E57-6DD6-5C38-0BAABB7365E7}"/>
              </a:ext>
            </a:extLst>
          </p:cNvPr>
          <p:cNvGrpSpPr/>
          <p:nvPr/>
        </p:nvGrpSpPr>
        <p:grpSpPr>
          <a:xfrm>
            <a:off x="-1301375" y="9491219"/>
            <a:ext cx="20890750" cy="795781"/>
            <a:chOff x="0" y="0"/>
            <a:chExt cx="27854334" cy="1061041"/>
          </a:xfrm>
        </p:grpSpPr>
        <p:grpSp>
          <p:nvGrpSpPr>
            <p:cNvPr id="12" name="Group 12">
              <a:extLst>
                <a:ext uri="{FF2B5EF4-FFF2-40B4-BE49-F238E27FC236}">
                  <a16:creationId xmlns:a16="http://schemas.microsoft.com/office/drawing/2014/main" id="{98D772F2-DA8A-5131-FA30-C8105621E67F}"/>
                </a:ext>
              </a:extLst>
            </p:cNvPr>
            <p:cNvGrpSpPr/>
            <p:nvPr/>
          </p:nvGrpSpPr>
          <p:grpSpPr>
            <a:xfrm>
              <a:off x="0" y="0"/>
              <a:ext cx="27854334" cy="1061041"/>
              <a:chOff x="0" y="0"/>
              <a:chExt cx="5502091" cy="209588"/>
            </a:xfrm>
          </p:grpSpPr>
          <p:sp>
            <p:nvSpPr>
              <p:cNvPr id="13" name="Freeform 13">
                <a:extLst>
                  <a:ext uri="{FF2B5EF4-FFF2-40B4-BE49-F238E27FC236}">
                    <a16:creationId xmlns:a16="http://schemas.microsoft.com/office/drawing/2014/main" id="{827691E6-1E6A-647F-DCE4-3FAAB78E3809}"/>
                  </a:ext>
                </a:extLst>
              </p:cNvPr>
              <p:cNvSpPr/>
              <p:nvPr/>
            </p:nvSpPr>
            <p:spPr>
              <a:xfrm>
                <a:off x="0" y="0"/>
                <a:ext cx="5502091" cy="209588"/>
              </a:xfrm>
              <a:custGeom>
                <a:avLst/>
                <a:gdLst/>
                <a:ahLst/>
                <a:cxnLst/>
                <a:rect l="l" t="t" r="r" b="b"/>
                <a:pathLst>
                  <a:path w="5502091" h="209588">
                    <a:moveTo>
                      <a:pt x="0" y="0"/>
                    </a:moveTo>
                    <a:lnTo>
                      <a:pt x="5502091" y="0"/>
                    </a:lnTo>
                    <a:lnTo>
                      <a:pt x="5502091" y="209588"/>
                    </a:lnTo>
                    <a:lnTo>
                      <a:pt x="0" y="209588"/>
                    </a:lnTo>
                    <a:close/>
                  </a:path>
                </a:pathLst>
              </a:custGeom>
              <a:solidFill>
                <a:srgbClr val="1818B7"/>
              </a:solidFill>
              <a:ln w="95250" cap="sq">
                <a:solidFill>
                  <a:srgbClr val="1818B7"/>
                </a:solidFill>
                <a:prstDash val="solid"/>
                <a:miter/>
              </a:ln>
            </p:spPr>
            <p:txBody>
              <a:bodyPr/>
              <a:lstStyle/>
              <a:p>
                <a:endParaRPr lang="en-SG"/>
              </a:p>
            </p:txBody>
          </p:sp>
          <p:sp>
            <p:nvSpPr>
              <p:cNvPr id="14" name="TextBox 14">
                <a:extLst>
                  <a:ext uri="{FF2B5EF4-FFF2-40B4-BE49-F238E27FC236}">
                    <a16:creationId xmlns:a16="http://schemas.microsoft.com/office/drawing/2014/main" id="{14E20931-887C-CAFC-51E7-CC86EEBF1516}"/>
                  </a:ext>
                </a:extLst>
              </p:cNvPr>
              <p:cNvSpPr txBox="1"/>
              <p:nvPr/>
            </p:nvSpPr>
            <p:spPr>
              <a:xfrm>
                <a:off x="0" y="-47625"/>
                <a:ext cx="5502091" cy="257213"/>
              </a:xfrm>
              <a:prstGeom prst="rect">
                <a:avLst/>
              </a:prstGeom>
            </p:spPr>
            <p:txBody>
              <a:bodyPr lIns="254000" tIns="254000" rIns="254000" bIns="254000" rtlCol="0" anchor="ctr"/>
              <a:lstStyle/>
              <a:p>
                <a:pPr algn="l">
                  <a:lnSpc>
                    <a:spcPts val="3499"/>
                  </a:lnSpc>
                </a:pPr>
                <a:endParaRPr/>
              </a:p>
            </p:txBody>
          </p:sp>
        </p:grpSp>
        <p:sp>
          <p:nvSpPr>
            <p:cNvPr id="15" name="TextBox 15">
              <a:extLst>
                <a:ext uri="{FF2B5EF4-FFF2-40B4-BE49-F238E27FC236}">
                  <a16:creationId xmlns:a16="http://schemas.microsoft.com/office/drawing/2014/main" id="{A4DFB130-9759-FF7E-4202-C9A16B05AEA4}"/>
                </a:ext>
              </a:extLst>
            </p:cNvPr>
            <p:cNvSpPr txBox="1"/>
            <p:nvPr/>
          </p:nvSpPr>
          <p:spPr>
            <a:xfrm>
              <a:off x="439275" y="269112"/>
              <a:ext cx="26975785" cy="427468"/>
            </a:xfrm>
            <a:prstGeom prst="rect">
              <a:avLst/>
            </a:prstGeom>
          </p:spPr>
          <p:txBody>
            <a:bodyPr lIns="0" tIns="0" rIns="0" bIns="0" rtlCol="0" anchor="t">
              <a:spAutoFit/>
            </a:bodyPr>
            <a:lstStyle/>
            <a:p>
              <a:pPr algn="ctr">
                <a:lnSpc>
                  <a:spcPts val="2499"/>
                </a:lnSpc>
              </a:pPr>
              <a:endParaRPr lang="en-US" sz="2499" dirty="0">
                <a:solidFill>
                  <a:srgbClr val="FFFFFF"/>
                </a:solidFill>
                <a:latin typeface="Retropix"/>
                <a:ea typeface="Retropix"/>
                <a:cs typeface="Retropix"/>
                <a:sym typeface="Retropix"/>
              </a:endParaRPr>
            </a:p>
          </p:txBody>
        </p:sp>
      </p:grpSp>
      <p:grpSp>
        <p:nvGrpSpPr>
          <p:cNvPr id="19" name="Group 19">
            <a:extLst>
              <a:ext uri="{FF2B5EF4-FFF2-40B4-BE49-F238E27FC236}">
                <a16:creationId xmlns:a16="http://schemas.microsoft.com/office/drawing/2014/main" id="{2FC2D032-68CD-81EE-C41B-BC096F000374}"/>
              </a:ext>
            </a:extLst>
          </p:cNvPr>
          <p:cNvGrpSpPr/>
          <p:nvPr/>
        </p:nvGrpSpPr>
        <p:grpSpPr>
          <a:xfrm>
            <a:off x="15600318" y="4759728"/>
            <a:ext cx="1658982" cy="4147456"/>
            <a:chOff x="0" y="0"/>
            <a:chExt cx="2211976" cy="5529941"/>
          </a:xfrm>
        </p:grpSpPr>
        <p:sp>
          <p:nvSpPr>
            <p:cNvPr id="20" name="Freeform 20">
              <a:extLst>
                <a:ext uri="{FF2B5EF4-FFF2-40B4-BE49-F238E27FC236}">
                  <a16:creationId xmlns:a16="http://schemas.microsoft.com/office/drawing/2014/main" id="{B348F6E9-1496-0EB5-6032-5FEA4D237F9B}"/>
                </a:ext>
              </a:extLst>
            </p:cNvPr>
            <p:cNvSpPr/>
            <p:nvPr/>
          </p:nvSpPr>
          <p:spPr>
            <a:xfrm>
              <a:off x="0" y="0"/>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SG"/>
            </a:p>
          </p:txBody>
        </p:sp>
        <p:sp>
          <p:nvSpPr>
            <p:cNvPr id="21" name="Freeform 21">
              <a:extLst>
                <a:ext uri="{FF2B5EF4-FFF2-40B4-BE49-F238E27FC236}">
                  <a16:creationId xmlns:a16="http://schemas.microsoft.com/office/drawing/2014/main" id="{87505410-7B48-05A8-0E55-08F5C7832D24}"/>
                </a:ext>
              </a:extLst>
            </p:cNvPr>
            <p:cNvSpPr/>
            <p:nvPr/>
          </p:nvSpPr>
          <p:spPr>
            <a:xfrm>
              <a:off x="1105988" y="0"/>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SG"/>
            </a:p>
          </p:txBody>
        </p:sp>
        <p:sp>
          <p:nvSpPr>
            <p:cNvPr id="22" name="Freeform 22">
              <a:extLst>
                <a:ext uri="{FF2B5EF4-FFF2-40B4-BE49-F238E27FC236}">
                  <a16:creationId xmlns:a16="http://schemas.microsoft.com/office/drawing/2014/main" id="{4B5FAAF5-2FE1-752F-614D-9C748CBABD75}"/>
                </a:ext>
              </a:extLst>
            </p:cNvPr>
            <p:cNvSpPr/>
            <p:nvPr/>
          </p:nvSpPr>
          <p:spPr>
            <a:xfrm>
              <a:off x="0" y="2211976"/>
              <a:ext cx="1105988" cy="1105988"/>
            </a:xfrm>
            <a:custGeom>
              <a:avLst/>
              <a:gdLst/>
              <a:ahLst/>
              <a:cxnLst/>
              <a:rect l="l" t="t" r="r" b="b"/>
              <a:pathLst>
                <a:path w="1105988" h="1105988">
                  <a:moveTo>
                    <a:pt x="0" y="0"/>
                  </a:moveTo>
                  <a:lnTo>
                    <a:pt x="1105988" y="0"/>
                  </a:lnTo>
                  <a:lnTo>
                    <a:pt x="1105988" y="1105989"/>
                  </a:lnTo>
                  <a:lnTo>
                    <a:pt x="0" y="110598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SG"/>
            </a:p>
          </p:txBody>
        </p:sp>
        <p:sp>
          <p:nvSpPr>
            <p:cNvPr id="23" name="Freeform 23">
              <a:extLst>
                <a:ext uri="{FF2B5EF4-FFF2-40B4-BE49-F238E27FC236}">
                  <a16:creationId xmlns:a16="http://schemas.microsoft.com/office/drawing/2014/main" id="{69A72818-9BCB-E345-5C78-15CD272FF1BC}"/>
                </a:ext>
              </a:extLst>
            </p:cNvPr>
            <p:cNvSpPr/>
            <p:nvPr/>
          </p:nvSpPr>
          <p:spPr>
            <a:xfrm>
              <a:off x="1105988" y="2211976"/>
              <a:ext cx="1105988" cy="1105988"/>
            </a:xfrm>
            <a:custGeom>
              <a:avLst/>
              <a:gdLst/>
              <a:ahLst/>
              <a:cxnLst/>
              <a:rect l="l" t="t" r="r" b="b"/>
              <a:pathLst>
                <a:path w="1105988" h="1105988">
                  <a:moveTo>
                    <a:pt x="0" y="0"/>
                  </a:moveTo>
                  <a:lnTo>
                    <a:pt x="1105988" y="0"/>
                  </a:lnTo>
                  <a:lnTo>
                    <a:pt x="1105988" y="1105989"/>
                  </a:lnTo>
                  <a:lnTo>
                    <a:pt x="0" y="1105989"/>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SG"/>
            </a:p>
          </p:txBody>
        </p:sp>
        <p:sp>
          <p:nvSpPr>
            <p:cNvPr id="24" name="Freeform 24">
              <a:extLst>
                <a:ext uri="{FF2B5EF4-FFF2-40B4-BE49-F238E27FC236}">
                  <a16:creationId xmlns:a16="http://schemas.microsoft.com/office/drawing/2014/main" id="{8C31F6CE-4529-CDF4-7FE2-0738ADA14204}"/>
                </a:ext>
              </a:extLst>
            </p:cNvPr>
            <p:cNvSpPr/>
            <p:nvPr/>
          </p:nvSpPr>
          <p:spPr>
            <a:xfrm>
              <a:off x="0" y="1105988"/>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en-SG"/>
            </a:p>
          </p:txBody>
        </p:sp>
        <p:sp>
          <p:nvSpPr>
            <p:cNvPr id="25" name="Freeform 25">
              <a:extLst>
                <a:ext uri="{FF2B5EF4-FFF2-40B4-BE49-F238E27FC236}">
                  <a16:creationId xmlns:a16="http://schemas.microsoft.com/office/drawing/2014/main" id="{913AE7AA-BEC7-C5C7-E846-D86F6399DBAA}"/>
                </a:ext>
              </a:extLst>
            </p:cNvPr>
            <p:cNvSpPr/>
            <p:nvPr/>
          </p:nvSpPr>
          <p:spPr>
            <a:xfrm>
              <a:off x="1105988" y="1105988"/>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txBody>
            <a:bodyPr/>
            <a:lstStyle/>
            <a:p>
              <a:endParaRPr lang="en-SG"/>
            </a:p>
          </p:txBody>
        </p:sp>
        <p:sp>
          <p:nvSpPr>
            <p:cNvPr id="26" name="Freeform 26">
              <a:extLst>
                <a:ext uri="{FF2B5EF4-FFF2-40B4-BE49-F238E27FC236}">
                  <a16:creationId xmlns:a16="http://schemas.microsoft.com/office/drawing/2014/main" id="{DC7172CE-1359-3BD9-CEA7-EA640A8CF35F}"/>
                </a:ext>
              </a:extLst>
            </p:cNvPr>
            <p:cNvSpPr/>
            <p:nvPr/>
          </p:nvSpPr>
          <p:spPr>
            <a:xfrm>
              <a:off x="0" y="3317965"/>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txBody>
            <a:bodyPr/>
            <a:lstStyle/>
            <a:p>
              <a:endParaRPr lang="en-SG"/>
            </a:p>
          </p:txBody>
        </p:sp>
        <p:sp>
          <p:nvSpPr>
            <p:cNvPr id="27" name="Freeform 27">
              <a:extLst>
                <a:ext uri="{FF2B5EF4-FFF2-40B4-BE49-F238E27FC236}">
                  <a16:creationId xmlns:a16="http://schemas.microsoft.com/office/drawing/2014/main" id="{C17A6749-FF2B-8DCF-9D98-93249A086396}"/>
                </a:ext>
              </a:extLst>
            </p:cNvPr>
            <p:cNvSpPr/>
            <p:nvPr/>
          </p:nvSpPr>
          <p:spPr>
            <a:xfrm>
              <a:off x="1105988" y="3317965"/>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19">
                <a:extLst>
                  <a:ext uri="{96DAC541-7B7A-43D3-8B79-37D633B846F1}">
                    <asvg:svgBlip xmlns:asvg="http://schemas.microsoft.com/office/drawing/2016/SVG/main" r:embed="rId20"/>
                  </a:ext>
                </a:extLst>
              </a:blip>
              <a:stretch>
                <a:fillRect/>
              </a:stretch>
            </a:blipFill>
          </p:spPr>
          <p:txBody>
            <a:bodyPr/>
            <a:lstStyle/>
            <a:p>
              <a:endParaRPr lang="en-SG"/>
            </a:p>
          </p:txBody>
        </p:sp>
        <p:sp>
          <p:nvSpPr>
            <p:cNvPr id="28" name="Freeform 28">
              <a:extLst>
                <a:ext uri="{FF2B5EF4-FFF2-40B4-BE49-F238E27FC236}">
                  <a16:creationId xmlns:a16="http://schemas.microsoft.com/office/drawing/2014/main" id="{E764EBA3-D5BD-A7BF-876A-98E94810CD62}"/>
                </a:ext>
              </a:extLst>
            </p:cNvPr>
            <p:cNvSpPr/>
            <p:nvPr/>
          </p:nvSpPr>
          <p:spPr>
            <a:xfrm>
              <a:off x="0" y="4423953"/>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21">
                <a:extLst>
                  <a:ext uri="{96DAC541-7B7A-43D3-8B79-37D633B846F1}">
                    <asvg:svgBlip xmlns:asvg="http://schemas.microsoft.com/office/drawing/2016/SVG/main" r:embed="rId22"/>
                  </a:ext>
                </a:extLst>
              </a:blip>
              <a:stretch>
                <a:fillRect/>
              </a:stretch>
            </a:blipFill>
          </p:spPr>
          <p:txBody>
            <a:bodyPr/>
            <a:lstStyle/>
            <a:p>
              <a:endParaRPr lang="en-SG"/>
            </a:p>
          </p:txBody>
        </p:sp>
        <p:sp>
          <p:nvSpPr>
            <p:cNvPr id="29" name="Freeform 29">
              <a:extLst>
                <a:ext uri="{FF2B5EF4-FFF2-40B4-BE49-F238E27FC236}">
                  <a16:creationId xmlns:a16="http://schemas.microsoft.com/office/drawing/2014/main" id="{D2B830CE-94F9-6FCE-9022-57DAC748FD27}"/>
                </a:ext>
              </a:extLst>
            </p:cNvPr>
            <p:cNvSpPr/>
            <p:nvPr/>
          </p:nvSpPr>
          <p:spPr>
            <a:xfrm>
              <a:off x="1105988" y="4423953"/>
              <a:ext cx="1105988" cy="1105988"/>
            </a:xfrm>
            <a:custGeom>
              <a:avLst/>
              <a:gdLst/>
              <a:ahLst/>
              <a:cxnLst/>
              <a:rect l="l" t="t" r="r" b="b"/>
              <a:pathLst>
                <a:path w="1105988" h="1105988">
                  <a:moveTo>
                    <a:pt x="0" y="0"/>
                  </a:moveTo>
                  <a:lnTo>
                    <a:pt x="1105988" y="0"/>
                  </a:lnTo>
                  <a:lnTo>
                    <a:pt x="1105988" y="1105988"/>
                  </a:lnTo>
                  <a:lnTo>
                    <a:pt x="0" y="1105988"/>
                  </a:lnTo>
                  <a:lnTo>
                    <a:pt x="0" y="0"/>
                  </a:lnTo>
                  <a:close/>
                </a:path>
              </a:pathLst>
            </a:custGeom>
            <a:blipFill>
              <a:blip r:embed="rId23">
                <a:extLst>
                  <a:ext uri="{96DAC541-7B7A-43D3-8B79-37D633B846F1}">
                    <asvg:svgBlip xmlns:asvg="http://schemas.microsoft.com/office/drawing/2016/SVG/main" r:embed="rId24"/>
                  </a:ext>
                </a:extLst>
              </a:blip>
              <a:stretch>
                <a:fillRect/>
              </a:stretch>
            </a:blipFill>
          </p:spPr>
          <p:txBody>
            <a:bodyPr/>
            <a:lstStyle/>
            <a:p>
              <a:endParaRPr lang="en-SG"/>
            </a:p>
          </p:txBody>
        </p:sp>
        <p:sp>
          <p:nvSpPr>
            <p:cNvPr id="30" name="Freeform 30">
              <a:extLst>
                <a:ext uri="{FF2B5EF4-FFF2-40B4-BE49-F238E27FC236}">
                  <a16:creationId xmlns:a16="http://schemas.microsoft.com/office/drawing/2014/main" id="{4A740AC9-0034-05BB-D4BC-AE17C1C69287}"/>
                </a:ext>
              </a:extLst>
            </p:cNvPr>
            <p:cNvSpPr/>
            <p:nvPr/>
          </p:nvSpPr>
          <p:spPr>
            <a:xfrm>
              <a:off x="1284474" y="4613333"/>
              <a:ext cx="749016" cy="727227"/>
            </a:xfrm>
            <a:custGeom>
              <a:avLst/>
              <a:gdLst/>
              <a:ahLst/>
              <a:cxnLst/>
              <a:rect l="l" t="t" r="r" b="b"/>
              <a:pathLst>
                <a:path w="749016" h="727227">
                  <a:moveTo>
                    <a:pt x="0" y="0"/>
                  </a:moveTo>
                  <a:lnTo>
                    <a:pt x="749016" y="0"/>
                  </a:lnTo>
                  <a:lnTo>
                    <a:pt x="749016" y="727227"/>
                  </a:lnTo>
                  <a:lnTo>
                    <a:pt x="0" y="727227"/>
                  </a:lnTo>
                  <a:lnTo>
                    <a:pt x="0" y="0"/>
                  </a:lnTo>
                  <a:close/>
                </a:path>
              </a:pathLst>
            </a:custGeom>
            <a:blipFill>
              <a:blip r:embed="rId25">
                <a:extLst>
                  <a:ext uri="{96DAC541-7B7A-43D3-8B79-37D633B846F1}">
                    <asvg:svgBlip xmlns:asvg="http://schemas.microsoft.com/office/drawing/2016/SVG/main" r:embed="rId26"/>
                  </a:ext>
                </a:extLst>
              </a:blip>
              <a:stretch>
                <a:fillRect/>
              </a:stretch>
            </a:blipFill>
          </p:spPr>
          <p:txBody>
            <a:bodyPr/>
            <a:lstStyle/>
            <a:p>
              <a:endParaRPr lang="en-SG"/>
            </a:p>
          </p:txBody>
        </p:sp>
      </p:grpSp>
      <p:sp>
        <p:nvSpPr>
          <p:cNvPr id="31" name="Freeform 31">
            <a:extLst>
              <a:ext uri="{FF2B5EF4-FFF2-40B4-BE49-F238E27FC236}">
                <a16:creationId xmlns:a16="http://schemas.microsoft.com/office/drawing/2014/main" id="{7ABB1489-89A6-60EA-239E-A2479630EAB5}"/>
              </a:ext>
            </a:extLst>
          </p:cNvPr>
          <p:cNvSpPr/>
          <p:nvPr/>
        </p:nvSpPr>
        <p:spPr>
          <a:xfrm rot="3207690">
            <a:off x="4120156" y="7366589"/>
            <a:ext cx="484735" cy="825401"/>
          </a:xfrm>
          <a:custGeom>
            <a:avLst/>
            <a:gdLst/>
            <a:ahLst/>
            <a:cxnLst/>
            <a:rect l="l" t="t" r="r" b="b"/>
            <a:pathLst>
              <a:path w="484735" h="825401">
                <a:moveTo>
                  <a:pt x="0" y="0"/>
                </a:moveTo>
                <a:lnTo>
                  <a:pt x="484735" y="0"/>
                </a:lnTo>
                <a:lnTo>
                  <a:pt x="484735" y="825401"/>
                </a:lnTo>
                <a:lnTo>
                  <a:pt x="0" y="825401"/>
                </a:lnTo>
                <a:lnTo>
                  <a:pt x="0" y="0"/>
                </a:lnTo>
                <a:close/>
              </a:path>
            </a:pathLst>
          </a:custGeom>
          <a:blipFill>
            <a:blip r:embed="rId27">
              <a:extLst>
                <a:ext uri="{96DAC541-7B7A-43D3-8B79-37D633B846F1}">
                  <asvg:svgBlip xmlns:asvg="http://schemas.microsoft.com/office/drawing/2016/SVG/main" r:embed="rId28"/>
                </a:ext>
              </a:extLst>
            </a:blip>
            <a:stretch>
              <a:fillRect/>
            </a:stretch>
          </a:blipFill>
        </p:spPr>
        <p:txBody>
          <a:bodyPr/>
          <a:lstStyle/>
          <a:p>
            <a:endParaRPr lang="en-SG"/>
          </a:p>
        </p:txBody>
      </p:sp>
      <p:sp>
        <p:nvSpPr>
          <p:cNvPr id="33" name="Freeform 33">
            <a:extLst>
              <a:ext uri="{FF2B5EF4-FFF2-40B4-BE49-F238E27FC236}">
                <a16:creationId xmlns:a16="http://schemas.microsoft.com/office/drawing/2014/main" id="{1788AFF8-DBFA-49CA-64E2-5F32F94F727E}"/>
              </a:ext>
            </a:extLst>
          </p:cNvPr>
          <p:cNvSpPr/>
          <p:nvPr/>
        </p:nvSpPr>
        <p:spPr>
          <a:xfrm>
            <a:off x="1475765" y="2089719"/>
            <a:ext cx="798979" cy="798979"/>
          </a:xfrm>
          <a:custGeom>
            <a:avLst/>
            <a:gdLst/>
            <a:ahLst/>
            <a:cxnLst/>
            <a:rect l="l" t="t" r="r" b="b"/>
            <a:pathLst>
              <a:path w="798979" h="798979">
                <a:moveTo>
                  <a:pt x="0" y="0"/>
                </a:moveTo>
                <a:lnTo>
                  <a:pt x="798979" y="0"/>
                </a:lnTo>
                <a:lnTo>
                  <a:pt x="798979" y="798979"/>
                </a:lnTo>
                <a:lnTo>
                  <a:pt x="0" y="798979"/>
                </a:lnTo>
                <a:lnTo>
                  <a:pt x="0" y="0"/>
                </a:lnTo>
                <a:close/>
              </a:path>
            </a:pathLst>
          </a:custGeom>
          <a:blipFill>
            <a:blip r:embed="rId29">
              <a:extLst>
                <a:ext uri="{96DAC541-7B7A-43D3-8B79-37D633B846F1}">
                  <asvg:svgBlip xmlns:asvg="http://schemas.microsoft.com/office/drawing/2016/SVG/main" r:embed="rId30"/>
                </a:ext>
              </a:extLst>
            </a:blip>
            <a:stretch>
              <a:fillRect/>
            </a:stretch>
          </a:blipFill>
        </p:spPr>
        <p:txBody>
          <a:bodyPr/>
          <a:lstStyle/>
          <a:p>
            <a:endParaRPr lang="en-SG"/>
          </a:p>
        </p:txBody>
      </p:sp>
      <p:sp>
        <p:nvSpPr>
          <p:cNvPr id="35" name="Freeform 35">
            <a:extLst>
              <a:ext uri="{FF2B5EF4-FFF2-40B4-BE49-F238E27FC236}">
                <a16:creationId xmlns:a16="http://schemas.microsoft.com/office/drawing/2014/main" id="{3CF75C6C-D876-4D98-1B09-FDEDD7D61A7E}"/>
              </a:ext>
            </a:extLst>
          </p:cNvPr>
          <p:cNvSpPr/>
          <p:nvPr/>
        </p:nvSpPr>
        <p:spPr>
          <a:xfrm>
            <a:off x="14409208" y="1334204"/>
            <a:ext cx="2527153" cy="473267"/>
          </a:xfrm>
          <a:custGeom>
            <a:avLst/>
            <a:gdLst/>
            <a:ahLst/>
            <a:cxnLst/>
            <a:rect l="l" t="t" r="r" b="b"/>
            <a:pathLst>
              <a:path w="2527153" h="473267">
                <a:moveTo>
                  <a:pt x="0" y="0"/>
                </a:moveTo>
                <a:lnTo>
                  <a:pt x="2527153" y="0"/>
                </a:lnTo>
                <a:lnTo>
                  <a:pt x="2527153" y="473266"/>
                </a:lnTo>
                <a:lnTo>
                  <a:pt x="0" y="473266"/>
                </a:lnTo>
                <a:lnTo>
                  <a:pt x="0" y="0"/>
                </a:lnTo>
                <a:close/>
              </a:path>
            </a:pathLst>
          </a:custGeom>
          <a:blipFill>
            <a:blip r:embed="rId31">
              <a:extLst>
                <a:ext uri="{96DAC541-7B7A-43D3-8B79-37D633B846F1}">
                  <asvg:svgBlip xmlns:asvg="http://schemas.microsoft.com/office/drawing/2016/SVG/main" r:embed="rId32"/>
                </a:ext>
              </a:extLst>
            </a:blip>
            <a:stretch>
              <a:fillRect/>
            </a:stretch>
          </a:blipFill>
        </p:spPr>
        <p:txBody>
          <a:bodyPr/>
          <a:lstStyle/>
          <a:p>
            <a:endParaRPr lang="en-SG"/>
          </a:p>
        </p:txBody>
      </p:sp>
      <p:graphicFrame>
        <p:nvGraphicFramePr>
          <p:cNvPr id="34" name="Table 33">
            <a:extLst>
              <a:ext uri="{FF2B5EF4-FFF2-40B4-BE49-F238E27FC236}">
                <a16:creationId xmlns:a16="http://schemas.microsoft.com/office/drawing/2014/main" id="{22FED15E-8C14-9680-3A1A-AF0B0762D145}"/>
              </a:ext>
            </a:extLst>
          </p:cNvPr>
          <p:cNvGraphicFramePr>
            <a:graphicFrameLocks noGrp="1"/>
          </p:cNvGraphicFramePr>
          <p:nvPr>
            <p:extLst>
              <p:ext uri="{D42A27DB-BD31-4B8C-83A1-F6EECF244321}">
                <p14:modId xmlns:p14="http://schemas.microsoft.com/office/powerpoint/2010/main" val="913770057"/>
              </p:ext>
            </p:extLst>
          </p:nvPr>
        </p:nvGraphicFramePr>
        <p:xfrm>
          <a:off x="2919554" y="2118951"/>
          <a:ext cx="12192000" cy="6034173"/>
        </p:xfrm>
        <a:graphic>
          <a:graphicData uri="http://schemas.openxmlformats.org/drawingml/2006/table">
            <a:tbl>
              <a:tblPr firstRow="1" bandRow="1">
                <a:tableStyleId>{073A0DAA-6AF3-43AB-8588-CEC1D06C72B9}</a:tableStyleId>
              </a:tblPr>
              <a:tblGrid>
                <a:gridCol w="6096000">
                  <a:extLst>
                    <a:ext uri="{9D8B030D-6E8A-4147-A177-3AD203B41FA5}">
                      <a16:colId xmlns:a16="http://schemas.microsoft.com/office/drawing/2014/main" val="3019745457"/>
                    </a:ext>
                  </a:extLst>
                </a:gridCol>
                <a:gridCol w="6096000">
                  <a:extLst>
                    <a:ext uri="{9D8B030D-6E8A-4147-A177-3AD203B41FA5}">
                      <a16:colId xmlns:a16="http://schemas.microsoft.com/office/drawing/2014/main" val="3660764444"/>
                    </a:ext>
                  </a:extLst>
                </a:gridCol>
              </a:tblGrid>
              <a:tr h="586149">
                <a:tc>
                  <a:txBody>
                    <a:bodyPr/>
                    <a:lstStyle/>
                    <a:p>
                      <a:r>
                        <a:rPr lang="en-SG" dirty="0"/>
                        <a:t>Feature</a:t>
                      </a:r>
                    </a:p>
                  </a:txBody>
                  <a:tcPr/>
                </a:tc>
                <a:tc>
                  <a:txBody>
                    <a:bodyPr/>
                    <a:lstStyle/>
                    <a:p>
                      <a:r>
                        <a:rPr lang="en-SG" dirty="0"/>
                        <a:t>Description</a:t>
                      </a:r>
                    </a:p>
                  </a:txBody>
                  <a:tcPr/>
                </a:tc>
                <a:extLst>
                  <a:ext uri="{0D108BD9-81ED-4DB2-BD59-A6C34878D82A}">
                    <a16:rowId xmlns:a16="http://schemas.microsoft.com/office/drawing/2014/main" val="3627405045"/>
                  </a:ext>
                </a:extLst>
              </a:tr>
              <a:tr h="587964">
                <a:tc>
                  <a:txBody>
                    <a:bodyPr/>
                    <a:lstStyle/>
                    <a:p>
                      <a:r>
                        <a:rPr lang="en-US" dirty="0"/>
                        <a:t>Unique ID</a:t>
                      </a:r>
                    </a:p>
                  </a:txBody>
                  <a:tcPr/>
                </a:tc>
                <a:tc>
                  <a:txBody>
                    <a:bodyPr/>
                    <a:lstStyle/>
                    <a:p>
                      <a:r>
                        <a:rPr lang="en-US" dirty="0"/>
                        <a:t>the unique identifier</a:t>
                      </a:r>
                      <a:endParaRPr lang="en-SG" dirty="0"/>
                    </a:p>
                  </a:txBody>
                  <a:tcPr/>
                </a:tc>
                <a:extLst>
                  <a:ext uri="{0D108BD9-81ED-4DB2-BD59-A6C34878D82A}">
                    <a16:rowId xmlns:a16="http://schemas.microsoft.com/office/drawing/2014/main" val="1668575775"/>
                  </a:ext>
                </a:extLst>
              </a:tr>
              <a:tr h="5879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Product ID</a:t>
                      </a:r>
                    </a:p>
                  </a:txBody>
                  <a:tcPr/>
                </a:tc>
                <a:tc>
                  <a:txBody>
                    <a:bodyPr/>
                    <a:lstStyle/>
                    <a:p>
                      <a:r>
                        <a:rPr lang="en-US" dirty="0"/>
                        <a:t>the product ID</a:t>
                      </a:r>
                      <a:endParaRPr lang="en-SG" dirty="0"/>
                    </a:p>
                  </a:txBody>
                  <a:tcPr/>
                </a:tc>
                <a:extLst>
                  <a:ext uri="{0D108BD9-81ED-4DB2-BD59-A6C34878D82A}">
                    <a16:rowId xmlns:a16="http://schemas.microsoft.com/office/drawing/2014/main" val="2245744269"/>
                  </a:ext>
                </a:extLst>
              </a:tr>
              <a:tr h="5879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Quality</a:t>
                      </a:r>
                    </a:p>
                  </a:txBody>
                  <a:tcPr/>
                </a:tc>
                <a:tc>
                  <a:txBody>
                    <a:bodyPr/>
                    <a:lstStyle/>
                    <a:p>
                      <a:r>
                        <a:rPr lang="en-US" dirty="0"/>
                        <a:t>the machine quality, L=Low, M=Medium, H=High</a:t>
                      </a:r>
                      <a:endParaRPr lang="en-SG" dirty="0"/>
                    </a:p>
                  </a:txBody>
                  <a:tcPr/>
                </a:tc>
                <a:extLst>
                  <a:ext uri="{0D108BD9-81ED-4DB2-BD59-A6C34878D82A}">
                    <a16:rowId xmlns:a16="http://schemas.microsoft.com/office/drawing/2014/main" val="2249460100"/>
                  </a:ext>
                </a:extLst>
              </a:tr>
              <a:tr h="5879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Ambient T</a:t>
                      </a:r>
                    </a:p>
                  </a:txBody>
                  <a:tcPr/>
                </a:tc>
                <a:tc>
                  <a:txBody>
                    <a:bodyPr/>
                    <a:lstStyle/>
                    <a:p>
                      <a:r>
                        <a:rPr lang="en-US" dirty="0"/>
                        <a:t>the ambient temperature</a:t>
                      </a:r>
                      <a:endParaRPr lang="en-SG" dirty="0"/>
                    </a:p>
                  </a:txBody>
                  <a:tcPr/>
                </a:tc>
                <a:extLst>
                  <a:ext uri="{0D108BD9-81ED-4DB2-BD59-A6C34878D82A}">
                    <a16:rowId xmlns:a16="http://schemas.microsoft.com/office/drawing/2014/main" val="159167987"/>
                  </a:ext>
                </a:extLst>
              </a:tr>
              <a:tr h="5879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Process T</a:t>
                      </a:r>
                    </a:p>
                  </a:txBody>
                  <a:tcPr/>
                </a:tc>
                <a:tc>
                  <a:txBody>
                    <a:bodyPr/>
                    <a:lstStyle/>
                    <a:p>
                      <a:r>
                        <a:rPr lang="en-US" dirty="0"/>
                        <a:t>the process temperature</a:t>
                      </a:r>
                      <a:endParaRPr lang="en-SG" dirty="0"/>
                    </a:p>
                  </a:txBody>
                  <a:tcPr/>
                </a:tc>
                <a:extLst>
                  <a:ext uri="{0D108BD9-81ED-4DB2-BD59-A6C34878D82A}">
                    <a16:rowId xmlns:a16="http://schemas.microsoft.com/office/drawing/2014/main" val="2541335671"/>
                  </a:ext>
                </a:extLst>
              </a:tr>
              <a:tr h="5879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Rotation Speed</a:t>
                      </a:r>
                    </a:p>
                  </a:txBody>
                  <a:tcPr/>
                </a:tc>
                <a:tc>
                  <a:txBody>
                    <a:bodyPr/>
                    <a:lstStyle/>
                    <a:p>
                      <a:r>
                        <a:rPr lang="en-US" dirty="0"/>
                        <a:t>the machine rotation speed measured in rpm (rounds per minute)</a:t>
                      </a:r>
                      <a:endParaRPr lang="en-SG" dirty="0"/>
                    </a:p>
                  </a:txBody>
                  <a:tcPr/>
                </a:tc>
                <a:extLst>
                  <a:ext uri="{0D108BD9-81ED-4DB2-BD59-A6C34878D82A}">
                    <a16:rowId xmlns:a16="http://schemas.microsoft.com/office/drawing/2014/main" val="3665010334"/>
                  </a:ext>
                </a:extLst>
              </a:tr>
              <a:tr h="5879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Torque</a:t>
                      </a:r>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torque of the machine</a:t>
                      </a:r>
                    </a:p>
                    <a:p>
                      <a:endParaRPr lang="en-SG" dirty="0"/>
                    </a:p>
                  </a:txBody>
                  <a:tcPr/>
                </a:tc>
                <a:extLst>
                  <a:ext uri="{0D108BD9-81ED-4DB2-BD59-A6C34878D82A}">
                    <a16:rowId xmlns:a16="http://schemas.microsoft.com/office/drawing/2014/main" val="3122903115"/>
                  </a:ext>
                </a:extLst>
              </a:tr>
              <a:tr h="5879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Tool Wear</a:t>
                      </a:r>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time of tool wear</a:t>
                      </a:r>
                    </a:p>
                  </a:txBody>
                  <a:tcPr/>
                </a:tc>
                <a:extLst>
                  <a:ext uri="{0D108BD9-81ED-4DB2-BD59-A6C34878D82A}">
                    <a16:rowId xmlns:a16="http://schemas.microsoft.com/office/drawing/2014/main" val="258470789"/>
                  </a:ext>
                </a:extLst>
              </a:tr>
              <a:tr h="5879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Machine Status (Target)</a:t>
                      </a:r>
                      <a:endParaRPr lang="en-SG"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 means normal, 1 means abnormal</a:t>
                      </a:r>
                    </a:p>
                    <a:p>
                      <a:endParaRPr lang="en-SG" dirty="0"/>
                    </a:p>
                  </a:txBody>
                  <a:tcPr/>
                </a:tc>
                <a:extLst>
                  <a:ext uri="{0D108BD9-81ED-4DB2-BD59-A6C34878D82A}">
                    <a16:rowId xmlns:a16="http://schemas.microsoft.com/office/drawing/2014/main" val="2331221485"/>
                  </a:ext>
                </a:extLst>
              </a:tr>
            </a:tbl>
          </a:graphicData>
        </a:graphic>
      </p:graphicFrame>
      <p:sp>
        <p:nvSpPr>
          <p:cNvPr id="38" name="Freeform 11">
            <a:extLst>
              <a:ext uri="{FF2B5EF4-FFF2-40B4-BE49-F238E27FC236}">
                <a16:creationId xmlns:a16="http://schemas.microsoft.com/office/drawing/2014/main" id="{CF6F1372-5B20-DD5F-4292-87AD5B669148}"/>
              </a:ext>
            </a:extLst>
          </p:cNvPr>
          <p:cNvSpPr/>
          <p:nvPr/>
        </p:nvSpPr>
        <p:spPr>
          <a:xfrm>
            <a:off x="841214" y="5154059"/>
            <a:ext cx="1636861" cy="1737980"/>
          </a:xfrm>
          <a:custGeom>
            <a:avLst/>
            <a:gdLst/>
            <a:ahLst/>
            <a:cxnLst/>
            <a:rect l="l" t="t" r="r" b="b"/>
            <a:pathLst>
              <a:path w="1636861" h="1737980">
                <a:moveTo>
                  <a:pt x="0" y="0"/>
                </a:moveTo>
                <a:lnTo>
                  <a:pt x="1636862" y="0"/>
                </a:lnTo>
                <a:lnTo>
                  <a:pt x="1636862" y="1737980"/>
                </a:lnTo>
                <a:lnTo>
                  <a:pt x="0" y="1737980"/>
                </a:lnTo>
                <a:lnTo>
                  <a:pt x="0" y="0"/>
                </a:lnTo>
                <a:close/>
              </a:path>
            </a:pathLst>
          </a:custGeom>
          <a:blipFill>
            <a:blip r:embed="rId33">
              <a:extLst>
                <a:ext uri="{96DAC541-7B7A-43D3-8B79-37D633B846F1}">
                  <asvg:svgBlip xmlns:asvg="http://schemas.microsoft.com/office/drawing/2016/SVG/main" r:embed="rId34"/>
                </a:ext>
              </a:extLst>
            </a:blip>
            <a:stretch>
              <a:fillRect/>
            </a:stretch>
          </a:blipFill>
        </p:spPr>
        <p:txBody>
          <a:bodyPr/>
          <a:lstStyle/>
          <a:p>
            <a:endParaRPr lang="en-SG"/>
          </a:p>
        </p:txBody>
      </p:sp>
    </p:spTree>
    <p:extLst>
      <p:ext uri="{BB962C8B-B14F-4D97-AF65-F5344CB8AC3E}">
        <p14:creationId xmlns:p14="http://schemas.microsoft.com/office/powerpoint/2010/main" val="4268871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67A7B"/>
        </a:solidFill>
        <a:effectLst/>
      </p:bgPr>
    </p:bg>
    <p:spTree>
      <p:nvGrpSpPr>
        <p:cNvPr id="1" name="">
          <a:extLst>
            <a:ext uri="{FF2B5EF4-FFF2-40B4-BE49-F238E27FC236}">
              <a16:creationId xmlns:a16="http://schemas.microsoft.com/office/drawing/2014/main" id="{9E6B9B08-2832-3543-053B-5A96B5DDCC05}"/>
            </a:ext>
          </a:extLst>
        </p:cNvPr>
        <p:cNvGrpSpPr/>
        <p:nvPr/>
      </p:nvGrpSpPr>
      <p:grpSpPr>
        <a:xfrm>
          <a:off x="0" y="0"/>
          <a:ext cx="0" cy="0"/>
          <a:chOff x="0" y="0"/>
          <a:chExt cx="0" cy="0"/>
        </a:xfrm>
      </p:grpSpPr>
      <p:sp>
        <p:nvSpPr>
          <p:cNvPr id="6" name="Freeform 6">
            <a:extLst>
              <a:ext uri="{FF2B5EF4-FFF2-40B4-BE49-F238E27FC236}">
                <a16:creationId xmlns:a16="http://schemas.microsoft.com/office/drawing/2014/main" id="{94B78D11-2907-DA25-55ED-8A3F87CDEBE3}"/>
              </a:ext>
            </a:extLst>
          </p:cNvPr>
          <p:cNvSpPr/>
          <p:nvPr/>
        </p:nvSpPr>
        <p:spPr>
          <a:xfrm>
            <a:off x="16908410" y="3294667"/>
            <a:ext cx="704718" cy="952322"/>
          </a:xfrm>
          <a:custGeom>
            <a:avLst/>
            <a:gdLst/>
            <a:ahLst/>
            <a:cxnLst/>
            <a:rect l="l" t="t" r="r" b="b"/>
            <a:pathLst>
              <a:path w="704718" h="952322">
                <a:moveTo>
                  <a:pt x="0" y="0"/>
                </a:moveTo>
                <a:lnTo>
                  <a:pt x="704718" y="0"/>
                </a:lnTo>
                <a:lnTo>
                  <a:pt x="704718" y="952321"/>
                </a:lnTo>
                <a:lnTo>
                  <a:pt x="0" y="9523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a:p>
        </p:txBody>
      </p:sp>
      <p:sp>
        <p:nvSpPr>
          <p:cNvPr id="7" name="Freeform 7">
            <a:extLst>
              <a:ext uri="{FF2B5EF4-FFF2-40B4-BE49-F238E27FC236}">
                <a16:creationId xmlns:a16="http://schemas.microsoft.com/office/drawing/2014/main" id="{A9A0E557-331F-45CA-8414-BB8B3223FDA1}"/>
              </a:ext>
            </a:extLst>
          </p:cNvPr>
          <p:cNvSpPr/>
          <p:nvPr/>
        </p:nvSpPr>
        <p:spPr>
          <a:xfrm>
            <a:off x="16798415" y="2100520"/>
            <a:ext cx="924708" cy="707822"/>
          </a:xfrm>
          <a:custGeom>
            <a:avLst/>
            <a:gdLst/>
            <a:ahLst/>
            <a:cxnLst/>
            <a:rect l="l" t="t" r="r" b="b"/>
            <a:pathLst>
              <a:path w="924708" h="707822">
                <a:moveTo>
                  <a:pt x="0" y="0"/>
                </a:moveTo>
                <a:lnTo>
                  <a:pt x="924708" y="0"/>
                </a:lnTo>
                <a:lnTo>
                  <a:pt x="924708" y="707821"/>
                </a:lnTo>
                <a:lnTo>
                  <a:pt x="0" y="70782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SG"/>
          </a:p>
        </p:txBody>
      </p:sp>
      <p:sp>
        <p:nvSpPr>
          <p:cNvPr id="8" name="Freeform 8">
            <a:extLst>
              <a:ext uri="{FF2B5EF4-FFF2-40B4-BE49-F238E27FC236}">
                <a16:creationId xmlns:a16="http://schemas.microsoft.com/office/drawing/2014/main" id="{37621F85-1607-7835-A75A-60520093E0E8}"/>
              </a:ext>
            </a:extLst>
          </p:cNvPr>
          <p:cNvSpPr/>
          <p:nvPr/>
        </p:nvSpPr>
        <p:spPr>
          <a:xfrm>
            <a:off x="16795477" y="513702"/>
            <a:ext cx="866388" cy="1100492"/>
          </a:xfrm>
          <a:custGeom>
            <a:avLst/>
            <a:gdLst/>
            <a:ahLst/>
            <a:cxnLst/>
            <a:rect l="l" t="t" r="r" b="b"/>
            <a:pathLst>
              <a:path w="866388" h="1100492">
                <a:moveTo>
                  <a:pt x="0" y="0"/>
                </a:moveTo>
                <a:lnTo>
                  <a:pt x="866388" y="0"/>
                </a:lnTo>
                <a:lnTo>
                  <a:pt x="866388" y="1100492"/>
                </a:lnTo>
                <a:lnTo>
                  <a:pt x="0" y="110049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SG"/>
          </a:p>
        </p:txBody>
      </p:sp>
      <p:grpSp>
        <p:nvGrpSpPr>
          <p:cNvPr id="9" name="Group 9">
            <a:extLst>
              <a:ext uri="{FF2B5EF4-FFF2-40B4-BE49-F238E27FC236}">
                <a16:creationId xmlns:a16="http://schemas.microsoft.com/office/drawing/2014/main" id="{257CD44E-341C-4678-72F2-A49380A68D25}"/>
              </a:ext>
            </a:extLst>
          </p:cNvPr>
          <p:cNvGrpSpPr/>
          <p:nvPr/>
        </p:nvGrpSpPr>
        <p:grpSpPr>
          <a:xfrm>
            <a:off x="0" y="9052698"/>
            <a:ext cx="18288000" cy="1234302"/>
            <a:chOff x="0" y="0"/>
            <a:chExt cx="4816593" cy="325084"/>
          </a:xfrm>
        </p:grpSpPr>
        <p:sp>
          <p:nvSpPr>
            <p:cNvPr id="10" name="Freeform 10">
              <a:extLst>
                <a:ext uri="{FF2B5EF4-FFF2-40B4-BE49-F238E27FC236}">
                  <a16:creationId xmlns:a16="http://schemas.microsoft.com/office/drawing/2014/main" id="{3A6B063C-ED4A-F499-0EF6-3D888898D03D}"/>
                </a:ext>
              </a:extLst>
            </p:cNvPr>
            <p:cNvSpPr/>
            <p:nvPr/>
          </p:nvSpPr>
          <p:spPr>
            <a:xfrm>
              <a:off x="0" y="0"/>
              <a:ext cx="4816592" cy="325084"/>
            </a:xfrm>
            <a:custGeom>
              <a:avLst/>
              <a:gdLst/>
              <a:ahLst/>
              <a:cxnLst/>
              <a:rect l="l" t="t" r="r" b="b"/>
              <a:pathLst>
                <a:path w="4816592" h="325084">
                  <a:moveTo>
                    <a:pt x="0" y="0"/>
                  </a:moveTo>
                  <a:lnTo>
                    <a:pt x="4816592" y="0"/>
                  </a:lnTo>
                  <a:lnTo>
                    <a:pt x="4816592" y="325084"/>
                  </a:lnTo>
                  <a:lnTo>
                    <a:pt x="0" y="325084"/>
                  </a:lnTo>
                  <a:close/>
                </a:path>
              </a:pathLst>
            </a:custGeom>
            <a:solidFill>
              <a:srgbClr val="CCCCCC"/>
            </a:solidFill>
            <a:ln w="95250" cap="sq">
              <a:solidFill>
                <a:srgbClr val="CCCCCC"/>
              </a:solidFill>
              <a:prstDash val="solid"/>
              <a:miter/>
            </a:ln>
          </p:spPr>
          <p:txBody>
            <a:bodyPr/>
            <a:lstStyle/>
            <a:p>
              <a:endParaRPr lang="en-SG"/>
            </a:p>
          </p:txBody>
        </p:sp>
        <p:sp>
          <p:nvSpPr>
            <p:cNvPr id="11" name="TextBox 11">
              <a:extLst>
                <a:ext uri="{FF2B5EF4-FFF2-40B4-BE49-F238E27FC236}">
                  <a16:creationId xmlns:a16="http://schemas.microsoft.com/office/drawing/2014/main" id="{09A091D4-A09F-6E99-D390-007D391A1B0A}"/>
                </a:ext>
              </a:extLst>
            </p:cNvPr>
            <p:cNvSpPr txBox="1"/>
            <p:nvPr/>
          </p:nvSpPr>
          <p:spPr>
            <a:xfrm>
              <a:off x="0" y="-38100"/>
              <a:ext cx="4816593" cy="363184"/>
            </a:xfrm>
            <a:prstGeom prst="rect">
              <a:avLst/>
            </a:prstGeom>
          </p:spPr>
          <p:txBody>
            <a:bodyPr lIns="254000" tIns="254000" rIns="254000" bIns="254000" rtlCol="0" anchor="ctr"/>
            <a:lstStyle/>
            <a:p>
              <a:pPr algn="l">
                <a:lnSpc>
                  <a:spcPts val="2100"/>
                </a:lnSpc>
              </a:pPr>
              <a:endParaRPr/>
            </a:p>
          </p:txBody>
        </p:sp>
      </p:grpSp>
      <p:grpSp>
        <p:nvGrpSpPr>
          <p:cNvPr id="12" name="Group 12">
            <a:extLst>
              <a:ext uri="{FF2B5EF4-FFF2-40B4-BE49-F238E27FC236}">
                <a16:creationId xmlns:a16="http://schemas.microsoft.com/office/drawing/2014/main" id="{A93302EB-C708-D49E-9265-91FD161EE1FD}"/>
              </a:ext>
            </a:extLst>
          </p:cNvPr>
          <p:cNvGrpSpPr/>
          <p:nvPr/>
        </p:nvGrpSpPr>
        <p:grpSpPr>
          <a:xfrm>
            <a:off x="237414" y="9267586"/>
            <a:ext cx="804526" cy="804526"/>
            <a:chOff x="0" y="0"/>
            <a:chExt cx="1072702" cy="1072702"/>
          </a:xfrm>
        </p:grpSpPr>
        <p:sp>
          <p:nvSpPr>
            <p:cNvPr id="13" name="Freeform 13">
              <a:extLst>
                <a:ext uri="{FF2B5EF4-FFF2-40B4-BE49-F238E27FC236}">
                  <a16:creationId xmlns:a16="http://schemas.microsoft.com/office/drawing/2014/main" id="{0C8C6F8A-48F3-24BF-6D71-EE85F06B0446}"/>
                </a:ext>
              </a:extLst>
            </p:cNvPr>
            <p:cNvSpPr/>
            <p:nvPr/>
          </p:nvSpPr>
          <p:spPr>
            <a:xfrm>
              <a:off x="0" y="0"/>
              <a:ext cx="1072702" cy="1072702"/>
            </a:xfrm>
            <a:custGeom>
              <a:avLst/>
              <a:gdLst/>
              <a:ahLst/>
              <a:cxnLst/>
              <a:rect l="l" t="t" r="r" b="b"/>
              <a:pathLst>
                <a:path w="1072702" h="1072702">
                  <a:moveTo>
                    <a:pt x="0" y="0"/>
                  </a:moveTo>
                  <a:lnTo>
                    <a:pt x="1072702" y="0"/>
                  </a:lnTo>
                  <a:lnTo>
                    <a:pt x="1072702" y="1072702"/>
                  </a:lnTo>
                  <a:lnTo>
                    <a:pt x="0" y="107270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SG"/>
            </a:p>
          </p:txBody>
        </p:sp>
        <p:sp>
          <p:nvSpPr>
            <p:cNvPr id="14" name="Freeform 14">
              <a:extLst>
                <a:ext uri="{FF2B5EF4-FFF2-40B4-BE49-F238E27FC236}">
                  <a16:creationId xmlns:a16="http://schemas.microsoft.com/office/drawing/2014/main" id="{2884A8C7-1629-A528-5FE2-81D405E68F8F}"/>
                </a:ext>
              </a:extLst>
            </p:cNvPr>
            <p:cNvSpPr/>
            <p:nvPr/>
          </p:nvSpPr>
          <p:spPr>
            <a:xfrm>
              <a:off x="158445" y="150016"/>
              <a:ext cx="755811" cy="772669"/>
            </a:xfrm>
            <a:custGeom>
              <a:avLst/>
              <a:gdLst/>
              <a:ahLst/>
              <a:cxnLst/>
              <a:rect l="l" t="t" r="r" b="b"/>
              <a:pathLst>
                <a:path w="755811" h="772669">
                  <a:moveTo>
                    <a:pt x="0" y="0"/>
                  </a:moveTo>
                  <a:lnTo>
                    <a:pt x="755811" y="0"/>
                  </a:lnTo>
                  <a:lnTo>
                    <a:pt x="755811" y="772670"/>
                  </a:lnTo>
                  <a:lnTo>
                    <a:pt x="0" y="77267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SG"/>
            </a:p>
          </p:txBody>
        </p:sp>
      </p:grpSp>
      <p:sp>
        <p:nvSpPr>
          <p:cNvPr id="15" name="Freeform 15">
            <a:extLst>
              <a:ext uri="{FF2B5EF4-FFF2-40B4-BE49-F238E27FC236}">
                <a16:creationId xmlns:a16="http://schemas.microsoft.com/office/drawing/2014/main" id="{9E29DE04-826E-6F1E-C9D2-E7E83DB0810E}"/>
              </a:ext>
            </a:extLst>
          </p:cNvPr>
          <p:cNvSpPr/>
          <p:nvPr/>
        </p:nvSpPr>
        <p:spPr>
          <a:xfrm>
            <a:off x="1423082" y="9291263"/>
            <a:ext cx="807064" cy="757173"/>
          </a:xfrm>
          <a:custGeom>
            <a:avLst/>
            <a:gdLst/>
            <a:ahLst/>
            <a:cxnLst/>
            <a:rect l="l" t="t" r="r" b="b"/>
            <a:pathLst>
              <a:path w="807064" h="757173">
                <a:moveTo>
                  <a:pt x="0" y="0"/>
                </a:moveTo>
                <a:lnTo>
                  <a:pt x="807064" y="0"/>
                </a:lnTo>
                <a:lnTo>
                  <a:pt x="807064" y="757173"/>
                </a:lnTo>
                <a:lnTo>
                  <a:pt x="0" y="75717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SG"/>
          </a:p>
        </p:txBody>
      </p:sp>
      <p:sp>
        <p:nvSpPr>
          <p:cNvPr id="16" name="Freeform 16">
            <a:extLst>
              <a:ext uri="{FF2B5EF4-FFF2-40B4-BE49-F238E27FC236}">
                <a16:creationId xmlns:a16="http://schemas.microsoft.com/office/drawing/2014/main" id="{3B3BE292-1927-83CF-40DA-62340CBA40AE}"/>
              </a:ext>
            </a:extLst>
          </p:cNvPr>
          <p:cNvSpPr/>
          <p:nvPr/>
        </p:nvSpPr>
        <p:spPr>
          <a:xfrm>
            <a:off x="2395752" y="9327294"/>
            <a:ext cx="662689" cy="685111"/>
          </a:xfrm>
          <a:custGeom>
            <a:avLst/>
            <a:gdLst/>
            <a:ahLst/>
            <a:cxnLst/>
            <a:rect l="l" t="t" r="r" b="b"/>
            <a:pathLst>
              <a:path w="662689" h="685111">
                <a:moveTo>
                  <a:pt x="0" y="0"/>
                </a:moveTo>
                <a:lnTo>
                  <a:pt x="662688" y="0"/>
                </a:lnTo>
                <a:lnTo>
                  <a:pt x="662688" y="685110"/>
                </a:lnTo>
                <a:lnTo>
                  <a:pt x="0" y="68511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SG"/>
          </a:p>
        </p:txBody>
      </p:sp>
      <p:sp>
        <p:nvSpPr>
          <p:cNvPr id="17" name="Freeform 17">
            <a:extLst>
              <a:ext uri="{FF2B5EF4-FFF2-40B4-BE49-F238E27FC236}">
                <a16:creationId xmlns:a16="http://schemas.microsoft.com/office/drawing/2014/main" id="{FC68C4C1-C6C1-4379-4214-E0CEBFE594C8}"/>
              </a:ext>
            </a:extLst>
          </p:cNvPr>
          <p:cNvSpPr/>
          <p:nvPr/>
        </p:nvSpPr>
        <p:spPr>
          <a:xfrm>
            <a:off x="4062279" y="9335724"/>
            <a:ext cx="668249" cy="668249"/>
          </a:xfrm>
          <a:custGeom>
            <a:avLst/>
            <a:gdLst/>
            <a:ahLst/>
            <a:cxnLst/>
            <a:rect l="l" t="t" r="r" b="b"/>
            <a:pathLst>
              <a:path w="668249" h="668249">
                <a:moveTo>
                  <a:pt x="0" y="0"/>
                </a:moveTo>
                <a:lnTo>
                  <a:pt x="668250" y="0"/>
                </a:lnTo>
                <a:lnTo>
                  <a:pt x="668250" y="668250"/>
                </a:lnTo>
                <a:lnTo>
                  <a:pt x="0" y="66825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SG"/>
          </a:p>
        </p:txBody>
      </p:sp>
      <p:sp>
        <p:nvSpPr>
          <p:cNvPr id="18" name="Freeform 18">
            <a:extLst>
              <a:ext uri="{FF2B5EF4-FFF2-40B4-BE49-F238E27FC236}">
                <a16:creationId xmlns:a16="http://schemas.microsoft.com/office/drawing/2014/main" id="{6FE96776-C48C-0BFA-9FF6-349255BC99F3}"/>
              </a:ext>
            </a:extLst>
          </p:cNvPr>
          <p:cNvSpPr/>
          <p:nvPr/>
        </p:nvSpPr>
        <p:spPr>
          <a:xfrm>
            <a:off x="3224046" y="9309278"/>
            <a:ext cx="672629" cy="721142"/>
          </a:xfrm>
          <a:custGeom>
            <a:avLst/>
            <a:gdLst/>
            <a:ahLst/>
            <a:cxnLst/>
            <a:rect l="l" t="t" r="r" b="b"/>
            <a:pathLst>
              <a:path w="672629" h="721142">
                <a:moveTo>
                  <a:pt x="0" y="0"/>
                </a:moveTo>
                <a:lnTo>
                  <a:pt x="672628" y="0"/>
                </a:lnTo>
                <a:lnTo>
                  <a:pt x="672628" y="721142"/>
                </a:lnTo>
                <a:lnTo>
                  <a:pt x="0" y="72114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SG"/>
          </a:p>
        </p:txBody>
      </p:sp>
      <p:sp>
        <p:nvSpPr>
          <p:cNvPr id="19" name="Freeform 19">
            <a:extLst>
              <a:ext uri="{FF2B5EF4-FFF2-40B4-BE49-F238E27FC236}">
                <a16:creationId xmlns:a16="http://schemas.microsoft.com/office/drawing/2014/main" id="{6DB7D879-CB4C-2199-CD47-A14830B98C50}"/>
              </a:ext>
            </a:extLst>
          </p:cNvPr>
          <p:cNvSpPr/>
          <p:nvPr/>
        </p:nvSpPr>
        <p:spPr>
          <a:xfrm>
            <a:off x="4877084" y="9291263"/>
            <a:ext cx="905315" cy="757173"/>
          </a:xfrm>
          <a:custGeom>
            <a:avLst/>
            <a:gdLst/>
            <a:ahLst/>
            <a:cxnLst/>
            <a:rect l="l" t="t" r="r" b="b"/>
            <a:pathLst>
              <a:path w="905315" h="757173">
                <a:moveTo>
                  <a:pt x="0" y="0"/>
                </a:moveTo>
                <a:lnTo>
                  <a:pt x="905315" y="0"/>
                </a:lnTo>
                <a:lnTo>
                  <a:pt x="905315" y="757173"/>
                </a:lnTo>
                <a:lnTo>
                  <a:pt x="0" y="757173"/>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en-SG"/>
          </a:p>
        </p:txBody>
      </p:sp>
      <p:grpSp>
        <p:nvGrpSpPr>
          <p:cNvPr id="20" name="Group 20">
            <a:extLst>
              <a:ext uri="{FF2B5EF4-FFF2-40B4-BE49-F238E27FC236}">
                <a16:creationId xmlns:a16="http://schemas.microsoft.com/office/drawing/2014/main" id="{54FB7FB6-CEEB-18BA-6AB4-023CB8E1AEB7}"/>
              </a:ext>
            </a:extLst>
          </p:cNvPr>
          <p:cNvGrpSpPr/>
          <p:nvPr/>
        </p:nvGrpSpPr>
        <p:grpSpPr>
          <a:xfrm>
            <a:off x="15109868" y="9297158"/>
            <a:ext cx="2801811" cy="712035"/>
            <a:chOff x="0" y="0"/>
            <a:chExt cx="737925" cy="187532"/>
          </a:xfrm>
        </p:grpSpPr>
        <p:sp>
          <p:nvSpPr>
            <p:cNvPr id="21" name="Freeform 21">
              <a:extLst>
                <a:ext uri="{FF2B5EF4-FFF2-40B4-BE49-F238E27FC236}">
                  <a16:creationId xmlns:a16="http://schemas.microsoft.com/office/drawing/2014/main" id="{D2D6469E-D1B5-AAEB-51AA-1D8A3BE28ADB}"/>
                </a:ext>
              </a:extLst>
            </p:cNvPr>
            <p:cNvSpPr/>
            <p:nvPr/>
          </p:nvSpPr>
          <p:spPr>
            <a:xfrm>
              <a:off x="0" y="0"/>
              <a:ext cx="737925" cy="187532"/>
            </a:xfrm>
            <a:custGeom>
              <a:avLst/>
              <a:gdLst/>
              <a:ahLst/>
              <a:cxnLst/>
              <a:rect l="l" t="t" r="r" b="b"/>
              <a:pathLst>
                <a:path w="737925" h="187532">
                  <a:moveTo>
                    <a:pt x="0" y="0"/>
                  </a:moveTo>
                  <a:lnTo>
                    <a:pt x="737925" y="0"/>
                  </a:lnTo>
                  <a:lnTo>
                    <a:pt x="737925" y="187532"/>
                  </a:lnTo>
                  <a:lnTo>
                    <a:pt x="0" y="187532"/>
                  </a:lnTo>
                  <a:close/>
                </a:path>
              </a:pathLst>
            </a:custGeom>
            <a:solidFill>
              <a:srgbClr val="CCCCCC"/>
            </a:solidFill>
            <a:ln w="28575" cap="sq">
              <a:solidFill>
                <a:srgbClr val="000000"/>
              </a:solidFill>
              <a:prstDash val="solid"/>
              <a:miter/>
            </a:ln>
          </p:spPr>
          <p:txBody>
            <a:bodyPr/>
            <a:lstStyle/>
            <a:p>
              <a:endParaRPr lang="en-SG"/>
            </a:p>
          </p:txBody>
        </p:sp>
        <p:sp>
          <p:nvSpPr>
            <p:cNvPr id="22" name="TextBox 22">
              <a:extLst>
                <a:ext uri="{FF2B5EF4-FFF2-40B4-BE49-F238E27FC236}">
                  <a16:creationId xmlns:a16="http://schemas.microsoft.com/office/drawing/2014/main" id="{FCA4220C-1158-DE7D-CAD0-15758B90F1AD}"/>
                </a:ext>
              </a:extLst>
            </p:cNvPr>
            <p:cNvSpPr txBox="1"/>
            <p:nvPr/>
          </p:nvSpPr>
          <p:spPr>
            <a:xfrm>
              <a:off x="0" y="-66675"/>
              <a:ext cx="737925" cy="254207"/>
            </a:xfrm>
            <a:prstGeom prst="rect">
              <a:avLst/>
            </a:prstGeom>
          </p:spPr>
          <p:txBody>
            <a:bodyPr lIns="50800" tIns="50800" rIns="50800" bIns="50800" rtlCol="0" anchor="ctr"/>
            <a:lstStyle/>
            <a:p>
              <a:pPr marL="0" lvl="0" indent="0" algn="ctr">
                <a:lnSpc>
                  <a:spcPts val="2240"/>
                </a:lnSpc>
                <a:spcBef>
                  <a:spcPct val="0"/>
                </a:spcBef>
              </a:pPr>
              <a:r>
                <a:rPr lang="en-US" sz="1600" u="sng">
                  <a:solidFill>
                    <a:srgbClr val="000000"/>
                  </a:solidFill>
                  <a:latin typeface="Retropix"/>
                  <a:ea typeface="Retropix"/>
                  <a:cs typeface="Retropix"/>
                  <a:sym typeface="Retropix"/>
                  <a:hlinkClick r:id="rId22" action="ppaction://hlinksldjump"/>
                </a:rPr>
                <a:t>Back to Agenda Page</a:t>
              </a:r>
            </a:p>
          </p:txBody>
        </p:sp>
      </p:grpSp>
      <p:sp>
        <p:nvSpPr>
          <p:cNvPr id="2" name="TextBox 1">
            <a:extLst>
              <a:ext uri="{FF2B5EF4-FFF2-40B4-BE49-F238E27FC236}">
                <a16:creationId xmlns:a16="http://schemas.microsoft.com/office/drawing/2014/main" id="{13A7798A-69F4-1166-8B0F-00518A8741EA}"/>
              </a:ext>
            </a:extLst>
          </p:cNvPr>
          <p:cNvSpPr txBox="1"/>
          <p:nvPr/>
        </p:nvSpPr>
        <p:spPr>
          <a:xfrm>
            <a:off x="5484271" y="4124388"/>
            <a:ext cx="7319459" cy="1754326"/>
          </a:xfrm>
          <a:prstGeom prst="rect">
            <a:avLst/>
          </a:prstGeom>
          <a:noFill/>
        </p:spPr>
        <p:txBody>
          <a:bodyPr wrap="square" rtlCol="0">
            <a:spAutoFit/>
          </a:bodyPr>
          <a:lstStyle/>
          <a:p>
            <a:pPr algn="ctr"/>
            <a:r>
              <a:rPr lang="en-SG" sz="5400" dirty="0">
                <a:solidFill>
                  <a:schemeClr val="bg1"/>
                </a:solidFill>
                <a:latin typeface="Retropix" panose="020B0604020202020204" charset="0"/>
              </a:rPr>
              <a:t>Data Analysis and Preparation</a:t>
            </a:r>
            <a:r>
              <a:rPr lang="en-SG" sz="5400" dirty="0">
                <a:latin typeface="Retropix" panose="020B0604020202020204" charset="0"/>
              </a:rPr>
              <a:t> </a:t>
            </a:r>
          </a:p>
        </p:txBody>
      </p:sp>
      <p:sp>
        <p:nvSpPr>
          <p:cNvPr id="23" name="TextBox 22">
            <a:extLst>
              <a:ext uri="{FF2B5EF4-FFF2-40B4-BE49-F238E27FC236}">
                <a16:creationId xmlns:a16="http://schemas.microsoft.com/office/drawing/2014/main" id="{DC102533-B91B-8917-BC90-0CAE5EB58421}"/>
              </a:ext>
            </a:extLst>
          </p:cNvPr>
          <p:cNvSpPr txBox="1"/>
          <p:nvPr/>
        </p:nvSpPr>
        <p:spPr>
          <a:xfrm>
            <a:off x="7620000" y="2828867"/>
            <a:ext cx="3048000" cy="1015663"/>
          </a:xfrm>
          <a:prstGeom prst="rect">
            <a:avLst/>
          </a:prstGeom>
          <a:noFill/>
        </p:spPr>
        <p:txBody>
          <a:bodyPr wrap="square" rtlCol="0">
            <a:spAutoFit/>
          </a:bodyPr>
          <a:lstStyle/>
          <a:p>
            <a:pPr algn="ctr"/>
            <a:r>
              <a:rPr lang="en-SG" sz="6000" dirty="0">
                <a:solidFill>
                  <a:schemeClr val="bg1"/>
                </a:solidFill>
                <a:latin typeface="Retropix" panose="020B0604020202020204" charset="0"/>
              </a:rPr>
              <a:t>1</a:t>
            </a:r>
          </a:p>
        </p:txBody>
      </p:sp>
    </p:spTree>
    <p:extLst>
      <p:ext uri="{BB962C8B-B14F-4D97-AF65-F5344CB8AC3E}">
        <p14:creationId xmlns:p14="http://schemas.microsoft.com/office/powerpoint/2010/main" val="3296207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67A7B"/>
        </a:solidFill>
        <a:effectLst/>
      </p:bgPr>
    </p:bg>
    <p:spTree>
      <p:nvGrpSpPr>
        <p:cNvPr id="1" name=""/>
        <p:cNvGrpSpPr/>
        <p:nvPr/>
      </p:nvGrpSpPr>
      <p:grpSpPr>
        <a:xfrm>
          <a:off x="0" y="0"/>
          <a:ext cx="0" cy="0"/>
          <a:chOff x="0" y="0"/>
          <a:chExt cx="0" cy="0"/>
        </a:xfrm>
      </p:grpSpPr>
      <p:grpSp>
        <p:nvGrpSpPr>
          <p:cNvPr id="5" name="Group 5"/>
          <p:cNvGrpSpPr/>
          <p:nvPr/>
        </p:nvGrpSpPr>
        <p:grpSpPr>
          <a:xfrm>
            <a:off x="8153400" y="277807"/>
            <a:ext cx="9220200" cy="8473614"/>
            <a:chOff x="0" y="0"/>
            <a:chExt cx="9149510" cy="9149510"/>
          </a:xfrm>
        </p:grpSpPr>
        <p:sp>
          <p:nvSpPr>
            <p:cNvPr id="6" name="Freeform 6"/>
            <p:cNvSpPr/>
            <p:nvPr/>
          </p:nvSpPr>
          <p:spPr>
            <a:xfrm>
              <a:off x="0" y="0"/>
              <a:ext cx="9149510" cy="9149510"/>
            </a:xfrm>
            <a:custGeom>
              <a:avLst/>
              <a:gdLst/>
              <a:ahLst/>
              <a:cxnLst/>
              <a:rect l="l" t="t" r="r" b="b"/>
              <a:pathLst>
                <a:path w="9149510" h="9149510">
                  <a:moveTo>
                    <a:pt x="0" y="0"/>
                  </a:moveTo>
                  <a:lnTo>
                    <a:pt x="9149510" y="0"/>
                  </a:lnTo>
                  <a:lnTo>
                    <a:pt x="9149510" y="9149510"/>
                  </a:lnTo>
                  <a:lnTo>
                    <a:pt x="0" y="91495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a:p>
          </p:txBody>
        </p:sp>
        <p:sp>
          <p:nvSpPr>
            <p:cNvPr id="7" name="Freeform 7"/>
            <p:cNvSpPr/>
            <p:nvPr/>
          </p:nvSpPr>
          <p:spPr>
            <a:xfrm>
              <a:off x="8341154" y="287255"/>
              <a:ext cx="444643" cy="430091"/>
            </a:xfrm>
            <a:custGeom>
              <a:avLst/>
              <a:gdLst/>
              <a:ahLst/>
              <a:cxnLst/>
              <a:rect l="l" t="t" r="r" b="b"/>
              <a:pathLst>
                <a:path w="444643" h="430091">
                  <a:moveTo>
                    <a:pt x="0" y="0"/>
                  </a:moveTo>
                  <a:lnTo>
                    <a:pt x="444644" y="0"/>
                  </a:lnTo>
                  <a:lnTo>
                    <a:pt x="444644" y="430092"/>
                  </a:lnTo>
                  <a:lnTo>
                    <a:pt x="0" y="4300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SG"/>
            </a:p>
          </p:txBody>
        </p:sp>
      </p:grpSp>
      <p:sp>
        <p:nvSpPr>
          <p:cNvPr id="14" name="TextBox 14"/>
          <p:cNvSpPr txBox="1"/>
          <p:nvPr/>
        </p:nvSpPr>
        <p:spPr>
          <a:xfrm>
            <a:off x="1334895" y="1476375"/>
            <a:ext cx="6326630" cy="1795363"/>
          </a:xfrm>
          <a:prstGeom prst="rect">
            <a:avLst/>
          </a:prstGeom>
        </p:spPr>
        <p:txBody>
          <a:bodyPr lIns="0" tIns="0" rIns="0" bIns="0" rtlCol="0" anchor="t">
            <a:spAutoFit/>
          </a:bodyPr>
          <a:lstStyle/>
          <a:p>
            <a:pPr algn="l">
              <a:lnSpc>
                <a:spcPts val="6999"/>
              </a:lnSpc>
            </a:pPr>
            <a:r>
              <a:rPr lang="en-US" sz="6999" dirty="0">
                <a:solidFill>
                  <a:srgbClr val="FFFFFF"/>
                </a:solidFill>
                <a:latin typeface="Retropix"/>
                <a:ea typeface="Retropix"/>
                <a:cs typeface="Retropix"/>
                <a:sym typeface="Retropix"/>
              </a:rPr>
              <a:t>Target Feature</a:t>
            </a:r>
          </a:p>
        </p:txBody>
      </p:sp>
      <p:grpSp>
        <p:nvGrpSpPr>
          <p:cNvPr id="15" name="Group 15"/>
          <p:cNvGrpSpPr/>
          <p:nvPr/>
        </p:nvGrpSpPr>
        <p:grpSpPr>
          <a:xfrm>
            <a:off x="0" y="9052698"/>
            <a:ext cx="18288000" cy="1234302"/>
            <a:chOff x="0" y="0"/>
            <a:chExt cx="4816593" cy="325084"/>
          </a:xfrm>
        </p:grpSpPr>
        <p:sp>
          <p:nvSpPr>
            <p:cNvPr id="16" name="Freeform 16"/>
            <p:cNvSpPr/>
            <p:nvPr/>
          </p:nvSpPr>
          <p:spPr>
            <a:xfrm>
              <a:off x="0" y="0"/>
              <a:ext cx="4816592" cy="325084"/>
            </a:xfrm>
            <a:custGeom>
              <a:avLst/>
              <a:gdLst/>
              <a:ahLst/>
              <a:cxnLst/>
              <a:rect l="l" t="t" r="r" b="b"/>
              <a:pathLst>
                <a:path w="4816592" h="325084">
                  <a:moveTo>
                    <a:pt x="0" y="0"/>
                  </a:moveTo>
                  <a:lnTo>
                    <a:pt x="4816592" y="0"/>
                  </a:lnTo>
                  <a:lnTo>
                    <a:pt x="4816592" y="325084"/>
                  </a:lnTo>
                  <a:lnTo>
                    <a:pt x="0" y="325084"/>
                  </a:lnTo>
                  <a:close/>
                </a:path>
              </a:pathLst>
            </a:custGeom>
            <a:solidFill>
              <a:srgbClr val="CCCCCC"/>
            </a:solidFill>
            <a:ln w="95250" cap="sq">
              <a:solidFill>
                <a:srgbClr val="CCCCCC"/>
              </a:solidFill>
              <a:prstDash val="solid"/>
              <a:miter/>
            </a:ln>
          </p:spPr>
          <p:txBody>
            <a:bodyPr/>
            <a:lstStyle/>
            <a:p>
              <a:endParaRPr lang="en-SG"/>
            </a:p>
          </p:txBody>
        </p:sp>
        <p:sp>
          <p:nvSpPr>
            <p:cNvPr id="17" name="TextBox 17"/>
            <p:cNvSpPr txBox="1"/>
            <p:nvPr/>
          </p:nvSpPr>
          <p:spPr>
            <a:xfrm>
              <a:off x="0" y="-38100"/>
              <a:ext cx="4816593" cy="363184"/>
            </a:xfrm>
            <a:prstGeom prst="rect">
              <a:avLst/>
            </a:prstGeom>
          </p:spPr>
          <p:txBody>
            <a:bodyPr lIns="254000" tIns="254000" rIns="254000" bIns="254000" rtlCol="0" anchor="ctr"/>
            <a:lstStyle/>
            <a:p>
              <a:pPr algn="l">
                <a:lnSpc>
                  <a:spcPts val="2100"/>
                </a:lnSpc>
              </a:pPr>
              <a:endParaRPr/>
            </a:p>
          </p:txBody>
        </p:sp>
      </p:grpSp>
      <p:grpSp>
        <p:nvGrpSpPr>
          <p:cNvPr id="18" name="Group 18"/>
          <p:cNvGrpSpPr/>
          <p:nvPr/>
        </p:nvGrpSpPr>
        <p:grpSpPr>
          <a:xfrm>
            <a:off x="237414" y="9267586"/>
            <a:ext cx="804526" cy="804526"/>
            <a:chOff x="0" y="0"/>
            <a:chExt cx="1072702" cy="1072702"/>
          </a:xfrm>
        </p:grpSpPr>
        <p:sp>
          <p:nvSpPr>
            <p:cNvPr id="19" name="Freeform 19"/>
            <p:cNvSpPr/>
            <p:nvPr/>
          </p:nvSpPr>
          <p:spPr>
            <a:xfrm>
              <a:off x="0" y="0"/>
              <a:ext cx="1072702" cy="1072702"/>
            </a:xfrm>
            <a:custGeom>
              <a:avLst/>
              <a:gdLst/>
              <a:ahLst/>
              <a:cxnLst/>
              <a:rect l="l" t="t" r="r" b="b"/>
              <a:pathLst>
                <a:path w="1072702" h="1072702">
                  <a:moveTo>
                    <a:pt x="0" y="0"/>
                  </a:moveTo>
                  <a:lnTo>
                    <a:pt x="1072702" y="0"/>
                  </a:lnTo>
                  <a:lnTo>
                    <a:pt x="1072702" y="1072702"/>
                  </a:lnTo>
                  <a:lnTo>
                    <a:pt x="0" y="10727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SG"/>
            </a:p>
          </p:txBody>
        </p:sp>
        <p:sp>
          <p:nvSpPr>
            <p:cNvPr id="20" name="Freeform 20"/>
            <p:cNvSpPr/>
            <p:nvPr/>
          </p:nvSpPr>
          <p:spPr>
            <a:xfrm>
              <a:off x="158445" y="150016"/>
              <a:ext cx="755811" cy="772669"/>
            </a:xfrm>
            <a:custGeom>
              <a:avLst/>
              <a:gdLst/>
              <a:ahLst/>
              <a:cxnLst/>
              <a:rect l="l" t="t" r="r" b="b"/>
              <a:pathLst>
                <a:path w="755811" h="772669">
                  <a:moveTo>
                    <a:pt x="0" y="0"/>
                  </a:moveTo>
                  <a:lnTo>
                    <a:pt x="755811" y="0"/>
                  </a:lnTo>
                  <a:lnTo>
                    <a:pt x="755811" y="772670"/>
                  </a:lnTo>
                  <a:lnTo>
                    <a:pt x="0" y="77267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SG"/>
            </a:p>
          </p:txBody>
        </p:sp>
      </p:grpSp>
      <p:sp>
        <p:nvSpPr>
          <p:cNvPr id="21" name="Freeform 21"/>
          <p:cNvSpPr/>
          <p:nvPr/>
        </p:nvSpPr>
        <p:spPr>
          <a:xfrm>
            <a:off x="1423082" y="9291263"/>
            <a:ext cx="807064" cy="757173"/>
          </a:xfrm>
          <a:custGeom>
            <a:avLst/>
            <a:gdLst/>
            <a:ahLst/>
            <a:cxnLst/>
            <a:rect l="l" t="t" r="r" b="b"/>
            <a:pathLst>
              <a:path w="807064" h="757173">
                <a:moveTo>
                  <a:pt x="0" y="0"/>
                </a:moveTo>
                <a:lnTo>
                  <a:pt x="807064" y="0"/>
                </a:lnTo>
                <a:lnTo>
                  <a:pt x="807064" y="757173"/>
                </a:lnTo>
                <a:lnTo>
                  <a:pt x="0" y="75717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SG"/>
          </a:p>
        </p:txBody>
      </p:sp>
      <p:sp>
        <p:nvSpPr>
          <p:cNvPr id="22" name="Freeform 22"/>
          <p:cNvSpPr/>
          <p:nvPr/>
        </p:nvSpPr>
        <p:spPr>
          <a:xfrm>
            <a:off x="2395752" y="9327294"/>
            <a:ext cx="662689" cy="685111"/>
          </a:xfrm>
          <a:custGeom>
            <a:avLst/>
            <a:gdLst/>
            <a:ahLst/>
            <a:cxnLst/>
            <a:rect l="l" t="t" r="r" b="b"/>
            <a:pathLst>
              <a:path w="662689" h="685111">
                <a:moveTo>
                  <a:pt x="0" y="0"/>
                </a:moveTo>
                <a:lnTo>
                  <a:pt x="662688" y="0"/>
                </a:lnTo>
                <a:lnTo>
                  <a:pt x="662688" y="685110"/>
                </a:lnTo>
                <a:lnTo>
                  <a:pt x="0" y="68511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SG"/>
          </a:p>
        </p:txBody>
      </p:sp>
      <p:sp>
        <p:nvSpPr>
          <p:cNvPr id="23" name="Freeform 23"/>
          <p:cNvSpPr/>
          <p:nvPr/>
        </p:nvSpPr>
        <p:spPr>
          <a:xfrm>
            <a:off x="4062279" y="9335724"/>
            <a:ext cx="668249" cy="668249"/>
          </a:xfrm>
          <a:custGeom>
            <a:avLst/>
            <a:gdLst/>
            <a:ahLst/>
            <a:cxnLst/>
            <a:rect l="l" t="t" r="r" b="b"/>
            <a:pathLst>
              <a:path w="668249" h="668249">
                <a:moveTo>
                  <a:pt x="0" y="0"/>
                </a:moveTo>
                <a:lnTo>
                  <a:pt x="668250" y="0"/>
                </a:lnTo>
                <a:lnTo>
                  <a:pt x="668250" y="668250"/>
                </a:lnTo>
                <a:lnTo>
                  <a:pt x="0" y="66825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SG"/>
          </a:p>
        </p:txBody>
      </p:sp>
      <p:sp>
        <p:nvSpPr>
          <p:cNvPr id="24" name="Freeform 24"/>
          <p:cNvSpPr/>
          <p:nvPr/>
        </p:nvSpPr>
        <p:spPr>
          <a:xfrm>
            <a:off x="3224046" y="9309278"/>
            <a:ext cx="672629" cy="721142"/>
          </a:xfrm>
          <a:custGeom>
            <a:avLst/>
            <a:gdLst/>
            <a:ahLst/>
            <a:cxnLst/>
            <a:rect l="l" t="t" r="r" b="b"/>
            <a:pathLst>
              <a:path w="672629" h="721142">
                <a:moveTo>
                  <a:pt x="0" y="0"/>
                </a:moveTo>
                <a:lnTo>
                  <a:pt x="672628" y="0"/>
                </a:lnTo>
                <a:lnTo>
                  <a:pt x="672628" y="721142"/>
                </a:lnTo>
                <a:lnTo>
                  <a:pt x="0" y="721142"/>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SG"/>
          </a:p>
        </p:txBody>
      </p:sp>
      <p:sp>
        <p:nvSpPr>
          <p:cNvPr id="25" name="Freeform 25"/>
          <p:cNvSpPr/>
          <p:nvPr/>
        </p:nvSpPr>
        <p:spPr>
          <a:xfrm>
            <a:off x="4877084" y="9291263"/>
            <a:ext cx="905315" cy="757173"/>
          </a:xfrm>
          <a:custGeom>
            <a:avLst/>
            <a:gdLst/>
            <a:ahLst/>
            <a:cxnLst/>
            <a:rect l="l" t="t" r="r" b="b"/>
            <a:pathLst>
              <a:path w="905315" h="757173">
                <a:moveTo>
                  <a:pt x="0" y="0"/>
                </a:moveTo>
                <a:lnTo>
                  <a:pt x="905315" y="0"/>
                </a:lnTo>
                <a:lnTo>
                  <a:pt x="905315" y="757173"/>
                </a:lnTo>
                <a:lnTo>
                  <a:pt x="0" y="757173"/>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SG"/>
          </a:p>
        </p:txBody>
      </p:sp>
      <p:grpSp>
        <p:nvGrpSpPr>
          <p:cNvPr id="26" name="Group 26"/>
          <p:cNvGrpSpPr/>
          <p:nvPr/>
        </p:nvGrpSpPr>
        <p:grpSpPr>
          <a:xfrm>
            <a:off x="15109868" y="9297158"/>
            <a:ext cx="2801811" cy="712035"/>
            <a:chOff x="0" y="0"/>
            <a:chExt cx="737925" cy="187532"/>
          </a:xfrm>
        </p:grpSpPr>
        <p:sp>
          <p:nvSpPr>
            <p:cNvPr id="27" name="Freeform 27"/>
            <p:cNvSpPr/>
            <p:nvPr/>
          </p:nvSpPr>
          <p:spPr>
            <a:xfrm>
              <a:off x="0" y="0"/>
              <a:ext cx="737925" cy="187532"/>
            </a:xfrm>
            <a:custGeom>
              <a:avLst/>
              <a:gdLst/>
              <a:ahLst/>
              <a:cxnLst/>
              <a:rect l="l" t="t" r="r" b="b"/>
              <a:pathLst>
                <a:path w="737925" h="187532">
                  <a:moveTo>
                    <a:pt x="0" y="0"/>
                  </a:moveTo>
                  <a:lnTo>
                    <a:pt x="737925" y="0"/>
                  </a:lnTo>
                  <a:lnTo>
                    <a:pt x="737925" y="187532"/>
                  </a:lnTo>
                  <a:lnTo>
                    <a:pt x="0" y="187532"/>
                  </a:lnTo>
                  <a:close/>
                </a:path>
              </a:pathLst>
            </a:custGeom>
            <a:solidFill>
              <a:srgbClr val="CCCCCC"/>
            </a:solidFill>
            <a:ln w="28575" cap="sq">
              <a:solidFill>
                <a:srgbClr val="000000"/>
              </a:solidFill>
              <a:prstDash val="solid"/>
              <a:miter/>
            </a:ln>
          </p:spPr>
          <p:txBody>
            <a:bodyPr/>
            <a:lstStyle/>
            <a:p>
              <a:endParaRPr lang="en-SG"/>
            </a:p>
          </p:txBody>
        </p:sp>
        <p:sp>
          <p:nvSpPr>
            <p:cNvPr id="28" name="TextBox 28"/>
            <p:cNvSpPr txBox="1"/>
            <p:nvPr/>
          </p:nvSpPr>
          <p:spPr>
            <a:xfrm>
              <a:off x="0" y="-66675"/>
              <a:ext cx="737925" cy="254207"/>
            </a:xfrm>
            <a:prstGeom prst="rect">
              <a:avLst/>
            </a:prstGeom>
          </p:spPr>
          <p:txBody>
            <a:bodyPr lIns="50800" tIns="50800" rIns="50800" bIns="50800" rtlCol="0" anchor="ctr"/>
            <a:lstStyle/>
            <a:p>
              <a:pPr marL="0" lvl="0" indent="0" algn="ctr">
                <a:lnSpc>
                  <a:spcPts val="2240"/>
                </a:lnSpc>
                <a:spcBef>
                  <a:spcPct val="0"/>
                </a:spcBef>
              </a:pPr>
              <a:r>
                <a:rPr lang="en-US" sz="1600" u="sng">
                  <a:solidFill>
                    <a:srgbClr val="000000"/>
                  </a:solidFill>
                  <a:latin typeface="Retropix"/>
                  <a:ea typeface="Retropix"/>
                  <a:cs typeface="Retropix"/>
                  <a:sym typeface="Retropix"/>
                  <a:hlinkClick r:id="rId20" action="ppaction://hlinksldjump"/>
                </a:rPr>
                <a:t>Back to Agenda Page</a:t>
              </a:r>
            </a:p>
          </p:txBody>
        </p:sp>
      </p:grpSp>
      <p:sp>
        <p:nvSpPr>
          <p:cNvPr id="29" name="Freeform 29"/>
          <p:cNvSpPr/>
          <p:nvPr/>
        </p:nvSpPr>
        <p:spPr>
          <a:xfrm>
            <a:off x="4877084" y="3097602"/>
            <a:ext cx="484735" cy="825401"/>
          </a:xfrm>
          <a:custGeom>
            <a:avLst/>
            <a:gdLst/>
            <a:ahLst/>
            <a:cxnLst/>
            <a:rect l="l" t="t" r="r" b="b"/>
            <a:pathLst>
              <a:path w="484735" h="825401">
                <a:moveTo>
                  <a:pt x="0" y="0"/>
                </a:moveTo>
                <a:lnTo>
                  <a:pt x="484735" y="0"/>
                </a:lnTo>
                <a:lnTo>
                  <a:pt x="484735" y="825401"/>
                </a:lnTo>
                <a:lnTo>
                  <a:pt x="0" y="825401"/>
                </a:lnTo>
                <a:lnTo>
                  <a:pt x="0" y="0"/>
                </a:lnTo>
                <a:close/>
              </a:path>
            </a:pathLst>
          </a:custGeom>
          <a:blipFill>
            <a:blip r:embed="rId21">
              <a:extLst>
                <a:ext uri="{96DAC541-7B7A-43D3-8B79-37D633B846F1}">
                  <asvg:svgBlip xmlns:asvg="http://schemas.microsoft.com/office/drawing/2016/SVG/main" r:embed="rId22"/>
                </a:ext>
              </a:extLst>
            </a:blip>
            <a:stretch>
              <a:fillRect/>
            </a:stretch>
          </a:blipFill>
        </p:spPr>
        <p:txBody>
          <a:bodyPr/>
          <a:lstStyle/>
          <a:p>
            <a:endParaRPr lang="en-SG"/>
          </a:p>
        </p:txBody>
      </p:sp>
      <p:sp>
        <p:nvSpPr>
          <p:cNvPr id="34" name="TextBox 33">
            <a:extLst>
              <a:ext uri="{FF2B5EF4-FFF2-40B4-BE49-F238E27FC236}">
                <a16:creationId xmlns:a16="http://schemas.microsoft.com/office/drawing/2014/main" id="{858771BA-ED97-BB96-999B-FD2865A22347}"/>
              </a:ext>
            </a:extLst>
          </p:cNvPr>
          <p:cNvSpPr txBox="1"/>
          <p:nvPr/>
        </p:nvSpPr>
        <p:spPr>
          <a:xfrm>
            <a:off x="1041940" y="5140824"/>
            <a:ext cx="6326630" cy="1323439"/>
          </a:xfrm>
          <a:prstGeom prst="rect">
            <a:avLst/>
          </a:prstGeom>
          <a:noFill/>
        </p:spPr>
        <p:txBody>
          <a:bodyPr wrap="square" rtlCol="0">
            <a:spAutoFit/>
          </a:bodyPr>
          <a:lstStyle/>
          <a:p>
            <a:r>
              <a:rPr lang="en-SG" sz="2000" dirty="0">
                <a:solidFill>
                  <a:schemeClr val="bg1"/>
                </a:solidFill>
                <a:latin typeface="Retropix" panose="020B0604020202020204" charset="0"/>
              </a:rPr>
              <a:t>Observations:</a:t>
            </a:r>
          </a:p>
          <a:p>
            <a:pPr marL="342900" indent="-342900">
              <a:buFontTx/>
              <a:buChar char="-"/>
            </a:pPr>
            <a:r>
              <a:rPr lang="en-SG" sz="2000" dirty="0">
                <a:solidFill>
                  <a:schemeClr val="bg1"/>
                </a:solidFill>
                <a:latin typeface="Retropix" panose="020B0604020202020204" charset="0"/>
              </a:rPr>
              <a:t>There is class imbalance between the two classes, 0 (normal) and 1 (abnormal)</a:t>
            </a:r>
          </a:p>
          <a:p>
            <a:pPr marL="342900" indent="-342900">
              <a:buFontTx/>
              <a:buChar char="-"/>
            </a:pPr>
            <a:r>
              <a:rPr lang="en-SG" sz="2000" dirty="0">
                <a:solidFill>
                  <a:schemeClr val="bg1"/>
                </a:solidFill>
                <a:latin typeface="Retropix" panose="020B0604020202020204" charset="0"/>
              </a:rPr>
              <a:t>0 =&gt; 96.6% and 1 =&gt; 3.4%</a:t>
            </a:r>
          </a:p>
        </p:txBody>
      </p:sp>
      <p:pic>
        <p:nvPicPr>
          <p:cNvPr id="3" name="Picture 2" descr="A blue circle with orange and black text&#10;&#10;Description automatically generated">
            <a:extLst>
              <a:ext uri="{FF2B5EF4-FFF2-40B4-BE49-F238E27FC236}">
                <a16:creationId xmlns:a16="http://schemas.microsoft.com/office/drawing/2014/main" id="{28C5269A-82D8-2477-E66B-A891E3A5A2FD}"/>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639300" y="1714500"/>
            <a:ext cx="6210300" cy="655602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67A7B"/>
        </a:solidFill>
        <a:effectLst/>
      </p:bgPr>
    </p:bg>
    <p:spTree>
      <p:nvGrpSpPr>
        <p:cNvPr id="1" name=""/>
        <p:cNvGrpSpPr/>
        <p:nvPr/>
      </p:nvGrpSpPr>
      <p:grpSpPr>
        <a:xfrm>
          <a:off x="0" y="0"/>
          <a:ext cx="0" cy="0"/>
          <a:chOff x="0" y="0"/>
          <a:chExt cx="0" cy="0"/>
        </a:xfrm>
      </p:grpSpPr>
      <p:grpSp>
        <p:nvGrpSpPr>
          <p:cNvPr id="3" name="Group 3"/>
          <p:cNvGrpSpPr/>
          <p:nvPr/>
        </p:nvGrpSpPr>
        <p:grpSpPr>
          <a:xfrm>
            <a:off x="3162298" y="238565"/>
            <a:ext cx="11963400" cy="1807797"/>
            <a:chOff x="-4201753" y="-3529608"/>
            <a:chExt cx="9252109" cy="4620889"/>
          </a:xfrm>
        </p:grpSpPr>
        <p:sp>
          <p:nvSpPr>
            <p:cNvPr id="4" name="TextBox 4"/>
            <p:cNvSpPr txBox="1"/>
            <p:nvPr/>
          </p:nvSpPr>
          <p:spPr>
            <a:xfrm>
              <a:off x="-4201753" y="-3529608"/>
              <a:ext cx="9252109" cy="2684629"/>
            </a:xfrm>
            <a:prstGeom prst="rect">
              <a:avLst/>
            </a:prstGeom>
          </p:spPr>
          <p:txBody>
            <a:bodyPr lIns="0" tIns="0" rIns="0" bIns="0" rtlCol="0" anchor="t">
              <a:spAutoFit/>
            </a:bodyPr>
            <a:lstStyle/>
            <a:p>
              <a:pPr algn="ctr">
                <a:lnSpc>
                  <a:spcPts val="8999"/>
                </a:lnSpc>
              </a:pPr>
              <a:r>
                <a:rPr lang="en-US" sz="7000" dirty="0">
                  <a:solidFill>
                    <a:srgbClr val="FFFFFF"/>
                  </a:solidFill>
                  <a:latin typeface="Retropix"/>
                  <a:ea typeface="Retropix"/>
                  <a:cs typeface="Retropix"/>
                  <a:sym typeface="Retropix"/>
                </a:rPr>
                <a:t>Descriptive Statistics</a:t>
              </a:r>
            </a:p>
          </p:txBody>
        </p:sp>
        <p:sp>
          <p:nvSpPr>
            <p:cNvPr id="5" name="TextBox 5"/>
            <p:cNvSpPr txBox="1"/>
            <p:nvPr/>
          </p:nvSpPr>
          <p:spPr>
            <a:xfrm>
              <a:off x="-4201753" y="-167283"/>
              <a:ext cx="9252109" cy="1258564"/>
            </a:xfrm>
            <a:prstGeom prst="rect">
              <a:avLst/>
            </a:prstGeom>
          </p:spPr>
          <p:txBody>
            <a:bodyPr lIns="0" tIns="0" rIns="0" bIns="0" rtlCol="0" anchor="t">
              <a:spAutoFit/>
            </a:bodyPr>
            <a:lstStyle/>
            <a:p>
              <a:pPr algn="ctr">
                <a:lnSpc>
                  <a:spcPts val="4200"/>
                </a:lnSpc>
              </a:pPr>
              <a:endParaRPr lang="en-US" sz="3000" dirty="0">
                <a:solidFill>
                  <a:srgbClr val="FFFFFF"/>
                </a:solidFill>
                <a:latin typeface="Public Sans"/>
                <a:ea typeface="Public Sans"/>
                <a:cs typeface="Public Sans"/>
                <a:sym typeface="Public Sans"/>
              </a:endParaRPr>
            </a:p>
          </p:txBody>
        </p:sp>
      </p:grpSp>
      <p:sp>
        <p:nvSpPr>
          <p:cNvPr id="6" name="Freeform 6"/>
          <p:cNvSpPr/>
          <p:nvPr/>
        </p:nvSpPr>
        <p:spPr>
          <a:xfrm>
            <a:off x="16908410" y="3294667"/>
            <a:ext cx="704718" cy="952322"/>
          </a:xfrm>
          <a:custGeom>
            <a:avLst/>
            <a:gdLst/>
            <a:ahLst/>
            <a:cxnLst/>
            <a:rect l="l" t="t" r="r" b="b"/>
            <a:pathLst>
              <a:path w="704718" h="952322">
                <a:moveTo>
                  <a:pt x="0" y="0"/>
                </a:moveTo>
                <a:lnTo>
                  <a:pt x="704718" y="0"/>
                </a:lnTo>
                <a:lnTo>
                  <a:pt x="704718" y="952321"/>
                </a:lnTo>
                <a:lnTo>
                  <a:pt x="0" y="9523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a:p>
        </p:txBody>
      </p:sp>
      <p:sp>
        <p:nvSpPr>
          <p:cNvPr id="7" name="Freeform 7"/>
          <p:cNvSpPr/>
          <p:nvPr/>
        </p:nvSpPr>
        <p:spPr>
          <a:xfrm>
            <a:off x="16798415" y="2100520"/>
            <a:ext cx="924708" cy="707822"/>
          </a:xfrm>
          <a:custGeom>
            <a:avLst/>
            <a:gdLst/>
            <a:ahLst/>
            <a:cxnLst/>
            <a:rect l="l" t="t" r="r" b="b"/>
            <a:pathLst>
              <a:path w="924708" h="707822">
                <a:moveTo>
                  <a:pt x="0" y="0"/>
                </a:moveTo>
                <a:lnTo>
                  <a:pt x="924708" y="0"/>
                </a:lnTo>
                <a:lnTo>
                  <a:pt x="924708" y="707821"/>
                </a:lnTo>
                <a:lnTo>
                  <a:pt x="0" y="70782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SG"/>
          </a:p>
        </p:txBody>
      </p:sp>
      <p:sp>
        <p:nvSpPr>
          <p:cNvPr id="8" name="Freeform 8"/>
          <p:cNvSpPr/>
          <p:nvPr/>
        </p:nvSpPr>
        <p:spPr>
          <a:xfrm>
            <a:off x="16795477" y="513702"/>
            <a:ext cx="866388" cy="1100492"/>
          </a:xfrm>
          <a:custGeom>
            <a:avLst/>
            <a:gdLst/>
            <a:ahLst/>
            <a:cxnLst/>
            <a:rect l="l" t="t" r="r" b="b"/>
            <a:pathLst>
              <a:path w="866388" h="1100492">
                <a:moveTo>
                  <a:pt x="0" y="0"/>
                </a:moveTo>
                <a:lnTo>
                  <a:pt x="866388" y="0"/>
                </a:lnTo>
                <a:lnTo>
                  <a:pt x="866388" y="1100492"/>
                </a:lnTo>
                <a:lnTo>
                  <a:pt x="0" y="110049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SG"/>
          </a:p>
        </p:txBody>
      </p:sp>
      <p:grpSp>
        <p:nvGrpSpPr>
          <p:cNvPr id="9" name="Group 9"/>
          <p:cNvGrpSpPr/>
          <p:nvPr/>
        </p:nvGrpSpPr>
        <p:grpSpPr>
          <a:xfrm>
            <a:off x="0" y="9052698"/>
            <a:ext cx="18288000" cy="1234302"/>
            <a:chOff x="0" y="0"/>
            <a:chExt cx="4816593" cy="325084"/>
          </a:xfrm>
        </p:grpSpPr>
        <p:sp>
          <p:nvSpPr>
            <p:cNvPr id="10" name="Freeform 10"/>
            <p:cNvSpPr/>
            <p:nvPr/>
          </p:nvSpPr>
          <p:spPr>
            <a:xfrm>
              <a:off x="0" y="0"/>
              <a:ext cx="4816592" cy="325084"/>
            </a:xfrm>
            <a:custGeom>
              <a:avLst/>
              <a:gdLst/>
              <a:ahLst/>
              <a:cxnLst/>
              <a:rect l="l" t="t" r="r" b="b"/>
              <a:pathLst>
                <a:path w="4816592" h="325084">
                  <a:moveTo>
                    <a:pt x="0" y="0"/>
                  </a:moveTo>
                  <a:lnTo>
                    <a:pt x="4816592" y="0"/>
                  </a:lnTo>
                  <a:lnTo>
                    <a:pt x="4816592" y="325084"/>
                  </a:lnTo>
                  <a:lnTo>
                    <a:pt x="0" y="325084"/>
                  </a:lnTo>
                  <a:close/>
                </a:path>
              </a:pathLst>
            </a:custGeom>
            <a:solidFill>
              <a:srgbClr val="CCCCCC"/>
            </a:solidFill>
            <a:ln w="95250" cap="sq">
              <a:solidFill>
                <a:srgbClr val="CCCCCC"/>
              </a:solidFill>
              <a:prstDash val="solid"/>
              <a:miter/>
            </a:ln>
          </p:spPr>
          <p:txBody>
            <a:bodyPr/>
            <a:lstStyle/>
            <a:p>
              <a:endParaRPr lang="en-SG"/>
            </a:p>
          </p:txBody>
        </p:sp>
        <p:sp>
          <p:nvSpPr>
            <p:cNvPr id="11" name="TextBox 11"/>
            <p:cNvSpPr txBox="1"/>
            <p:nvPr/>
          </p:nvSpPr>
          <p:spPr>
            <a:xfrm>
              <a:off x="0" y="-38100"/>
              <a:ext cx="4816593" cy="363184"/>
            </a:xfrm>
            <a:prstGeom prst="rect">
              <a:avLst/>
            </a:prstGeom>
          </p:spPr>
          <p:txBody>
            <a:bodyPr lIns="254000" tIns="254000" rIns="254000" bIns="254000" rtlCol="0" anchor="ctr"/>
            <a:lstStyle/>
            <a:p>
              <a:pPr algn="l">
                <a:lnSpc>
                  <a:spcPts val="2100"/>
                </a:lnSpc>
              </a:pPr>
              <a:endParaRPr/>
            </a:p>
          </p:txBody>
        </p:sp>
      </p:grpSp>
      <p:grpSp>
        <p:nvGrpSpPr>
          <p:cNvPr id="12" name="Group 12"/>
          <p:cNvGrpSpPr/>
          <p:nvPr/>
        </p:nvGrpSpPr>
        <p:grpSpPr>
          <a:xfrm>
            <a:off x="237414" y="9267586"/>
            <a:ext cx="804526" cy="804526"/>
            <a:chOff x="0" y="0"/>
            <a:chExt cx="1072702" cy="1072702"/>
          </a:xfrm>
        </p:grpSpPr>
        <p:sp>
          <p:nvSpPr>
            <p:cNvPr id="13" name="Freeform 13"/>
            <p:cNvSpPr/>
            <p:nvPr/>
          </p:nvSpPr>
          <p:spPr>
            <a:xfrm>
              <a:off x="0" y="0"/>
              <a:ext cx="1072702" cy="1072702"/>
            </a:xfrm>
            <a:custGeom>
              <a:avLst/>
              <a:gdLst/>
              <a:ahLst/>
              <a:cxnLst/>
              <a:rect l="l" t="t" r="r" b="b"/>
              <a:pathLst>
                <a:path w="1072702" h="1072702">
                  <a:moveTo>
                    <a:pt x="0" y="0"/>
                  </a:moveTo>
                  <a:lnTo>
                    <a:pt x="1072702" y="0"/>
                  </a:lnTo>
                  <a:lnTo>
                    <a:pt x="1072702" y="1072702"/>
                  </a:lnTo>
                  <a:lnTo>
                    <a:pt x="0" y="107270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SG"/>
            </a:p>
          </p:txBody>
        </p:sp>
        <p:sp>
          <p:nvSpPr>
            <p:cNvPr id="14" name="Freeform 14"/>
            <p:cNvSpPr/>
            <p:nvPr/>
          </p:nvSpPr>
          <p:spPr>
            <a:xfrm>
              <a:off x="158445" y="150016"/>
              <a:ext cx="755811" cy="772669"/>
            </a:xfrm>
            <a:custGeom>
              <a:avLst/>
              <a:gdLst/>
              <a:ahLst/>
              <a:cxnLst/>
              <a:rect l="l" t="t" r="r" b="b"/>
              <a:pathLst>
                <a:path w="755811" h="772669">
                  <a:moveTo>
                    <a:pt x="0" y="0"/>
                  </a:moveTo>
                  <a:lnTo>
                    <a:pt x="755811" y="0"/>
                  </a:lnTo>
                  <a:lnTo>
                    <a:pt x="755811" y="772670"/>
                  </a:lnTo>
                  <a:lnTo>
                    <a:pt x="0" y="77267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SG"/>
            </a:p>
          </p:txBody>
        </p:sp>
      </p:grpSp>
      <p:sp>
        <p:nvSpPr>
          <p:cNvPr id="15" name="Freeform 15"/>
          <p:cNvSpPr/>
          <p:nvPr/>
        </p:nvSpPr>
        <p:spPr>
          <a:xfrm>
            <a:off x="1423082" y="9291263"/>
            <a:ext cx="807064" cy="757173"/>
          </a:xfrm>
          <a:custGeom>
            <a:avLst/>
            <a:gdLst/>
            <a:ahLst/>
            <a:cxnLst/>
            <a:rect l="l" t="t" r="r" b="b"/>
            <a:pathLst>
              <a:path w="807064" h="757173">
                <a:moveTo>
                  <a:pt x="0" y="0"/>
                </a:moveTo>
                <a:lnTo>
                  <a:pt x="807064" y="0"/>
                </a:lnTo>
                <a:lnTo>
                  <a:pt x="807064" y="757173"/>
                </a:lnTo>
                <a:lnTo>
                  <a:pt x="0" y="75717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SG"/>
          </a:p>
        </p:txBody>
      </p:sp>
      <p:sp>
        <p:nvSpPr>
          <p:cNvPr id="16" name="Freeform 16"/>
          <p:cNvSpPr/>
          <p:nvPr/>
        </p:nvSpPr>
        <p:spPr>
          <a:xfrm>
            <a:off x="2395752" y="9327294"/>
            <a:ext cx="662689" cy="685111"/>
          </a:xfrm>
          <a:custGeom>
            <a:avLst/>
            <a:gdLst/>
            <a:ahLst/>
            <a:cxnLst/>
            <a:rect l="l" t="t" r="r" b="b"/>
            <a:pathLst>
              <a:path w="662689" h="685111">
                <a:moveTo>
                  <a:pt x="0" y="0"/>
                </a:moveTo>
                <a:lnTo>
                  <a:pt x="662688" y="0"/>
                </a:lnTo>
                <a:lnTo>
                  <a:pt x="662688" y="685110"/>
                </a:lnTo>
                <a:lnTo>
                  <a:pt x="0" y="68511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SG"/>
          </a:p>
        </p:txBody>
      </p:sp>
      <p:sp>
        <p:nvSpPr>
          <p:cNvPr id="17" name="Freeform 17"/>
          <p:cNvSpPr/>
          <p:nvPr/>
        </p:nvSpPr>
        <p:spPr>
          <a:xfrm>
            <a:off x="4062279" y="9335724"/>
            <a:ext cx="668249" cy="668249"/>
          </a:xfrm>
          <a:custGeom>
            <a:avLst/>
            <a:gdLst/>
            <a:ahLst/>
            <a:cxnLst/>
            <a:rect l="l" t="t" r="r" b="b"/>
            <a:pathLst>
              <a:path w="668249" h="668249">
                <a:moveTo>
                  <a:pt x="0" y="0"/>
                </a:moveTo>
                <a:lnTo>
                  <a:pt x="668250" y="0"/>
                </a:lnTo>
                <a:lnTo>
                  <a:pt x="668250" y="668250"/>
                </a:lnTo>
                <a:lnTo>
                  <a:pt x="0" y="66825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SG"/>
          </a:p>
        </p:txBody>
      </p:sp>
      <p:sp>
        <p:nvSpPr>
          <p:cNvPr id="18" name="Freeform 18"/>
          <p:cNvSpPr/>
          <p:nvPr/>
        </p:nvSpPr>
        <p:spPr>
          <a:xfrm>
            <a:off x="3224046" y="9309278"/>
            <a:ext cx="672629" cy="721142"/>
          </a:xfrm>
          <a:custGeom>
            <a:avLst/>
            <a:gdLst/>
            <a:ahLst/>
            <a:cxnLst/>
            <a:rect l="l" t="t" r="r" b="b"/>
            <a:pathLst>
              <a:path w="672629" h="721142">
                <a:moveTo>
                  <a:pt x="0" y="0"/>
                </a:moveTo>
                <a:lnTo>
                  <a:pt x="672628" y="0"/>
                </a:lnTo>
                <a:lnTo>
                  <a:pt x="672628" y="721142"/>
                </a:lnTo>
                <a:lnTo>
                  <a:pt x="0" y="72114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SG"/>
          </a:p>
        </p:txBody>
      </p:sp>
      <p:sp>
        <p:nvSpPr>
          <p:cNvPr id="19" name="Freeform 19"/>
          <p:cNvSpPr/>
          <p:nvPr/>
        </p:nvSpPr>
        <p:spPr>
          <a:xfrm>
            <a:off x="4877084" y="9291263"/>
            <a:ext cx="905315" cy="757173"/>
          </a:xfrm>
          <a:custGeom>
            <a:avLst/>
            <a:gdLst/>
            <a:ahLst/>
            <a:cxnLst/>
            <a:rect l="l" t="t" r="r" b="b"/>
            <a:pathLst>
              <a:path w="905315" h="757173">
                <a:moveTo>
                  <a:pt x="0" y="0"/>
                </a:moveTo>
                <a:lnTo>
                  <a:pt x="905315" y="0"/>
                </a:lnTo>
                <a:lnTo>
                  <a:pt x="905315" y="757173"/>
                </a:lnTo>
                <a:lnTo>
                  <a:pt x="0" y="757173"/>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en-SG"/>
          </a:p>
        </p:txBody>
      </p:sp>
      <p:grpSp>
        <p:nvGrpSpPr>
          <p:cNvPr id="20" name="Group 20"/>
          <p:cNvGrpSpPr/>
          <p:nvPr/>
        </p:nvGrpSpPr>
        <p:grpSpPr>
          <a:xfrm>
            <a:off x="15109868" y="9297158"/>
            <a:ext cx="2801811" cy="712035"/>
            <a:chOff x="0" y="0"/>
            <a:chExt cx="737925" cy="187532"/>
          </a:xfrm>
        </p:grpSpPr>
        <p:sp>
          <p:nvSpPr>
            <p:cNvPr id="21" name="Freeform 21"/>
            <p:cNvSpPr/>
            <p:nvPr/>
          </p:nvSpPr>
          <p:spPr>
            <a:xfrm>
              <a:off x="0" y="0"/>
              <a:ext cx="737925" cy="187532"/>
            </a:xfrm>
            <a:custGeom>
              <a:avLst/>
              <a:gdLst/>
              <a:ahLst/>
              <a:cxnLst/>
              <a:rect l="l" t="t" r="r" b="b"/>
              <a:pathLst>
                <a:path w="737925" h="187532">
                  <a:moveTo>
                    <a:pt x="0" y="0"/>
                  </a:moveTo>
                  <a:lnTo>
                    <a:pt x="737925" y="0"/>
                  </a:lnTo>
                  <a:lnTo>
                    <a:pt x="737925" y="187532"/>
                  </a:lnTo>
                  <a:lnTo>
                    <a:pt x="0" y="187532"/>
                  </a:lnTo>
                  <a:close/>
                </a:path>
              </a:pathLst>
            </a:custGeom>
            <a:solidFill>
              <a:srgbClr val="CCCCCC"/>
            </a:solidFill>
            <a:ln w="28575" cap="sq">
              <a:solidFill>
                <a:srgbClr val="000000"/>
              </a:solidFill>
              <a:prstDash val="solid"/>
              <a:miter/>
            </a:ln>
          </p:spPr>
          <p:txBody>
            <a:bodyPr/>
            <a:lstStyle/>
            <a:p>
              <a:endParaRPr lang="en-SG"/>
            </a:p>
          </p:txBody>
        </p:sp>
        <p:sp>
          <p:nvSpPr>
            <p:cNvPr id="22" name="TextBox 22"/>
            <p:cNvSpPr txBox="1"/>
            <p:nvPr/>
          </p:nvSpPr>
          <p:spPr>
            <a:xfrm>
              <a:off x="0" y="-66675"/>
              <a:ext cx="737925" cy="254207"/>
            </a:xfrm>
            <a:prstGeom prst="rect">
              <a:avLst/>
            </a:prstGeom>
          </p:spPr>
          <p:txBody>
            <a:bodyPr lIns="50800" tIns="50800" rIns="50800" bIns="50800" rtlCol="0" anchor="ctr"/>
            <a:lstStyle/>
            <a:p>
              <a:pPr marL="0" lvl="0" indent="0" algn="ctr">
                <a:lnSpc>
                  <a:spcPts val="2240"/>
                </a:lnSpc>
                <a:spcBef>
                  <a:spcPct val="0"/>
                </a:spcBef>
              </a:pPr>
              <a:r>
                <a:rPr lang="en-US" sz="1600" u="sng">
                  <a:solidFill>
                    <a:srgbClr val="000000"/>
                  </a:solidFill>
                  <a:latin typeface="Retropix"/>
                  <a:ea typeface="Retropix"/>
                  <a:cs typeface="Retropix"/>
                  <a:sym typeface="Retropix"/>
                  <a:hlinkClick r:id="rId22" action="ppaction://hlinksldjump"/>
                </a:rPr>
                <a:t>Back to Agenda Page</a:t>
              </a:r>
            </a:p>
          </p:txBody>
        </p:sp>
      </p:grpSp>
      <p:pic>
        <p:nvPicPr>
          <p:cNvPr id="24" name="Picture 23" descr="A screenshot of a computer&#10;&#10;Description automatically generated">
            <a:extLst>
              <a:ext uri="{FF2B5EF4-FFF2-40B4-BE49-F238E27FC236}">
                <a16:creationId xmlns:a16="http://schemas.microsoft.com/office/drawing/2014/main" id="{40D094FC-DBA9-FFF3-6854-FEF7D2716998}"/>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7010400" y="1736476"/>
            <a:ext cx="8873988" cy="6893754"/>
          </a:xfrm>
          <a:prstGeom prst="rect">
            <a:avLst/>
          </a:prstGeom>
        </p:spPr>
      </p:pic>
      <p:pic>
        <p:nvPicPr>
          <p:cNvPr id="26" name="Picture 25" descr="A screenshot of a computer&#10;&#10;Description automatically generated">
            <a:extLst>
              <a:ext uri="{FF2B5EF4-FFF2-40B4-BE49-F238E27FC236}">
                <a16:creationId xmlns:a16="http://schemas.microsoft.com/office/drawing/2014/main" id="{09E3DD90-74BC-99C8-EB28-1A9D57A841D1}"/>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628276" y="4248218"/>
            <a:ext cx="3738109" cy="4273992"/>
          </a:xfrm>
          <a:prstGeom prst="rect">
            <a:avLst/>
          </a:prstGeom>
        </p:spPr>
      </p:pic>
      <p:sp>
        <p:nvSpPr>
          <p:cNvPr id="27" name="TextBox 26">
            <a:extLst>
              <a:ext uri="{FF2B5EF4-FFF2-40B4-BE49-F238E27FC236}">
                <a16:creationId xmlns:a16="http://schemas.microsoft.com/office/drawing/2014/main" id="{7B34D408-2DDD-8D1A-E375-473C841093A3}"/>
              </a:ext>
            </a:extLst>
          </p:cNvPr>
          <p:cNvSpPr txBox="1"/>
          <p:nvPr/>
        </p:nvSpPr>
        <p:spPr>
          <a:xfrm>
            <a:off x="674872" y="2375394"/>
            <a:ext cx="5726708" cy="1200329"/>
          </a:xfrm>
          <a:prstGeom prst="rect">
            <a:avLst/>
          </a:prstGeom>
          <a:noFill/>
        </p:spPr>
        <p:txBody>
          <a:bodyPr wrap="square" rtlCol="0">
            <a:spAutoFit/>
          </a:bodyPr>
          <a:lstStyle/>
          <a:p>
            <a:r>
              <a:rPr lang="en-SG" dirty="0">
                <a:solidFill>
                  <a:schemeClr val="bg1"/>
                </a:solidFill>
                <a:latin typeface="Retropix" panose="020B0604020202020204" charset="0"/>
              </a:rPr>
              <a:t>Observations: </a:t>
            </a:r>
          </a:p>
          <a:p>
            <a:pPr marL="285750" indent="-285750">
              <a:buFontTx/>
              <a:buChar char="-"/>
            </a:pPr>
            <a:r>
              <a:rPr lang="en-SG" dirty="0">
                <a:solidFill>
                  <a:schemeClr val="bg1"/>
                </a:solidFill>
                <a:latin typeface="Retropix" panose="020B0604020202020204" charset="0"/>
              </a:rPr>
              <a:t>There are 20000 columns and 9 rows</a:t>
            </a:r>
          </a:p>
          <a:p>
            <a:pPr marL="285750" indent="-285750">
              <a:buFontTx/>
              <a:buChar char="-"/>
            </a:pPr>
            <a:r>
              <a:rPr lang="en-SG" dirty="0">
                <a:solidFill>
                  <a:schemeClr val="bg1"/>
                </a:solidFill>
                <a:latin typeface="Retropix" panose="020B0604020202020204" charset="0"/>
              </a:rPr>
              <a:t>There are missing values</a:t>
            </a:r>
          </a:p>
          <a:p>
            <a:pPr marL="285750" indent="-285750">
              <a:buFontTx/>
              <a:buChar char="-"/>
            </a:pPr>
            <a:r>
              <a:rPr lang="en-SG" dirty="0">
                <a:solidFill>
                  <a:schemeClr val="bg1"/>
                </a:solidFill>
                <a:latin typeface="Retropix" panose="020B0604020202020204" charset="0"/>
              </a:rPr>
              <a:t>Quality and Product ID are categorial data types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67A7B"/>
        </a:solidFill>
        <a:effectLst/>
      </p:bgPr>
    </p:bg>
    <p:spTree>
      <p:nvGrpSpPr>
        <p:cNvPr id="1" name=""/>
        <p:cNvGrpSpPr/>
        <p:nvPr/>
      </p:nvGrpSpPr>
      <p:grpSpPr>
        <a:xfrm>
          <a:off x="0" y="0"/>
          <a:ext cx="0" cy="0"/>
          <a:chOff x="0" y="0"/>
          <a:chExt cx="0" cy="0"/>
        </a:xfrm>
      </p:grpSpPr>
      <p:grpSp>
        <p:nvGrpSpPr>
          <p:cNvPr id="2" name="Group 2"/>
          <p:cNvGrpSpPr/>
          <p:nvPr/>
        </p:nvGrpSpPr>
        <p:grpSpPr>
          <a:xfrm>
            <a:off x="609600" y="500285"/>
            <a:ext cx="17259300" cy="9286429"/>
            <a:chOff x="0" y="0"/>
            <a:chExt cx="4545659" cy="2445808"/>
          </a:xfrm>
        </p:grpSpPr>
        <p:sp>
          <p:nvSpPr>
            <p:cNvPr id="3" name="Freeform 3"/>
            <p:cNvSpPr/>
            <p:nvPr/>
          </p:nvSpPr>
          <p:spPr>
            <a:xfrm>
              <a:off x="0" y="0"/>
              <a:ext cx="4545659" cy="2445808"/>
            </a:xfrm>
            <a:custGeom>
              <a:avLst/>
              <a:gdLst/>
              <a:ahLst/>
              <a:cxnLst/>
              <a:rect l="l" t="t" r="r" b="b"/>
              <a:pathLst>
                <a:path w="4545659" h="2445808">
                  <a:moveTo>
                    <a:pt x="0" y="0"/>
                  </a:moveTo>
                  <a:lnTo>
                    <a:pt x="4545659" y="0"/>
                  </a:lnTo>
                  <a:lnTo>
                    <a:pt x="4545659" y="2445808"/>
                  </a:lnTo>
                  <a:lnTo>
                    <a:pt x="0" y="2445808"/>
                  </a:lnTo>
                  <a:close/>
                </a:path>
              </a:pathLst>
            </a:custGeom>
            <a:solidFill>
              <a:srgbClr val="CCCCCC"/>
            </a:solidFill>
            <a:ln w="95250" cap="sq">
              <a:solidFill>
                <a:srgbClr val="067A7B"/>
              </a:solidFill>
              <a:prstDash val="sysDot"/>
              <a:miter/>
            </a:ln>
          </p:spPr>
          <p:txBody>
            <a:bodyPr/>
            <a:lstStyle/>
            <a:p>
              <a:endParaRPr lang="en-SG"/>
            </a:p>
          </p:txBody>
        </p:sp>
        <p:sp>
          <p:nvSpPr>
            <p:cNvPr id="4" name="TextBox 4"/>
            <p:cNvSpPr txBox="1"/>
            <p:nvPr/>
          </p:nvSpPr>
          <p:spPr>
            <a:xfrm>
              <a:off x="0" y="-47625"/>
              <a:ext cx="4545659" cy="2493433"/>
            </a:xfrm>
            <a:prstGeom prst="rect">
              <a:avLst/>
            </a:prstGeom>
          </p:spPr>
          <p:txBody>
            <a:bodyPr lIns="50800" tIns="50800" rIns="50800" bIns="50800" rtlCol="0" anchor="ctr"/>
            <a:lstStyle/>
            <a:p>
              <a:pPr algn="ctr">
                <a:lnSpc>
                  <a:spcPts val="3499"/>
                </a:lnSpc>
              </a:pPr>
              <a:endParaRPr/>
            </a:p>
          </p:txBody>
        </p:sp>
      </p:grpSp>
      <p:sp>
        <p:nvSpPr>
          <p:cNvPr id="27" name="Freeform 27"/>
          <p:cNvSpPr/>
          <p:nvPr/>
        </p:nvSpPr>
        <p:spPr>
          <a:xfrm>
            <a:off x="16800077" y="846663"/>
            <a:ext cx="613646" cy="613646"/>
          </a:xfrm>
          <a:custGeom>
            <a:avLst/>
            <a:gdLst/>
            <a:ahLst/>
            <a:cxnLst/>
            <a:rect l="l" t="t" r="r" b="b"/>
            <a:pathLst>
              <a:path w="613646" h="613646">
                <a:moveTo>
                  <a:pt x="0" y="0"/>
                </a:moveTo>
                <a:lnTo>
                  <a:pt x="613646" y="0"/>
                </a:lnTo>
                <a:lnTo>
                  <a:pt x="613646" y="613646"/>
                </a:lnTo>
                <a:lnTo>
                  <a:pt x="0" y="6136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a:p>
        </p:txBody>
      </p:sp>
      <p:sp>
        <p:nvSpPr>
          <p:cNvPr id="28" name="TextBox 28"/>
          <p:cNvSpPr txBox="1"/>
          <p:nvPr/>
        </p:nvSpPr>
        <p:spPr>
          <a:xfrm>
            <a:off x="1028700" y="837138"/>
            <a:ext cx="8420100" cy="897682"/>
          </a:xfrm>
          <a:prstGeom prst="rect">
            <a:avLst/>
          </a:prstGeom>
        </p:spPr>
        <p:txBody>
          <a:bodyPr wrap="square" lIns="0" tIns="0" rIns="0" bIns="0" rtlCol="0" anchor="t">
            <a:spAutoFit/>
          </a:bodyPr>
          <a:lstStyle/>
          <a:p>
            <a:pPr algn="l">
              <a:lnSpc>
                <a:spcPts val="6999"/>
              </a:lnSpc>
            </a:pPr>
            <a:r>
              <a:rPr lang="en-US" sz="6999" dirty="0">
                <a:solidFill>
                  <a:srgbClr val="000000"/>
                </a:solidFill>
                <a:latin typeface="Retropix"/>
                <a:ea typeface="Retropix"/>
                <a:cs typeface="Retropix"/>
                <a:sym typeface="Retropix"/>
              </a:rPr>
              <a:t>Univariate Analysis</a:t>
            </a:r>
          </a:p>
        </p:txBody>
      </p:sp>
      <p:pic>
        <p:nvPicPr>
          <p:cNvPr id="7" name="Picture 6" descr="A group of blue and white graphs&#10;&#10;Description automatically generated">
            <a:extLst>
              <a:ext uri="{FF2B5EF4-FFF2-40B4-BE49-F238E27FC236}">
                <a16:creationId xmlns:a16="http://schemas.microsoft.com/office/drawing/2014/main" id="{497F8A8E-1CC4-1D33-0017-65685C8106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28279" y="2155706"/>
            <a:ext cx="6690360" cy="6606540"/>
          </a:xfrm>
          <a:prstGeom prst="rect">
            <a:avLst/>
          </a:prstGeom>
        </p:spPr>
      </p:pic>
      <p:pic>
        <p:nvPicPr>
          <p:cNvPr id="9" name="Picture 8" descr="A graph with a graph and a diagram&#10;&#10;Description automatically generated with medium confidence">
            <a:extLst>
              <a:ext uri="{FF2B5EF4-FFF2-40B4-BE49-F238E27FC236}">
                <a16:creationId xmlns:a16="http://schemas.microsoft.com/office/drawing/2014/main" id="{63995561-932E-3ECC-B7AB-70B715A257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30391" y="2155706"/>
            <a:ext cx="8624033" cy="4399280"/>
          </a:xfrm>
          <a:prstGeom prst="rect">
            <a:avLst/>
          </a:prstGeom>
        </p:spPr>
      </p:pic>
      <p:pic>
        <p:nvPicPr>
          <p:cNvPr id="11" name="Picture 10" descr="A black screen with white text&#10;&#10;Description automatically generated">
            <a:extLst>
              <a:ext uri="{FF2B5EF4-FFF2-40B4-BE49-F238E27FC236}">
                <a16:creationId xmlns:a16="http://schemas.microsoft.com/office/drawing/2014/main" id="{95E9BEA4-8123-DB75-3073-C7E004E730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2849" y="6735812"/>
            <a:ext cx="9029000" cy="23700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67A7B"/>
        </a:solidFill>
        <a:effectLst/>
      </p:bgPr>
    </p:bg>
    <p:spTree>
      <p:nvGrpSpPr>
        <p:cNvPr id="1" name="">
          <a:extLst>
            <a:ext uri="{FF2B5EF4-FFF2-40B4-BE49-F238E27FC236}">
              <a16:creationId xmlns:a16="http://schemas.microsoft.com/office/drawing/2014/main" id="{57C8406F-6785-D60E-8628-F5504CA615A6}"/>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44DC4888-A15F-F731-7E14-FC4BB2719219}"/>
              </a:ext>
            </a:extLst>
          </p:cNvPr>
          <p:cNvGrpSpPr/>
          <p:nvPr/>
        </p:nvGrpSpPr>
        <p:grpSpPr>
          <a:xfrm>
            <a:off x="609600" y="496312"/>
            <a:ext cx="17259300" cy="9294376"/>
            <a:chOff x="0" y="0"/>
            <a:chExt cx="4545659" cy="2445808"/>
          </a:xfrm>
        </p:grpSpPr>
        <p:sp>
          <p:nvSpPr>
            <p:cNvPr id="3" name="Freeform 3">
              <a:extLst>
                <a:ext uri="{FF2B5EF4-FFF2-40B4-BE49-F238E27FC236}">
                  <a16:creationId xmlns:a16="http://schemas.microsoft.com/office/drawing/2014/main" id="{533A7FD0-00D4-B879-214F-F30C02FEADBB}"/>
                </a:ext>
              </a:extLst>
            </p:cNvPr>
            <p:cNvSpPr/>
            <p:nvPr/>
          </p:nvSpPr>
          <p:spPr>
            <a:xfrm>
              <a:off x="0" y="0"/>
              <a:ext cx="4545659" cy="2445808"/>
            </a:xfrm>
            <a:custGeom>
              <a:avLst/>
              <a:gdLst/>
              <a:ahLst/>
              <a:cxnLst/>
              <a:rect l="l" t="t" r="r" b="b"/>
              <a:pathLst>
                <a:path w="4545659" h="2445808">
                  <a:moveTo>
                    <a:pt x="0" y="0"/>
                  </a:moveTo>
                  <a:lnTo>
                    <a:pt x="4545659" y="0"/>
                  </a:lnTo>
                  <a:lnTo>
                    <a:pt x="4545659" y="2445808"/>
                  </a:lnTo>
                  <a:lnTo>
                    <a:pt x="0" y="2445808"/>
                  </a:lnTo>
                  <a:close/>
                </a:path>
              </a:pathLst>
            </a:custGeom>
            <a:solidFill>
              <a:srgbClr val="CCCCCC"/>
            </a:solidFill>
            <a:ln w="95250" cap="sq">
              <a:solidFill>
                <a:srgbClr val="067A7B"/>
              </a:solidFill>
              <a:prstDash val="sysDot"/>
              <a:miter/>
            </a:ln>
          </p:spPr>
          <p:txBody>
            <a:bodyPr/>
            <a:lstStyle/>
            <a:p>
              <a:endParaRPr lang="en-SG"/>
            </a:p>
          </p:txBody>
        </p:sp>
        <p:sp>
          <p:nvSpPr>
            <p:cNvPr id="4" name="TextBox 4">
              <a:extLst>
                <a:ext uri="{FF2B5EF4-FFF2-40B4-BE49-F238E27FC236}">
                  <a16:creationId xmlns:a16="http://schemas.microsoft.com/office/drawing/2014/main" id="{5BFBB454-EF4A-20FC-6D13-C29ADE63B21C}"/>
                </a:ext>
              </a:extLst>
            </p:cNvPr>
            <p:cNvSpPr txBox="1"/>
            <p:nvPr/>
          </p:nvSpPr>
          <p:spPr>
            <a:xfrm>
              <a:off x="0" y="-47625"/>
              <a:ext cx="4545659" cy="2493433"/>
            </a:xfrm>
            <a:prstGeom prst="rect">
              <a:avLst/>
            </a:prstGeom>
          </p:spPr>
          <p:txBody>
            <a:bodyPr lIns="50800" tIns="50800" rIns="50800" bIns="50800" rtlCol="0" anchor="ctr"/>
            <a:lstStyle/>
            <a:p>
              <a:pPr algn="ctr">
                <a:lnSpc>
                  <a:spcPts val="3499"/>
                </a:lnSpc>
              </a:pPr>
              <a:endParaRPr/>
            </a:p>
          </p:txBody>
        </p:sp>
      </p:grpSp>
      <p:sp>
        <p:nvSpPr>
          <p:cNvPr id="27" name="Freeform 27">
            <a:extLst>
              <a:ext uri="{FF2B5EF4-FFF2-40B4-BE49-F238E27FC236}">
                <a16:creationId xmlns:a16="http://schemas.microsoft.com/office/drawing/2014/main" id="{F4D33560-46D8-6149-BAA1-96645A7A51E0}"/>
              </a:ext>
            </a:extLst>
          </p:cNvPr>
          <p:cNvSpPr/>
          <p:nvPr/>
        </p:nvSpPr>
        <p:spPr>
          <a:xfrm>
            <a:off x="16800077" y="846663"/>
            <a:ext cx="613646" cy="613646"/>
          </a:xfrm>
          <a:custGeom>
            <a:avLst/>
            <a:gdLst/>
            <a:ahLst/>
            <a:cxnLst/>
            <a:rect l="l" t="t" r="r" b="b"/>
            <a:pathLst>
              <a:path w="613646" h="613646">
                <a:moveTo>
                  <a:pt x="0" y="0"/>
                </a:moveTo>
                <a:lnTo>
                  <a:pt x="613646" y="0"/>
                </a:lnTo>
                <a:lnTo>
                  <a:pt x="613646" y="613646"/>
                </a:lnTo>
                <a:lnTo>
                  <a:pt x="0" y="6136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a:p>
        </p:txBody>
      </p:sp>
      <p:sp>
        <p:nvSpPr>
          <p:cNvPr id="28" name="TextBox 28">
            <a:extLst>
              <a:ext uri="{FF2B5EF4-FFF2-40B4-BE49-F238E27FC236}">
                <a16:creationId xmlns:a16="http://schemas.microsoft.com/office/drawing/2014/main" id="{CE3E970B-BF09-B4D1-7C66-EF8EA71C504C}"/>
              </a:ext>
            </a:extLst>
          </p:cNvPr>
          <p:cNvSpPr txBox="1"/>
          <p:nvPr/>
        </p:nvSpPr>
        <p:spPr>
          <a:xfrm>
            <a:off x="1028700" y="837138"/>
            <a:ext cx="8420100" cy="897682"/>
          </a:xfrm>
          <a:prstGeom prst="rect">
            <a:avLst/>
          </a:prstGeom>
        </p:spPr>
        <p:txBody>
          <a:bodyPr wrap="square" lIns="0" tIns="0" rIns="0" bIns="0" rtlCol="0" anchor="t">
            <a:spAutoFit/>
          </a:bodyPr>
          <a:lstStyle/>
          <a:p>
            <a:pPr algn="l">
              <a:lnSpc>
                <a:spcPts val="6999"/>
              </a:lnSpc>
            </a:pPr>
            <a:r>
              <a:rPr lang="en-US" sz="6999" dirty="0">
                <a:solidFill>
                  <a:srgbClr val="000000"/>
                </a:solidFill>
                <a:latin typeface="Retropix"/>
                <a:ea typeface="Retropix"/>
                <a:cs typeface="Retropix"/>
                <a:sym typeface="Retropix"/>
              </a:rPr>
              <a:t>Bivariate Analysis</a:t>
            </a:r>
          </a:p>
        </p:txBody>
      </p:sp>
      <p:pic>
        <p:nvPicPr>
          <p:cNvPr id="33" name="Picture 32" descr="A screenshot of a graph&#10;&#10;Description automatically generated">
            <a:extLst>
              <a:ext uri="{FF2B5EF4-FFF2-40B4-BE49-F238E27FC236}">
                <a16:creationId xmlns:a16="http://schemas.microsoft.com/office/drawing/2014/main" id="{105BB636-928F-C036-2F91-448B51F836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9484" y="2058628"/>
            <a:ext cx="9070254" cy="6553200"/>
          </a:xfrm>
          <a:prstGeom prst="rect">
            <a:avLst/>
          </a:prstGeom>
        </p:spPr>
      </p:pic>
      <p:pic>
        <p:nvPicPr>
          <p:cNvPr id="35" name="Picture 34" descr="A collection of blue graphs&#10;&#10;Description automatically generated">
            <a:extLst>
              <a:ext uri="{FF2B5EF4-FFF2-40B4-BE49-F238E27FC236}">
                <a16:creationId xmlns:a16="http://schemas.microsoft.com/office/drawing/2014/main" id="{169D4FCC-E7C6-A80F-4EAA-11AACB1421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58419" y="2058628"/>
            <a:ext cx="6606540" cy="6612192"/>
          </a:xfrm>
          <a:prstGeom prst="rect">
            <a:avLst/>
          </a:prstGeom>
        </p:spPr>
      </p:pic>
    </p:spTree>
    <p:extLst>
      <p:ext uri="{BB962C8B-B14F-4D97-AF65-F5344CB8AC3E}">
        <p14:creationId xmlns:p14="http://schemas.microsoft.com/office/powerpoint/2010/main" val="265943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67A7B"/>
        </a:solidFill>
        <a:effectLst/>
      </p:bgPr>
    </p:bg>
    <p:spTree>
      <p:nvGrpSpPr>
        <p:cNvPr id="1" name="">
          <a:extLst>
            <a:ext uri="{FF2B5EF4-FFF2-40B4-BE49-F238E27FC236}">
              <a16:creationId xmlns:a16="http://schemas.microsoft.com/office/drawing/2014/main" id="{E9F904AB-75EA-F393-0F1B-E4B36FD70550}"/>
            </a:ext>
          </a:extLst>
        </p:cNvPr>
        <p:cNvGrpSpPr/>
        <p:nvPr/>
      </p:nvGrpSpPr>
      <p:grpSpPr>
        <a:xfrm>
          <a:off x="0" y="0"/>
          <a:ext cx="0" cy="0"/>
          <a:chOff x="0" y="0"/>
          <a:chExt cx="0" cy="0"/>
        </a:xfrm>
      </p:grpSpPr>
      <p:sp>
        <p:nvSpPr>
          <p:cNvPr id="6" name="Freeform 6">
            <a:extLst>
              <a:ext uri="{FF2B5EF4-FFF2-40B4-BE49-F238E27FC236}">
                <a16:creationId xmlns:a16="http://schemas.microsoft.com/office/drawing/2014/main" id="{4B115C30-1E55-2327-EC02-1AD40F09DBF6}"/>
              </a:ext>
            </a:extLst>
          </p:cNvPr>
          <p:cNvSpPr/>
          <p:nvPr/>
        </p:nvSpPr>
        <p:spPr>
          <a:xfrm>
            <a:off x="16908410" y="3294667"/>
            <a:ext cx="704718" cy="952322"/>
          </a:xfrm>
          <a:custGeom>
            <a:avLst/>
            <a:gdLst/>
            <a:ahLst/>
            <a:cxnLst/>
            <a:rect l="l" t="t" r="r" b="b"/>
            <a:pathLst>
              <a:path w="704718" h="952322">
                <a:moveTo>
                  <a:pt x="0" y="0"/>
                </a:moveTo>
                <a:lnTo>
                  <a:pt x="704718" y="0"/>
                </a:lnTo>
                <a:lnTo>
                  <a:pt x="704718" y="952321"/>
                </a:lnTo>
                <a:lnTo>
                  <a:pt x="0" y="9523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a:p>
        </p:txBody>
      </p:sp>
      <p:sp>
        <p:nvSpPr>
          <p:cNvPr id="7" name="Freeform 7">
            <a:extLst>
              <a:ext uri="{FF2B5EF4-FFF2-40B4-BE49-F238E27FC236}">
                <a16:creationId xmlns:a16="http://schemas.microsoft.com/office/drawing/2014/main" id="{01133F65-8AF8-756C-7555-45D6810DB9C9}"/>
              </a:ext>
            </a:extLst>
          </p:cNvPr>
          <p:cNvSpPr/>
          <p:nvPr/>
        </p:nvSpPr>
        <p:spPr>
          <a:xfrm>
            <a:off x="16798415" y="2100520"/>
            <a:ext cx="924708" cy="707822"/>
          </a:xfrm>
          <a:custGeom>
            <a:avLst/>
            <a:gdLst/>
            <a:ahLst/>
            <a:cxnLst/>
            <a:rect l="l" t="t" r="r" b="b"/>
            <a:pathLst>
              <a:path w="924708" h="707822">
                <a:moveTo>
                  <a:pt x="0" y="0"/>
                </a:moveTo>
                <a:lnTo>
                  <a:pt x="924708" y="0"/>
                </a:lnTo>
                <a:lnTo>
                  <a:pt x="924708" y="707821"/>
                </a:lnTo>
                <a:lnTo>
                  <a:pt x="0" y="70782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SG"/>
          </a:p>
        </p:txBody>
      </p:sp>
      <p:sp>
        <p:nvSpPr>
          <p:cNvPr id="8" name="Freeform 8">
            <a:extLst>
              <a:ext uri="{FF2B5EF4-FFF2-40B4-BE49-F238E27FC236}">
                <a16:creationId xmlns:a16="http://schemas.microsoft.com/office/drawing/2014/main" id="{70956253-3754-9196-E4D8-CA4760AB44D6}"/>
              </a:ext>
            </a:extLst>
          </p:cNvPr>
          <p:cNvSpPr/>
          <p:nvPr/>
        </p:nvSpPr>
        <p:spPr>
          <a:xfrm>
            <a:off x="16795477" y="513702"/>
            <a:ext cx="866388" cy="1100492"/>
          </a:xfrm>
          <a:custGeom>
            <a:avLst/>
            <a:gdLst/>
            <a:ahLst/>
            <a:cxnLst/>
            <a:rect l="l" t="t" r="r" b="b"/>
            <a:pathLst>
              <a:path w="866388" h="1100492">
                <a:moveTo>
                  <a:pt x="0" y="0"/>
                </a:moveTo>
                <a:lnTo>
                  <a:pt x="866388" y="0"/>
                </a:lnTo>
                <a:lnTo>
                  <a:pt x="866388" y="1100492"/>
                </a:lnTo>
                <a:lnTo>
                  <a:pt x="0" y="110049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SG"/>
          </a:p>
        </p:txBody>
      </p:sp>
      <p:grpSp>
        <p:nvGrpSpPr>
          <p:cNvPr id="9" name="Group 9">
            <a:extLst>
              <a:ext uri="{FF2B5EF4-FFF2-40B4-BE49-F238E27FC236}">
                <a16:creationId xmlns:a16="http://schemas.microsoft.com/office/drawing/2014/main" id="{B3768E9E-621B-05DF-917A-A46929058EB4}"/>
              </a:ext>
            </a:extLst>
          </p:cNvPr>
          <p:cNvGrpSpPr/>
          <p:nvPr/>
        </p:nvGrpSpPr>
        <p:grpSpPr>
          <a:xfrm>
            <a:off x="0" y="9052698"/>
            <a:ext cx="18288000" cy="1234302"/>
            <a:chOff x="0" y="0"/>
            <a:chExt cx="4816593" cy="325084"/>
          </a:xfrm>
        </p:grpSpPr>
        <p:sp>
          <p:nvSpPr>
            <p:cNvPr id="10" name="Freeform 10">
              <a:extLst>
                <a:ext uri="{FF2B5EF4-FFF2-40B4-BE49-F238E27FC236}">
                  <a16:creationId xmlns:a16="http://schemas.microsoft.com/office/drawing/2014/main" id="{DF1C5EC8-9929-F9B4-3C89-72C4BF76899C}"/>
                </a:ext>
              </a:extLst>
            </p:cNvPr>
            <p:cNvSpPr/>
            <p:nvPr/>
          </p:nvSpPr>
          <p:spPr>
            <a:xfrm>
              <a:off x="0" y="0"/>
              <a:ext cx="4816592" cy="325084"/>
            </a:xfrm>
            <a:custGeom>
              <a:avLst/>
              <a:gdLst/>
              <a:ahLst/>
              <a:cxnLst/>
              <a:rect l="l" t="t" r="r" b="b"/>
              <a:pathLst>
                <a:path w="4816592" h="325084">
                  <a:moveTo>
                    <a:pt x="0" y="0"/>
                  </a:moveTo>
                  <a:lnTo>
                    <a:pt x="4816592" y="0"/>
                  </a:lnTo>
                  <a:lnTo>
                    <a:pt x="4816592" y="325084"/>
                  </a:lnTo>
                  <a:lnTo>
                    <a:pt x="0" y="325084"/>
                  </a:lnTo>
                  <a:close/>
                </a:path>
              </a:pathLst>
            </a:custGeom>
            <a:solidFill>
              <a:srgbClr val="CCCCCC"/>
            </a:solidFill>
            <a:ln w="95250" cap="sq">
              <a:solidFill>
                <a:srgbClr val="CCCCCC"/>
              </a:solidFill>
              <a:prstDash val="solid"/>
              <a:miter/>
            </a:ln>
          </p:spPr>
          <p:txBody>
            <a:bodyPr/>
            <a:lstStyle/>
            <a:p>
              <a:endParaRPr lang="en-SG"/>
            </a:p>
          </p:txBody>
        </p:sp>
        <p:sp>
          <p:nvSpPr>
            <p:cNvPr id="11" name="TextBox 11">
              <a:extLst>
                <a:ext uri="{FF2B5EF4-FFF2-40B4-BE49-F238E27FC236}">
                  <a16:creationId xmlns:a16="http://schemas.microsoft.com/office/drawing/2014/main" id="{326C3B62-90F9-3C7F-97F6-1A3C9524863E}"/>
                </a:ext>
              </a:extLst>
            </p:cNvPr>
            <p:cNvSpPr txBox="1"/>
            <p:nvPr/>
          </p:nvSpPr>
          <p:spPr>
            <a:xfrm>
              <a:off x="0" y="-38100"/>
              <a:ext cx="4816593" cy="363184"/>
            </a:xfrm>
            <a:prstGeom prst="rect">
              <a:avLst/>
            </a:prstGeom>
          </p:spPr>
          <p:txBody>
            <a:bodyPr lIns="254000" tIns="254000" rIns="254000" bIns="254000" rtlCol="0" anchor="ctr"/>
            <a:lstStyle/>
            <a:p>
              <a:pPr algn="l">
                <a:lnSpc>
                  <a:spcPts val="2100"/>
                </a:lnSpc>
              </a:pPr>
              <a:endParaRPr/>
            </a:p>
          </p:txBody>
        </p:sp>
      </p:grpSp>
      <p:grpSp>
        <p:nvGrpSpPr>
          <p:cNvPr id="12" name="Group 12">
            <a:extLst>
              <a:ext uri="{FF2B5EF4-FFF2-40B4-BE49-F238E27FC236}">
                <a16:creationId xmlns:a16="http://schemas.microsoft.com/office/drawing/2014/main" id="{431E0DB0-88FC-00AF-ACD7-191A33B4209C}"/>
              </a:ext>
            </a:extLst>
          </p:cNvPr>
          <p:cNvGrpSpPr/>
          <p:nvPr/>
        </p:nvGrpSpPr>
        <p:grpSpPr>
          <a:xfrm>
            <a:off x="237414" y="9267586"/>
            <a:ext cx="804526" cy="804526"/>
            <a:chOff x="0" y="0"/>
            <a:chExt cx="1072702" cy="1072702"/>
          </a:xfrm>
        </p:grpSpPr>
        <p:sp>
          <p:nvSpPr>
            <p:cNvPr id="13" name="Freeform 13">
              <a:extLst>
                <a:ext uri="{FF2B5EF4-FFF2-40B4-BE49-F238E27FC236}">
                  <a16:creationId xmlns:a16="http://schemas.microsoft.com/office/drawing/2014/main" id="{E1DECEE2-1393-D9B1-04B3-6CFB6F95199E}"/>
                </a:ext>
              </a:extLst>
            </p:cNvPr>
            <p:cNvSpPr/>
            <p:nvPr/>
          </p:nvSpPr>
          <p:spPr>
            <a:xfrm>
              <a:off x="0" y="0"/>
              <a:ext cx="1072702" cy="1072702"/>
            </a:xfrm>
            <a:custGeom>
              <a:avLst/>
              <a:gdLst/>
              <a:ahLst/>
              <a:cxnLst/>
              <a:rect l="l" t="t" r="r" b="b"/>
              <a:pathLst>
                <a:path w="1072702" h="1072702">
                  <a:moveTo>
                    <a:pt x="0" y="0"/>
                  </a:moveTo>
                  <a:lnTo>
                    <a:pt x="1072702" y="0"/>
                  </a:lnTo>
                  <a:lnTo>
                    <a:pt x="1072702" y="1072702"/>
                  </a:lnTo>
                  <a:lnTo>
                    <a:pt x="0" y="107270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SG"/>
            </a:p>
          </p:txBody>
        </p:sp>
        <p:sp>
          <p:nvSpPr>
            <p:cNvPr id="14" name="Freeform 14">
              <a:extLst>
                <a:ext uri="{FF2B5EF4-FFF2-40B4-BE49-F238E27FC236}">
                  <a16:creationId xmlns:a16="http://schemas.microsoft.com/office/drawing/2014/main" id="{AFB50653-4E05-9A48-1828-BCA62989FB53}"/>
                </a:ext>
              </a:extLst>
            </p:cNvPr>
            <p:cNvSpPr/>
            <p:nvPr/>
          </p:nvSpPr>
          <p:spPr>
            <a:xfrm>
              <a:off x="158445" y="150016"/>
              <a:ext cx="755811" cy="772669"/>
            </a:xfrm>
            <a:custGeom>
              <a:avLst/>
              <a:gdLst/>
              <a:ahLst/>
              <a:cxnLst/>
              <a:rect l="l" t="t" r="r" b="b"/>
              <a:pathLst>
                <a:path w="755811" h="772669">
                  <a:moveTo>
                    <a:pt x="0" y="0"/>
                  </a:moveTo>
                  <a:lnTo>
                    <a:pt x="755811" y="0"/>
                  </a:lnTo>
                  <a:lnTo>
                    <a:pt x="755811" y="772670"/>
                  </a:lnTo>
                  <a:lnTo>
                    <a:pt x="0" y="77267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SG"/>
            </a:p>
          </p:txBody>
        </p:sp>
      </p:grpSp>
      <p:sp>
        <p:nvSpPr>
          <p:cNvPr id="15" name="Freeform 15">
            <a:extLst>
              <a:ext uri="{FF2B5EF4-FFF2-40B4-BE49-F238E27FC236}">
                <a16:creationId xmlns:a16="http://schemas.microsoft.com/office/drawing/2014/main" id="{C63ADF80-0DB5-81D8-7984-A1E38E2844F3}"/>
              </a:ext>
            </a:extLst>
          </p:cNvPr>
          <p:cNvSpPr/>
          <p:nvPr/>
        </p:nvSpPr>
        <p:spPr>
          <a:xfrm>
            <a:off x="1423082" y="9291263"/>
            <a:ext cx="807064" cy="757173"/>
          </a:xfrm>
          <a:custGeom>
            <a:avLst/>
            <a:gdLst/>
            <a:ahLst/>
            <a:cxnLst/>
            <a:rect l="l" t="t" r="r" b="b"/>
            <a:pathLst>
              <a:path w="807064" h="757173">
                <a:moveTo>
                  <a:pt x="0" y="0"/>
                </a:moveTo>
                <a:lnTo>
                  <a:pt x="807064" y="0"/>
                </a:lnTo>
                <a:lnTo>
                  <a:pt x="807064" y="757173"/>
                </a:lnTo>
                <a:lnTo>
                  <a:pt x="0" y="75717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SG"/>
          </a:p>
        </p:txBody>
      </p:sp>
      <p:sp>
        <p:nvSpPr>
          <p:cNvPr id="16" name="Freeform 16">
            <a:extLst>
              <a:ext uri="{FF2B5EF4-FFF2-40B4-BE49-F238E27FC236}">
                <a16:creationId xmlns:a16="http://schemas.microsoft.com/office/drawing/2014/main" id="{68D1B6A4-C3F4-AEF0-42A2-6280CBE237D7}"/>
              </a:ext>
            </a:extLst>
          </p:cNvPr>
          <p:cNvSpPr/>
          <p:nvPr/>
        </p:nvSpPr>
        <p:spPr>
          <a:xfrm>
            <a:off x="2395752" y="9327294"/>
            <a:ext cx="662689" cy="685111"/>
          </a:xfrm>
          <a:custGeom>
            <a:avLst/>
            <a:gdLst/>
            <a:ahLst/>
            <a:cxnLst/>
            <a:rect l="l" t="t" r="r" b="b"/>
            <a:pathLst>
              <a:path w="662689" h="685111">
                <a:moveTo>
                  <a:pt x="0" y="0"/>
                </a:moveTo>
                <a:lnTo>
                  <a:pt x="662688" y="0"/>
                </a:lnTo>
                <a:lnTo>
                  <a:pt x="662688" y="685110"/>
                </a:lnTo>
                <a:lnTo>
                  <a:pt x="0" y="68511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SG"/>
          </a:p>
        </p:txBody>
      </p:sp>
      <p:sp>
        <p:nvSpPr>
          <p:cNvPr id="17" name="Freeform 17">
            <a:extLst>
              <a:ext uri="{FF2B5EF4-FFF2-40B4-BE49-F238E27FC236}">
                <a16:creationId xmlns:a16="http://schemas.microsoft.com/office/drawing/2014/main" id="{B47152B0-3FFD-25E3-2FB6-8349FA194A32}"/>
              </a:ext>
            </a:extLst>
          </p:cNvPr>
          <p:cNvSpPr/>
          <p:nvPr/>
        </p:nvSpPr>
        <p:spPr>
          <a:xfrm>
            <a:off x="4062279" y="9335724"/>
            <a:ext cx="668249" cy="668249"/>
          </a:xfrm>
          <a:custGeom>
            <a:avLst/>
            <a:gdLst/>
            <a:ahLst/>
            <a:cxnLst/>
            <a:rect l="l" t="t" r="r" b="b"/>
            <a:pathLst>
              <a:path w="668249" h="668249">
                <a:moveTo>
                  <a:pt x="0" y="0"/>
                </a:moveTo>
                <a:lnTo>
                  <a:pt x="668250" y="0"/>
                </a:lnTo>
                <a:lnTo>
                  <a:pt x="668250" y="668250"/>
                </a:lnTo>
                <a:lnTo>
                  <a:pt x="0" y="66825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SG"/>
          </a:p>
        </p:txBody>
      </p:sp>
      <p:sp>
        <p:nvSpPr>
          <p:cNvPr id="18" name="Freeform 18">
            <a:extLst>
              <a:ext uri="{FF2B5EF4-FFF2-40B4-BE49-F238E27FC236}">
                <a16:creationId xmlns:a16="http://schemas.microsoft.com/office/drawing/2014/main" id="{4770D1A7-0817-2A2A-BBFA-9A0BF250C68E}"/>
              </a:ext>
            </a:extLst>
          </p:cNvPr>
          <p:cNvSpPr/>
          <p:nvPr/>
        </p:nvSpPr>
        <p:spPr>
          <a:xfrm>
            <a:off x="3224046" y="9309278"/>
            <a:ext cx="672629" cy="721142"/>
          </a:xfrm>
          <a:custGeom>
            <a:avLst/>
            <a:gdLst/>
            <a:ahLst/>
            <a:cxnLst/>
            <a:rect l="l" t="t" r="r" b="b"/>
            <a:pathLst>
              <a:path w="672629" h="721142">
                <a:moveTo>
                  <a:pt x="0" y="0"/>
                </a:moveTo>
                <a:lnTo>
                  <a:pt x="672628" y="0"/>
                </a:lnTo>
                <a:lnTo>
                  <a:pt x="672628" y="721142"/>
                </a:lnTo>
                <a:lnTo>
                  <a:pt x="0" y="72114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SG"/>
          </a:p>
        </p:txBody>
      </p:sp>
      <p:sp>
        <p:nvSpPr>
          <p:cNvPr id="19" name="Freeform 19">
            <a:extLst>
              <a:ext uri="{FF2B5EF4-FFF2-40B4-BE49-F238E27FC236}">
                <a16:creationId xmlns:a16="http://schemas.microsoft.com/office/drawing/2014/main" id="{0706D23C-A2F4-7FDC-D713-B4939949A3A6}"/>
              </a:ext>
            </a:extLst>
          </p:cNvPr>
          <p:cNvSpPr/>
          <p:nvPr/>
        </p:nvSpPr>
        <p:spPr>
          <a:xfrm>
            <a:off x="4877084" y="9291263"/>
            <a:ext cx="905315" cy="757173"/>
          </a:xfrm>
          <a:custGeom>
            <a:avLst/>
            <a:gdLst/>
            <a:ahLst/>
            <a:cxnLst/>
            <a:rect l="l" t="t" r="r" b="b"/>
            <a:pathLst>
              <a:path w="905315" h="757173">
                <a:moveTo>
                  <a:pt x="0" y="0"/>
                </a:moveTo>
                <a:lnTo>
                  <a:pt x="905315" y="0"/>
                </a:lnTo>
                <a:lnTo>
                  <a:pt x="905315" y="757173"/>
                </a:lnTo>
                <a:lnTo>
                  <a:pt x="0" y="757173"/>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en-SG"/>
          </a:p>
        </p:txBody>
      </p:sp>
      <p:grpSp>
        <p:nvGrpSpPr>
          <p:cNvPr id="20" name="Group 20">
            <a:extLst>
              <a:ext uri="{FF2B5EF4-FFF2-40B4-BE49-F238E27FC236}">
                <a16:creationId xmlns:a16="http://schemas.microsoft.com/office/drawing/2014/main" id="{AF8C1B0D-6840-E249-BB88-AD20FC8AC2D5}"/>
              </a:ext>
            </a:extLst>
          </p:cNvPr>
          <p:cNvGrpSpPr/>
          <p:nvPr/>
        </p:nvGrpSpPr>
        <p:grpSpPr>
          <a:xfrm>
            <a:off x="15109868" y="9297158"/>
            <a:ext cx="2801811" cy="712035"/>
            <a:chOff x="0" y="0"/>
            <a:chExt cx="737925" cy="187532"/>
          </a:xfrm>
        </p:grpSpPr>
        <p:sp>
          <p:nvSpPr>
            <p:cNvPr id="21" name="Freeform 21">
              <a:extLst>
                <a:ext uri="{FF2B5EF4-FFF2-40B4-BE49-F238E27FC236}">
                  <a16:creationId xmlns:a16="http://schemas.microsoft.com/office/drawing/2014/main" id="{526D4906-C3F4-ECE0-6E16-D920561A011D}"/>
                </a:ext>
              </a:extLst>
            </p:cNvPr>
            <p:cNvSpPr/>
            <p:nvPr/>
          </p:nvSpPr>
          <p:spPr>
            <a:xfrm>
              <a:off x="0" y="0"/>
              <a:ext cx="737925" cy="187532"/>
            </a:xfrm>
            <a:custGeom>
              <a:avLst/>
              <a:gdLst/>
              <a:ahLst/>
              <a:cxnLst/>
              <a:rect l="l" t="t" r="r" b="b"/>
              <a:pathLst>
                <a:path w="737925" h="187532">
                  <a:moveTo>
                    <a:pt x="0" y="0"/>
                  </a:moveTo>
                  <a:lnTo>
                    <a:pt x="737925" y="0"/>
                  </a:lnTo>
                  <a:lnTo>
                    <a:pt x="737925" y="187532"/>
                  </a:lnTo>
                  <a:lnTo>
                    <a:pt x="0" y="187532"/>
                  </a:lnTo>
                  <a:close/>
                </a:path>
              </a:pathLst>
            </a:custGeom>
            <a:solidFill>
              <a:srgbClr val="CCCCCC"/>
            </a:solidFill>
            <a:ln w="28575" cap="sq">
              <a:solidFill>
                <a:srgbClr val="000000"/>
              </a:solidFill>
              <a:prstDash val="solid"/>
              <a:miter/>
            </a:ln>
          </p:spPr>
          <p:txBody>
            <a:bodyPr/>
            <a:lstStyle/>
            <a:p>
              <a:endParaRPr lang="en-SG"/>
            </a:p>
          </p:txBody>
        </p:sp>
        <p:sp>
          <p:nvSpPr>
            <p:cNvPr id="22" name="TextBox 22">
              <a:extLst>
                <a:ext uri="{FF2B5EF4-FFF2-40B4-BE49-F238E27FC236}">
                  <a16:creationId xmlns:a16="http://schemas.microsoft.com/office/drawing/2014/main" id="{C2A9851D-7375-1E24-369D-0C0A19A61A54}"/>
                </a:ext>
              </a:extLst>
            </p:cNvPr>
            <p:cNvSpPr txBox="1"/>
            <p:nvPr/>
          </p:nvSpPr>
          <p:spPr>
            <a:xfrm>
              <a:off x="0" y="-66675"/>
              <a:ext cx="737925" cy="254207"/>
            </a:xfrm>
            <a:prstGeom prst="rect">
              <a:avLst/>
            </a:prstGeom>
          </p:spPr>
          <p:txBody>
            <a:bodyPr lIns="50800" tIns="50800" rIns="50800" bIns="50800" rtlCol="0" anchor="ctr"/>
            <a:lstStyle/>
            <a:p>
              <a:pPr marL="0" lvl="0" indent="0" algn="ctr">
                <a:lnSpc>
                  <a:spcPts val="2240"/>
                </a:lnSpc>
                <a:spcBef>
                  <a:spcPct val="0"/>
                </a:spcBef>
              </a:pPr>
              <a:r>
                <a:rPr lang="en-US" sz="1600" u="sng">
                  <a:solidFill>
                    <a:srgbClr val="000000"/>
                  </a:solidFill>
                  <a:latin typeface="Retropix"/>
                  <a:ea typeface="Retropix"/>
                  <a:cs typeface="Retropix"/>
                  <a:sym typeface="Retropix"/>
                  <a:hlinkClick r:id="rId22" action="ppaction://hlinksldjump"/>
                </a:rPr>
                <a:t>Back to Agenda Page</a:t>
              </a:r>
            </a:p>
          </p:txBody>
        </p:sp>
      </p:grpSp>
      <p:sp>
        <p:nvSpPr>
          <p:cNvPr id="2" name="TextBox 1">
            <a:extLst>
              <a:ext uri="{FF2B5EF4-FFF2-40B4-BE49-F238E27FC236}">
                <a16:creationId xmlns:a16="http://schemas.microsoft.com/office/drawing/2014/main" id="{5F79C231-9D53-FB80-53F3-DE6A8DFBD68E}"/>
              </a:ext>
            </a:extLst>
          </p:cNvPr>
          <p:cNvSpPr txBox="1"/>
          <p:nvPr/>
        </p:nvSpPr>
        <p:spPr>
          <a:xfrm>
            <a:off x="5484271" y="4124388"/>
            <a:ext cx="7319459" cy="1754326"/>
          </a:xfrm>
          <a:prstGeom prst="rect">
            <a:avLst/>
          </a:prstGeom>
          <a:noFill/>
        </p:spPr>
        <p:txBody>
          <a:bodyPr wrap="square" rtlCol="0">
            <a:spAutoFit/>
          </a:bodyPr>
          <a:lstStyle/>
          <a:p>
            <a:pPr algn="ctr"/>
            <a:r>
              <a:rPr lang="en-SG" sz="5400" dirty="0">
                <a:solidFill>
                  <a:schemeClr val="bg1"/>
                </a:solidFill>
                <a:latin typeface="Retropix" panose="020B0604020202020204" charset="0"/>
              </a:rPr>
              <a:t>Model Building and Evaluation</a:t>
            </a:r>
          </a:p>
        </p:txBody>
      </p:sp>
      <p:sp>
        <p:nvSpPr>
          <p:cNvPr id="23" name="TextBox 22">
            <a:extLst>
              <a:ext uri="{FF2B5EF4-FFF2-40B4-BE49-F238E27FC236}">
                <a16:creationId xmlns:a16="http://schemas.microsoft.com/office/drawing/2014/main" id="{BF369D18-829F-62CA-5860-48EE5FA7E324}"/>
              </a:ext>
            </a:extLst>
          </p:cNvPr>
          <p:cNvSpPr txBox="1"/>
          <p:nvPr/>
        </p:nvSpPr>
        <p:spPr>
          <a:xfrm>
            <a:off x="7620000" y="2828867"/>
            <a:ext cx="3048000" cy="1015663"/>
          </a:xfrm>
          <a:prstGeom prst="rect">
            <a:avLst/>
          </a:prstGeom>
          <a:noFill/>
        </p:spPr>
        <p:txBody>
          <a:bodyPr wrap="square" rtlCol="0">
            <a:spAutoFit/>
          </a:bodyPr>
          <a:lstStyle/>
          <a:p>
            <a:pPr algn="ctr"/>
            <a:r>
              <a:rPr lang="en-SG" sz="6000" dirty="0">
                <a:solidFill>
                  <a:schemeClr val="bg1"/>
                </a:solidFill>
                <a:latin typeface="Retropix" panose="020B0604020202020204" charset="0"/>
              </a:rPr>
              <a:t>2</a:t>
            </a:r>
          </a:p>
        </p:txBody>
      </p:sp>
    </p:spTree>
    <p:extLst>
      <p:ext uri="{BB962C8B-B14F-4D97-AF65-F5344CB8AC3E}">
        <p14:creationId xmlns:p14="http://schemas.microsoft.com/office/powerpoint/2010/main" val="3827903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67A7B"/>
        </a:solidFill>
        <a:effectLst/>
      </p:bgPr>
    </p:bg>
    <p:spTree>
      <p:nvGrpSpPr>
        <p:cNvPr id="1" name="">
          <a:extLst>
            <a:ext uri="{FF2B5EF4-FFF2-40B4-BE49-F238E27FC236}">
              <a16:creationId xmlns:a16="http://schemas.microsoft.com/office/drawing/2014/main" id="{45BED12F-33CA-DEC5-0CDC-A23AC9BEB838}"/>
            </a:ext>
          </a:extLst>
        </p:cNvPr>
        <p:cNvGrpSpPr/>
        <p:nvPr/>
      </p:nvGrpSpPr>
      <p:grpSpPr>
        <a:xfrm>
          <a:off x="0" y="0"/>
          <a:ext cx="0" cy="0"/>
          <a:chOff x="0" y="0"/>
          <a:chExt cx="0" cy="0"/>
        </a:xfrm>
      </p:grpSpPr>
      <p:sp>
        <p:nvSpPr>
          <p:cNvPr id="6" name="Freeform 6">
            <a:extLst>
              <a:ext uri="{FF2B5EF4-FFF2-40B4-BE49-F238E27FC236}">
                <a16:creationId xmlns:a16="http://schemas.microsoft.com/office/drawing/2014/main" id="{75E79584-13EF-DEEF-B15E-98D8A4587C11}"/>
              </a:ext>
            </a:extLst>
          </p:cNvPr>
          <p:cNvSpPr/>
          <p:nvPr/>
        </p:nvSpPr>
        <p:spPr>
          <a:xfrm>
            <a:off x="16908410" y="3294667"/>
            <a:ext cx="704718" cy="952322"/>
          </a:xfrm>
          <a:custGeom>
            <a:avLst/>
            <a:gdLst/>
            <a:ahLst/>
            <a:cxnLst/>
            <a:rect l="l" t="t" r="r" b="b"/>
            <a:pathLst>
              <a:path w="704718" h="952322">
                <a:moveTo>
                  <a:pt x="0" y="0"/>
                </a:moveTo>
                <a:lnTo>
                  <a:pt x="704718" y="0"/>
                </a:lnTo>
                <a:lnTo>
                  <a:pt x="704718" y="952321"/>
                </a:lnTo>
                <a:lnTo>
                  <a:pt x="0" y="9523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SG"/>
          </a:p>
        </p:txBody>
      </p:sp>
      <p:sp>
        <p:nvSpPr>
          <p:cNvPr id="7" name="Freeform 7">
            <a:extLst>
              <a:ext uri="{FF2B5EF4-FFF2-40B4-BE49-F238E27FC236}">
                <a16:creationId xmlns:a16="http://schemas.microsoft.com/office/drawing/2014/main" id="{BDF9C566-087E-A42E-8B75-2152E9752A10}"/>
              </a:ext>
            </a:extLst>
          </p:cNvPr>
          <p:cNvSpPr/>
          <p:nvPr/>
        </p:nvSpPr>
        <p:spPr>
          <a:xfrm>
            <a:off x="16798415" y="2100520"/>
            <a:ext cx="924708" cy="707822"/>
          </a:xfrm>
          <a:custGeom>
            <a:avLst/>
            <a:gdLst/>
            <a:ahLst/>
            <a:cxnLst/>
            <a:rect l="l" t="t" r="r" b="b"/>
            <a:pathLst>
              <a:path w="924708" h="707822">
                <a:moveTo>
                  <a:pt x="0" y="0"/>
                </a:moveTo>
                <a:lnTo>
                  <a:pt x="924708" y="0"/>
                </a:lnTo>
                <a:lnTo>
                  <a:pt x="924708" y="707821"/>
                </a:lnTo>
                <a:lnTo>
                  <a:pt x="0" y="70782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SG"/>
          </a:p>
        </p:txBody>
      </p:sp>
      <p:sp>
        <p:nvSpPr>
          <p:cNvPr id="8" name="Freeform 8">
            <a:extLst>
              <a:ext uri="{FF2B5EF4-FFF2-40B4-BE49-F238E27FC236}">
                <a16:creationId xmlns:a16="http://schemas.microsoft.com/office/drawing/2014/main" id="{97C490E6-167E-F535-0F07-005CE1E2DE04}"/>
              </a:ext>
            </a:extLst>
          </p:cNvPr>
          <p:cNvSpPr/>
          <p:nvPr/>
        </p:nvSpPr>
        <p:spPr>
          <a:xfrm>
            <a:off x="16795477" y="513702"/>
            <a:ext cx="866388" cy="1100492"/>
          </a:xfrm>
          <a:custGeom>
            <a:avLst/>
            <a:gdLst/>
            <a:ahLst/>
            <a:cxnLst/>
            <a:rect l="l" t="t" r="r" b="b"/>
            <a:pathLst>
              <a:path w="866388" h="1100492">
                <a:moveTo>
                  <a:pt x="0" y="0"/>
                </a:moveTo>
                <a:lnTo>
                  <a:pt x="866388" y="0"/>
                </a:lnTo>
                <a:lnTo>
                  <a:pt x="866388" y="1100492"/>
                </a:lnTo>
                <a:lnTo>
                  <a:pt x="0" y="110049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SG"/>
          </a:p>
        </p:txBody>
      </p:sp>
      <p:grpSp>
        <p:nvGrpSpPr>
          <p:cNvPr id="9" name="Group 9">
            <a:extLst>
              <a:ext uri="{FF2B5EF4-FFF2-40B4-BE49-F238E27FC236}">
                <a16:creationId xmlns:a16="http://schemas.microsoft.com/office/drawing/2014/main" id="{1FEA5E2E-6913-A403-B37B-34F318BF8323}"/>
              </a:ext>
            </a:extLst>
          </p:cNvPr>
          <p:cNvGrpSpPr/>
          <p:nvPr/>
        </p:nvGrpSpPr>
        <p:grpSpPr>
          <a:xfrm>
            <a:off x="0" y="9052698"/>
            <a:ext cx="18288000" cy="1234302"/>
            <a:chOff x="0" y="0"/>
            <a:chExt cx="4816593" cy="325084"/>
          </a:xfrm>
        </p:grpSpPr>
        <p:sp>
          <p:nvSpPr>
            <p:cNvPr id="10" name="Freeform 10">
              <a:extLst>
                <a:ext uri="{FF2B5EF4-FFF2-40B4-BE49-F238E27FC236}">
                  <a16:creationId xmlns:a16="http://schemas.microsoft.com/office/drawing/2014/main" id="{B927B5C5-BA33-1426-C11E-8D3709971745}"/>
                </a:ext>
              </a:extLst>
            </p:cNvPr>
            <p:cNvSpPr/>
            <p:nvPr/>
          </p:nvSpPr>
          <p:spPr>
            <a:xfrm>
              <a:off x="0" y="0"/>
              <a:ext cx="4816592" cy="325084"/>
            </a:xfrm>
            <a:custGeom>
              <a:avLst/>
              <a:gdLst/>
              <a:ahLst/>
              <a:cxnLst/>
              <a:rect l="l" t="t" r="r" b="b"/>
              <a:pathLst>
                <a:path w="4816592" h="325084">
                  <a:moveTo>
                    <a:pt x="0" y="0"/>
                  </a:moveTo>
                  <a:lnTo>
                    <a:pt x="4816592" y="0"/>
                  </a:lnTo>
                  <a:lnTo>
                    <a:pt x="4816592" y="325084"/>
                  </a:lnTo>
                  <a:lnTo>
                    <a:pt x="0" y="325084"/>
                  </a:lnTo>
                  <a:close/>
                </a:path>
              </a:pathLst>
            </a:custGeom>
            <a:solidFill>
              <a:srgbClr val="CCCCCC"/>
            </a:solidFill>
            <a:ln w="95250" cap="sq">
              <a:solidFill>
                <a:srgbClr val="CCCCCC"/>
              </a:solidFill>
              <a:prstDash val="solid"/>
              <a:miter/>
            </a:ln>
          </p:spPr>
          <p:txBody>
            <a:bodyPr/>
            <a:lstStyle/>
            <a:p>
              <a:endParaRPr lang="en-SG"/>
            </a:p>
          </p:txBody>
        </p:sp>
        <p:sp>
          <p:nvSpPr>
            <p:cNvPr id="11" name="TextBox 11">
              <a:extLst>
                <a:ext uri="{FF2B5EF4-FFF2-40B4-BE49-F238E27FC236}">
                  <a16:creationId xmlns:a16="http://schemas.microsoft.com/office/drawing/2014/main" id="{F390BE7F-B01A-588D-498F-7C788AF75F29}"/>
                </a:ext>
              </a:extLst>
            </p:cNvPr>
            <p:cNvSpPr txBox="1"/>
            <p:nvPr/>
          </p:nvSpPr>
          <p:spPr>
            <a:xfrm>
              <a:off x="0" y="-38100"/>
              <a:ext cx="4816593" cy="363184"/>
            </a:xfrm>
            <a:prstGeom prst="rect">
              <a:avLst/>
            </a:prstGeom>
          </p:spPr>
          <p:txBody>
            <a:bodyPr lIns="254000" tIns="254000" rIns="254000" bIns="254000" rtlCol="0" anchor="ctr"/>
            <a:lstStyle/>
            <a:p>
              <a:pPr algn="l">
                <a:lnSpc>
                  <a:spcPts val="2100"/>
                </a:lnSpc>
              </a:pPr>
              <a:endParaRPr/>
            </a:p>
          </p:txBody>
        </p:sp>
      </p:grpSp>
      <p:grpSp>
        <p:nvGrpSpPr>
          <p:cNvPr id="12" name="Group 12">
            <a:extLst>
              <a:ext uri="{FF2B5EF4-FFF2-40B4-BE49-F238E27FC236}">
                <a16:creationId xmlns:a16="http://schemas.microsoft.com/office/drawing/2014/main" id="{26509ABA-2C0F-AEB1-E5AE-996C8E616CEF}"/>
              </a:ext>
            </a:extLst>
          </p:cNvPr>
          <p:cNvGrpSpPr/>
          <p:nvPr/>
        </p:nvGrpSpPr>
        <p:grpSpPr>
          <a:xfrm>
            <a:off x="237414" y="9267586"/>
            <a:ext cx="804526" cy="804526"/>
            <a:chOff x="0" y="0"/>
            <a:chExt cx="1072702" cy="1072702"/>
          </a:xfrm>
        </p:grpSpPr>
        <p:sp>
          <p:nvSpPr>
            <p:cNvPr id="13" name="Freeform 13">
              <a:extLst>
                <a:ext uri="{FF2B5EF4-FFF2-40B4-BE49-F238E27FC236}">
                  <a16:creationId xmlns:a16="http://schemas.microsoft.com/office/drawing/2014/main" id="{4EBA88A2-8D42-80FF-A8B2-0E87CDCDFB60}"/>
                </a:ext>
              </a:extLst>
            </p:cNvPr>
            <p:cNvSpPr/>
            <p:nvPr/>
          </p:nvSpPr>
          <p:spPr>
            <a:xfrm>
              <a:off x="0" y="0"/>
              <a:ext cx="1072702" cy="1072702"/>
            </a:xfrm>
            <a:custGeom>
              <a:avLst/>
              <a:gdLst/>
              <a:ahLst/>
              <a:cxnLst/>
              <a:rect l="l" t="t" r="r" b="b"/>
              <a:pathLst>
                <a:path w="1072702" h="1072702">
                  <a:moveTo>
                    <a:pt x="0" y="0"/>
                  </a:moveTo>
                  <a:lnTo>
                    <a:pt x="1072702" y="0"/>
                  </a:lnTo>
                  <a:lnTo>
                    <a:pt x="1072702" y="1072702"/>
                  </a:lnTo>
                  <a:lnTo>
                    <a:pt x="0" y="107270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SG"/>
            </a:p>
          </p:txBody>
        </p:sp>
        <p:sp>
          <p:nvSpPr>
            <p:cNvPr id="14" name="Freeform 14">
              <a:extLst>
                <a:ext uri="{FF2B5EF4-FFF2-40B4-BE49-F238E27FC236}">
                  <a16:creationId xmlns:a16="http://schemas.microsoft.com/office/drawing/2014/main" id="{AF4981E6-C0C2-B84F-6929-7B8A8FFF8FD7}"/>
                </a:ext>
              </a:extLst>
            </p:cNvPr>
            <p:cNvSpPr/>
            <p:nvPr/>
          </p:nvSpPr>
          <p:spPr>
            <a:xfrm>
              <a:off x="158445" y="150016"/>
              <a:ext cx="755811" cy="772669"/>
            </a:xfrm>
            <a:custGeom>
              <a:avLst/>
              <a:gdLst/>
              <a:ahLst/>
              <a:cxnLst/>
              <a:rect l="l" t="t" r="r" b="b"/>
              <a:pathLst>
                <a:path w="755811" h="772669">
                  <a:moveTo>
                    <a:pt x="0" y="0"/>
                  </a:moveTo>
                  <a:lnTo>
                    <a:pt x="755811" y="0"/>
                  </a:lnTo>
                  <a:lnTo>
                    <a:pt x="755811" y="772670"/>
                  </a:lnTo>
                  <a:lnTo>
                    <a:pt x="0" y="77267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SG"/>
            </a:p>
          </p:txBody>
        </p:sp>
      </p:grpSp>
      <p:sp>
        <p:nvSpPr>
          <p:cNvPr id="15" name="Freeform 15">
            <a:extLst>
              <a:ext uri="{FF2B5EF4-FFF2-40B4-BE49-F238E27FC236}">
                <a16:creationId xmlns:a16="http://schemas.microsoft.com/office/drawing/2014/main" id="{6A8FCAEB-C64A-C65F-0340-5D29ADDB3E6C}"/>
              </a:ext>
            </a:extLst>
          </p:cNvPr>
          <p:cNvSpPr/>
          <p:nvPr/>
        </p:nvSpPr>
        <p:spPr>
          <a:xfrm>
            <a:off x="1423082" y="9291263"/>
            <a:ext cx="807064" cy="757173"/>
          </a:xfrm>
          <a:custGeom>
            <a:avLst/>
            <a:gdLst/>
            <a:ahLst/>
            <a:cxnLst/>
            <a:rect l="l" t="t" r="r" b="b"/>
            <a:pathLst>
              <a:path w="807064" h="757173">
                <a:moveTo>
                  <a:pt x="0" y="0"/>
                </a:moveTo>
                <a:lnTo>
                  <a:pt x="807064" y="0"/>
                </a:lnTo>
                <a:lnTo>
                  <a:pt x="807064" y="757173"/>
                </a:lnTo>
                <a:lnTo>
                  <a:pt x="0" y="75717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SG"/>
          </a:p>
        </p:txBody>
      </p:sp>
      <p:sp>
        <p:nvSpPr>
          <p:cNvPr id="16" name="Freeform 16">
            <a:extLst>
              <a:ext uri="{FF2B5EF4-FFF2-40B4-BE49-F238E27FC236}">
                <a16:creationId xmlns:a16="http://schemas.microsoft.com/office/drawing/2014/main" id="{AD4E83BA-F2DF-62F6-C9E0-6BCF71882215}"/>
              </a:ext>
            </a:extLst>
          </p:cNvPr>
          <p:cNvSpPr/>
          <p:nvPr/>
        </p:nvSpPr>
        <p:spPr>
          <a:xfrm>
            <a:off x="2395752" y="9327294"/>
            <a:ext cx="662689" cy="685111"/>
          </a:xfrm>
          <a:custGeom>
            <a:avLst/>
            <a:gdLst/>
            <a:ahLst/>
            <a:cxnLst/>
            <a:rect l="l" t="t" r="r" b="b"/>
            <a:pathLst>
              <a:path w="662689" h="685111">
                <a:moveTo>
                  <a:pt x="0" y="0"/>
                </a:moveTo>
                <a:lnTo>
                  <a:pt x="662688" y="0"/>
                </a:lnTo>
                <a:lnTo>
                  <a:pt x="662688" y="685110"/>
                </a:lnTo>
                <a:lnTo>
                  <a:pt x="0" y="68511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SG"/>
          </a:p>
        </p:txBody>
      </p:sp>
      <p:sp>
        <p:nvSpPr>
          <p:cNvPr id="17" name="Freeform 17">
            <a:extLst>
              <a:ext uri="{FF2B5EF4-FFF2-40B4-BE49-F238E27FC236}">
                <a16:creationId xmlns:a16="http://schemas.microsoft.com/office/drawing/2014/main" id="{A4F3BAEA-FA9A-612D-88BD-22680941DE6E}"/>
              </a:ext>
            </a:extLst>
          </p:cNvPr>
          <p:cNvSpPr/>
          <p:nvPr/>
        </p:nvSpPr>
        <p:spPr>
          <a:xfrm>
            <a:off x="4062279" y="9335724"/>
            <a:ext cx="668249" cy="668249"/>
          </a:xfrm>
          <a:custGeom>
            <a:avLst/>
            <a:gdLst/>
            <a:ahLst/>
            <a:cxnLst/>
            <a:rect l="l" t="t" r="r" b="b"/>
            <a:pathLst>
              <a:path w="668249" h="668249">
                <a:moveTo>
                  <a:pt x="0" y="0"/>
                </a:moveTo>
                <a:lnTo>
                  <a:pt x="668250" y="0"/>
                </a:lnTo>
                <a:lnTo>
                  <a:pt x="668250" y="668250"/>
                </a:lnTo>
                <a:lnTo>
                  <a:pt x="0" y="66825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SG"/>
          </a:p>
        </p:txBody>
      </p:sp>
      <p:sp>
        <p:nvSpPr>
          <p:cNvPr id="18" name="Freeform 18">
            <a:extLst>
              <a:ext uri="{FF2B5EF4-FFF2-40B4-BE49-F238E27FC236}">
                <a16:creationId xmlns:a16="http://schemas.microsoft.com/office/drawing/2014/main" id="{1BA3E8A3-00D1-756C-7F8D-9B3C09FB1912}"/>
              </a:ext>
            </a:extLst>
          </p:cNvPr>
          <p:cNvSpPr/>
          <p:nvPr/>
        </p:nvSpPr>
        <p:spPr>
          <a:xfrm>
            <a:off x="3224046" y="9309278"/>
            <a:ext cx="672629" cy="721142"/>
          </a:xfrm>
          <a:custGeom>
            <a:avLst/>
            <a:gdLst/>
            <a:ahLst/>
            <a:cxnLst/>
            <a:rect l="l" t="t" r="r" b="b"/>
            <a:pathLst>
              <a:path w="672629" h="721142">
                <a:moveTo>
                  <a:pt x="0" y="0"/>
                </a:moveTo>
                <a:lnTo>
                  <a:pt x="672628" y="0"/>
                </a:lnTo>
                <a:lnTo>
                  <a:pt x="672628" y="721142"/>
                </a:lnTo>
                <a:lnTo>
                  <a:pt x="0" y="72114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SG"/>
          </a:p>
        </p:txBody>
      </p:sp>
      <p:sp>
        <p:nvSpPr>
          <p:cNvPr id="19" name="Freeform 19">
            <a:extLst>
              <a:ext uri="{FF2B5EF4-FFF2-40B4-BE49-F238E27FC236}">
                <a16:creationId xmlns:a16="http://schemas.microsoft.com/office/drawing/2014/main" id="{982D66F0-04C4-5811-5D10-391268EC8E92}"/>
              </a:ext>
            </a:extLst>
          </p:cNvPr>
          <p:cNvSpPr/>
          <p:nvPr/>
        </p:nvSpPr>
        <p:spPr>
          <a:xfrm>
            <a:off x="4877084" y="9291263"/>
            <a:ext cx="905315" cy="757173"/>
          </a:xfrm>
          <a:custGeom>
            <a:avLst/>
            <a:gdLst/>
            <a:ahLst/>
            <a:cxnLst/>
            <a:rect l="l" t="t" r="r" b="b"/>
            <a:pathLst>
              <a:path w="905315" h="757173">
                <a:moveTo>
                  <a:pt x="0" y="0"/>
                </a:moveTo>
                <a:lnTo>
                  <a:pt x="905315" y="0"/>
                </a:lnTo>
                <a:lnTo>
                  <a:pt x="905315" y="757173"/>
                </a:lnTo>
                <a:lnTo>
                  <a:pt x="0" y="757173"/>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en-SG"/>
          </a:p>
        </p:txBody>
      </p:sp>
      <p:grpSp>
        <p:nvGrpSpPr>
          <p:cNvPr id="20" name="Group 20">
            <a:extLst>
              <a:ext uri="{FF2B5EF4-FFF2-40B4-BE49-F238E27FC236}">
                <a16:creationId xmlns:a16="http://schemas.microsoft.com/office/drawing/2014/main" id="{94053C5B-A554-3F14-918F-C7AF8956B7CC}"/>
              </a:ext>
            </a:extLst>
          </p:cNvPr>
          <p:cNvGrpSpPr/>
          <p:nvPr/>
        </p:nvGrpSpPr>
        <p:grpSpPr>
          <a:xfrm>
            <a:off x="15109868" y="9297158"/>
            <a:ext cx="2801811" cy="712035"/>
            <a:chOff x="0" y="0"/>
            <a:chExt cx="737925" cy="187532"/>
          </a:xfrm>
        </p:grpSpPr>
        <p:sp>
          <p:nvSpPr>
            <p:cNvPr id="21" name="Freeform 21">
              <a:extLst>
                <a:ext uri="{FF2B5EF4-FFF2-40B4-BE49-F238E27FC236}">
                  <a16:creationId xmlns:a16="http://schemas.microsoft.com/office/drawing/2014/main" id="{A60865B1-5261-9D7E-13B9-827E0186739D}"/>
                </a:ext>
              </a:extLst>
            </p:cNvPr>
            <p:cNvSpPr/>
            <p:nvPr/>
          </p:nvSpPr>
          <p:spPr>
            <a:xfrm>
              <a:off x="0" y="0"/>
              <a:ext cx="737925" cy="187532"/>
            </a:xfrm>
            <a:custGeom>
              <a:avLst/>
              <a:gdLst/>
              <a:ahLst/>
              <a:cxnLst/>
              <a:rect l="l" t="t" r="r" b="b"/>
              <a:pathLst>
                <a:path w="737925" h="187532">
                  <a:moveTo>
                    <a:pt x="0" y="0"/>
                  </a:moveTo>
                  <a:lnTo>
                    <a:pt x="737925" y="0"/>
                  </a:lnTo>
                  <a:lnTo>
                    <a:pt x="737925" y="187532"/>
                  </a:lnTo>
                  <a:lnTo>
                    <a:pt x="0" y="187532"/>
                  </a:lnTo>
                  <a:close/>
                </a:path>
              </a:pathLst>
            </a:custGeom>
            <a:solidFill>
              <a:srgbClr val="CCCCCC"/>
            </a:solidFill>
            <a:ln w="28575" cap="sq">
              <a:solidFill>
                <a:srgbClr val="000000"/>
              </a:solidFill>
              <a:prstDash val="solid"/>
              <a:miter/>
            </a:ln>
          </p:spPr>
          <p:txBody>
            <a:bodyPr/>
            <a:lstStyle/>
            <a:p>
              <a:endParaRPr lang="en-SG"/>
            </a:p>
          </p:txBody>
        </p:sp>
        <p:sp>
          <p:nvSpPr>
            <p:cNvPr id="22" name="TextBox 22">
              <a:extLst>
                <a:ext uri="{FF2B5EF4-FFF2-40B4-BE49-F238E27FC236}">
                  <a16:creationId xmlns:a16="http://schemas.microsoft.com/office/drawing/2014/main" id="{BC0A79D3-5CA1-BE6A-FF37-11AF6A9FC3C3}"/>
                </a:ext>
              </a:extLst>
            </p:cNvPr>
            <p:cNvSpPr txBox="1"/>
            <p:nvPr/>
          </p:nvSpPr>
          <p:spPr>
            <a:xfrm>
              <a:off x="0" y="-66675"/>
              <a:ext cx="737925" cy="254207"/>
            </a:xfrm>
            <a:prstGeom prst="rect">
              <a:avLst/>
            </a:prstGeom>
          </p:spPr>
          <p:txBody>
            <a:bodyPr lIns="50800" tIns="50800" rIns="50800" bIns="50800" rtlCol="0" anchor="ctr"/>
            <a:lstStyle/>
            <a:p>
              <a:pPr marL="0" lvl="0" indent="0" algn="ctr">
                <a:lnSpc>
                  <a:spcPts val="2240"/>
                </a:lnSpc>
                <a:spcBef>
                  <a:spcPct val="0"/>
                </a:spcBef>
              </a:pPr>
              <a:r>
                <a:rPr lang="en-US" sz="1600" u="sng">
                  <a:solidFill>
                    <a:srgbClr val="000000"/>
                  </a:solidFill>
                  <a:latin typeface="Retropix"/>
                  <a:ea typeface="Retropix"/>
                  <a:cs typeface="Retropix"/>
                  <a:sym typeface="Retropix"/>
                  <a:hlinkClick r:id="rId22" action="ppaction://hlinksldjump"/>
                </a:rPr>
                <a:t>Back to Agenda Page</a:t>
              </a:r>
            </a:p>
          </p:txBody>
        </p:sp>
      </p:grpSp>
      <p:sp>
        <p:nvSpPr>
          <p:cNvPr id="23" name="TextBox 22">
            <a:extLst>
              <a:ext uri="{FF2B5EF4-FFF2-40B4-BE49-F238E27FC236}">
                <a16:creationId xmlns:a16="http://schemas.microsoft.com/office/drawing/2014/main" id="{37670C0D-7C29-67F4-F845-76F3CBFD3213}"/>
              </a:ext>
            </a:extLst>
          </p:cNvPr>
          <p:cNvSpPr txBox="1"/>
          <p:nvPr/>
        </p:nvSpPr>
        <p:spPr>
          <a:xfrm>
            <a:off x="343183" y="256580"/>
            <a:ext cx="16452293" cy="1938992"/>
          </a:xfrm>
          <a:prstGeom prst="rect">
            <a:avLst/>
          </a:prstGeom>
          <a:noFill/>
        </p:spPr>
        <p:txBody>
          <a:bodyPr wrap="square" rtlCol="0">
            <a:spAutoFit/>
          </a:bodyPr>
          <a:lstStyle/>
          <a:p>
            <a:r>
              <a:rPr lang="en-SG" sz="6000" dirty="0">
                <a:solidFill>
                  <a:schemeClr val="bg1"/>
                </a:solidFill>
                <a:latin typeface="Retropix" panose="020B0604020202020204" charset="0"/>
              </a:rPr>
              <a:t>Imputing missing values, Encoding categorial features, and Handling outliers</a:t>
            </a:r>
          </a:p>
        </p:txBody>
      </p:sp>
      <p:pic>
        <p:nvPicPr>
          <p:cNvPr id="4" name="Picture 3" descr="A screenshot of a computer&#10;&#10;Description automatically generated">
            <a:extLst>
              <a:ext uri="{FF2B5EF4-FFF2-40B4-BE49-F238E27FC236}">
                <a16:creationId xmlns:a16="http://schemas.microsoft.com/office/drawing/2014/main" id="{9A6FCC55-EA18-43A4-F50E-76FEDA2D60D3}"/>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433212" y="2204268"/>
            <a:ext cx="13008634" cy="2762250"/>
          </a:xfrm>
          <a:prstGeom prst="rect">
            <a:avLst/>
          </a:prstGeom>
        </p:spPr>
      </p:pic>
      <p:pic>
        <p:nvPicPr>
          <p:cNvPr id="26" name="Picture 25">
            <a:extLst>
              <a:ext uri="{FF2B5EF4-FFF2-40B4-BE49-F238E27FC236}">
                <a16:creationId xmlns:a16="http://schemas.microsoft.com/office/drawing/2014/main" id="{8EA3A6D2-1CBA-C99C-F70C-C7064F06697E}"/>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433212" y="6865095"/>
            <a:ext cx="12543114" cy="896842"/>
          </a:xfrm>
          <a:prstGeom prst="rect">
            <a:avLst/>
          </a:prstGeom>
        </p:spPr>
      </p:pic>
      <p:pic>
        <p:nvPicPr>
          <p:cNvPr id="25" name="Picture 24">
            <a:extLst>
              <a:ext uri="{FF2B5EF4-FFF2-40B4-BE49-F238E27FC236}">
                <a16:creationId xmlns:a16="http://schemas.microsoft.com/office/drawing/2014/main" id="{4F9CEBA0-9AE5-09B3-91BA-53D915698DB7}"/>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433212" y="7945460"/>
            <a:ext cx="9473552" cy="967740"/>
          </a:xfrm>
          <a:prstGeom prst="rect">
            <a:avLst/>
          </a:prstGeom>
        </p:spPr>
      </p:pic>
      <p:pic>
        <p:nvPicPr>
          <p:cNvPr id="28" name="Picture 27" descr="A screenshot of a computer&#10;&#10;Description automatically generated">
            <a:extLst>
              <a:ext uri="{FF2B5EF4-FFF2-40B4-BE49-F238E27FC236}">
                <a16:creationId xmlns:a16="http://schemas.microsoft.com/office/drawing/2014/main" id="{3970C175-1D10-B5C4-D06F-9371484169C7}"/>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433212" y="5130946"/>
            <a:ext cx="6987540" cy="1569720"/>
          </a:xfrm>
          <a:prstGeom prst="rect">
            <a:avLst/>
          </a:prstGeom>
        </p:spPr>
      </p:pic>
    </p:spTree>
    <p:extLst>
      <p:ext uri="{BB962C8B-B14F-4D97-AF65-F5344CB8AC3E}">
        <p14:creationId xmlns:p14="http://schemas.microsoft.com/office/powerpoint/2010/main" val="1836450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1036</TotalTime>
  <Words>351</Words>
  <Application>Microsoft Office PowerPoint</Application>
  <PresentationFormat>Custom</PresentationFormat>
  <Paragraphs>60</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Aptos</vt:lpstr>
      <vt:lpstr>Retropix</vt:lpstr>
      <vt:lpstr>Public Sans</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 Predicting Factory Machine Status</dc:title>
  <cp:lastModifiedBy>SEOW YUE JIA TIFFANEE</cp:lastModifiedBy>
  <cp:revision>1</cp:revision>
  <dcterms:created xsi:type="dcterms:W3CDTF">2006-08-16T00:00:00Z</dcterms:created>
  <dcterms:modified xsi:type="dcterms:W3CDTF">2024-11-24T20:13:31Z</dcterms:modified>
  <dc:identifier>DAGWITcOKa4</dc:identifier>
</cp:coreProperties>
</file>