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0" d="100"/>
          <a:sy n="60" d="100"/>
        </p:scale>
        <p:origin x="3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48E-6453-441F-A75E-F1CFC00BD57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114D-2EA4-4784-BA76-9128A523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557235" cy="68729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745" y="457200"/>
            <a:ext cx="9884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  <a:cs typeface="Times New Roman" panose="02020603050405020304" pitchFamily="18" charset="0"/>
              </a:rPr>
              <a:t>MUMED INCORPORATED SALES DATA  2015 -2018</a:t>
            </a:r>
            <a:endParaRPr lang="en-US" sz="3000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92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159876" y="1135118"/>
            <a:ext cx="1860331" cy="9616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2359" y="1135117"/>
            <a:ext cx="1744717" cy="7694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48349" y="1112572"/>
            <a:ext cx="1459624" cy="8227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59875" y="1135118"/>
            <a:ext cx="1860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3M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TOTAL SALES</a:t>
            </a:r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2359" y="1135118"/>
            <a:ext cx="13873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REGIONS</a:t>
            </a: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1878" y="1135118"/>
            <a:ext cx="15923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SALES PERSONS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64819" y="1231915"/>
            <a:ext cx="1380798" cy="6433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07973" y="1135118"/>
            <a:ext cx="30112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SALES CHANNELS</a:t>
            </a: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45830" y="2111715"/>
            <a:ext cx="2227536" cy="4509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826425" y="2131416"/>
            <a:ext cx="8202665" cy="220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66999" y="4531597"/>
            <a:ext cx="2460078" cy="2089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720711" y="4531598"/>
            <a:ext cx="2675538" cy="2089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89883" y="4531598"/>
            <a:ext cx="2339207" cy="20899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364" y="6150031"/>
            <a:ext cx="1405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Toffick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Bernard MT Condensed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2022-07-21T21:17:56Z</dcterms:created>
  <dcterms:modified xsi:type="dcterms:W3CDTF">2022-07-22T06:47:47Z</dcterms:modified>
</cp:coreProperties>
</file>