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814-BB2F-44AF-A75D-0C1DFEBD209B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CED3-71CD-495A-BBDE-6628F4D6C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33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814-BB2F-44AF-A75D-0C1DFEBD209B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CED3-71CD-495A-BBDE-6628F4D6C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53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814-BB2F-44AF-A75D-0C1DFEBD209B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CED3-71CD-495A-BBDE-6628F4D6C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794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814-BB2F-44AF-A75D-0C1DFEBD209B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CED3-71CD-495A-BBDE-6628F4D6C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67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814-BB2F-44AF-A75D-0C1DFEBD209B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CED3-71CD-495A-BBDE-6628F4D6C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650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814-BB2F-44AF-A75D-0C1DFEBD209B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CED3-71CD-495A-BBDE-6628F4D6C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38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814-BB2F-44AF-A75D-0C1DFEBD209B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CED3-71CD-495A-BBDE-6628F4D6C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87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814-BB2F-44AF-A75D-0C1DFEBD209B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CED3-71CD-495A-BBDE-6628F4D6C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86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814-BB2F-44AF-A75D-0C1DFEBD209B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CED3-71CD-495A-BBDE-6628F4D6C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14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814-BB2F-44AF-A75D-0C1DFEBD209B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CED3-71CD-495A-BBDE-6628F4D6C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17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814-BB2F-44AF-A75D-0C1DFEBD209B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CED3-71CD-495A-BBDE-6628F4D6C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3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814-BB2F-44AF-A75D-0C1DFEBD209B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CED3-71CD-495A-BBDE-6628F4D6C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76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F814-BB2F-44AF-A75D-0C1DFEBD209B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CED3-71CD-495A-BBDE-6628F4D6C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54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26DF814-BB2F-44AF-A75D-0C1DFEBD209B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8B3CED3-71CD-495A-BBDE-6628F4D6C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42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26DF814-BB2F-44AF-A75D-0C1DFEBD209B}" type="datetimeFigureOut">
              <a:rPr lang="ru-RU" smtClean="0"/>
              <a:t>28.03.2018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8B3CED3-71CD-495A-BBDE-6628F4D6C9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425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SERVER </a:t>
            </a:r>
            <a:br>
              <a:rPr lang="en-US" dirty="0" smtClean="0"/>
            </a:br>
            <a:r>
              <a:rPr lang="en-US" dirty="0" smtClean="0"/>
              <a:t>DATE FUNCTIONS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Introduction to SQL Server’s Date Functions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9357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0442" y="0"/>
            <a:ext cx="10515600" cy="1325563"/>
          </a:xfrm>
        </p:spPr>
        <p:txBody>
          <a:bodyPr/>
          <a:lstStyle/>
          <a:p>
            <a:r>
              <a:rPr lang="en-US" b="1" dirty="0" smtClean="0"/>
              <a:t>DATEDIFF</a:t>
            </a:r>
            <a:r>
              <a:rPr lang="az-Latn-AZ" b="1" dirty="0" smtClean="0"/>
              <a:t>()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548946"/>
            <a:ext cx="9618627" cy="20526916"/>
          </a:xfrm>
        </p:spPr>
        <p:txBody>
          <a:bodyPr/>
          <a:lstStyle/>
          <a:p>
            <a:pPr fontAlgn="base"/>
            <a:r>
              <a:rPr lang="en-US" dirty="0" smtClean="0"/>
              <a:t>The </a:t>
            </a:r>
            <a:r>
              <a:rPr lang="en-US" dirty="0"/>
              <a:t>DATEDIFF function </a:t>
            </a:r>
            <a:r>
              <a:rPr lang="en-US" dirty="0" err="1"/>
              <a:t>returnes</a:t>
            </a:r>
            <a:r>
              <a:rPr lang="en-US" dirty="0"/>
              <a:t> the number years, months, weeks, or days between two dates.</a:t>
            </a:r>
          </a:p>
          <a:p>
            <a:pPr fontAlgn="base"/>
            <a:r>
              <a:rPr lang="en-US" dirty="0"/>
              <a:t>The general form for the DATEDIFF </a:t>
            </a:r>
            <a:r>
              <a:rPr lang="en-US" dirty="0" smtClean="0"/>
              <a:t>is</a:t>
            </a:r>
            <a:endParaRPr lang="az-Latn-AZ" dirty="0" smtClean="0"/>
          </a:p>
          <a:p>
            <a:pPr fontAlgn="base"/>
            <a:endParaRPr lang="en-US" dirty="0"/>
          </a:p>
          <a:p>
            <a:endParaRPr lang="az-Latn-AZ" dirty="0" smtClean="0"/>
          </a:p>
          <a:p>
            <a:r>
              <a:rPr lang="en-US" dirty="0" smtClean="0"/>
              <a:t>To </a:t>
            </a:r>
            <a:r>
              <a:rPr lang="en-US" dirty="0"/>
              <a:t>do this we’ll use the DATEDIFF report to both display number of years of service and to also to filter out those with less than ten years of service.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8942" y="2025817"/>
            <a:ext cx="11152031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DATEDIFF(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ru-RU" altLang="ru-RU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8942" y="2302816"/>
            <a:ext cx="10736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Open Sans"/>
              </a:rPr>
              <a:t>Bu </a:t>
            </a:r>
            <a:r>
              <a:rPr lang="en-US" dirty="0" err="1" smtClean="0">
                <a:latin typeface="Open Sans"/>
              </a:rPr>
              <a:t>funksiya</a:t>
            </a:r>
            <a:r>
              <a:rPr lang="en-US" dirty="0" smtClean="0">
                <a:latin typeface="Open Sans"/>
              </a:rPr>
              <a:t> </a:t>
            </a:r>
            <a:r>
              <a:rPr lang="en-US" dirty="0" err="1" smtClean="0">
                <a:latin typeface="Open Sans"/>
              </a:rPr>
              <a:t>tarixl</a:t>
            </a:r>
            <a:r>
              <a:rPr lang="az-Latn-AZ" dirty="0" smtClean="0">
                <a:latin typeface="Open Sans"/>
              </a:rPr>
              <a:t>əri bir birlərindən çıxmaq və fərqi tapmaq üçün istifadə olunur</a:t>
            </a:r>
            <a:r>
              <a:rPr lang="en-US" b="0" i="0" dirty="0" smtClean="0">
                <a:effectLst/>
                <a:latin typeface="Open Sans"/>
              </a:rPr>
              <a:t>.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8942" y="4255332"/>
            <a:ext cx="7389730" cy="230115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7744" tIns="179331" rIns="177744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  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NationalIDNumber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   </a:t>
            </a:r>
            <a:endParaRPr kumimoji="0" lang="az-Latn-AZ" altLang="ru-RU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 </a:t>
            </a:r>
            <a:endParaRPr kumimoji="0" lang="az-Latn-AZ" altLang="ru-RU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DATEDIFF(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kumimoji="0" lang="az-Latn-AZ" altLang="ru-RU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GETDATE())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YearsOfService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az-Latn-AZ" altLang="ru-RU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    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HumanResources.Employee</a:t>
            </a:r>
            <a:endParaRPr kumimoji="0" lang="az-Latn-AZ" altLang="ru-RU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    DATEDIFF(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GETDATE()) &gt;= 10</a:t>
            </a:r>
            <a:endParaRPr kumimoji="0" lang="az-Latn-AZ" altLang="ru-RU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YearsOfService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DESC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964" y="4383008"/>
            <a:ext cx="2977009" cy="290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5752"/>
            <a:ext cx="10515600" cy="1325563"/>
          </a:xfrm>
        </p:spPr>
        <p:txBody>
          <a:bodyPr/>
          <a:lstStyle/>
          <a:p>
            <a:r>
              <a:rPr lang="en-US" b="1" dirty="0" smtClean="0"/>
              <a:t>DATEADD</a:t>
            </a:r>
            <a:r>
              <a:rPr lang="az-Latn-AZ" b="1" dirty="0" smtClean="0"/>
              <a:t>()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18533"/>
            <a:ext cx="10515600" cy="4351338"/>
          </a:xfrm>
        </p:spPr>
        <p:txBody>
          <a:bodyPr/>
          <a:lstStyle/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az-Latn-AZ" dirty="0" smtClean="0"/>
              <a:t>Bu funksiya verilmiş tarixə hər hansı bir hissə </a:t>
            </a:r>
            <a:r>
              <a:rPr lang="en-US" dirty="0" smtClean="0"/>
              <a:t>(ay, </a:t>
            </a:r>
            <a:r>
              <a:rPr lang="en-US" dirty="0" err="1" smtClean="0"/>
              <a:t>il</a:t>
            </a:r>
            <a:r>
              <a:rPr lang="en-US" dirty="0" smtClean="0"/>
              <a:t> v</a:t>
            </a:r>
            <a:r>
              <a:rPr lang="az-Latn-AZ" dirty="0" smtClean="0"/>
              <a:t>ə ya gün</a:t>
            </a:r>
            <a:r>
              <a:rPr lang="en-US" dirty="0" smtClean="0"/>
              <a:t>)</a:t>
            </a:r>
            <a:r>
              <a:rPr lang="az-Latn-AZ" dirty="0" smtClean="0"/>
              <a:t> artırmaq üçündür.</a:t>
            </a:r>
            <a:endParaRPr lang="en-US" dirty="0"/>
          </a:p>
          <a:p>
            <a:r>
              <a:rPr lang="az-Latn-AZ" dirty="0" smtClean="0"/>
              <a:t>DATEADD(date part</a:t>
            </a:r>
            <a:r>
              <a:rPr lang="en-US" dirty="0" smtClean="0"/>
              <a:t>,</a:t>
            </a:r>
            <a:r>
              <a:rPr lang="en-US" dirty="0" err="1" smtClean="0"/>
              <a:t>number,value</a:t>
            </a:r>
            <a:r>
              <a:rPr lang="az-Latn-AZ" dirty="0" smtClean="0"/>
              <a:t>) şəklində yazılır</a:t>
            </a:r>
            <a:endParaRPr lang="en-US" dirty="0" smtClean="0"/>
          </a:p>
          <a:p>
            <a:pPr fontAlgn="base"/>
            <a:r>
              <a:rPr lang="az-Latn-AZ" dirty="0" smtClean="0"/>
              <a:t>Əgər daxil etdiyimiz dəyər müsbətdirsə həmin tarix əlavə olunur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az-Latn-AZ" dirty="0"/>
              <a:t>Əgər daxil etdiyimiz dəyər </a:t>
            </a:r>
            <a:r>
              <a:rPr lang="az-Latn-AZ" dirty="0" smtClean="0"/>
              <a:t>mənfidirsə </a:t>
            </a:r>
            <a:r>
              <a:rPr lang="az-Latn-AZ" dirty="0"/>
              <a:t>həmin tarix </a:t>
            </a:r>
            <a:r>
              <a:rPr lang="az-Latn-AZ" dirty="0" smtClean="0"/>
              <a:t>çıxılır</a:t>
            </a:r>
            <a:r>
              <a:rPr lang="en-US" dirty="0" smtClean="0"/>
              <a:t>.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225" y="4731317"/>
            <a:ext cx="8004114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DATEADD(DAY, 30, GETDATE())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adds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30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days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date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from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example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Georgia" panose="02040502050405020303" pitchFamily="18" charset="0"/>
              </a:rPr>
              <a:t>above</a:t>
            </a:r>
            <a:r>
              <a:rPr lang="ru-RU" altLang="ru-RU" dirty="0">
                <a:solidFill>
                  <a:srgbClr val="222222"/>
                </a:solidFill>
                <a:latin typeface="Georgia" panose="02040502050405020303" pitchFamily="18" charset="0"/>
              </a:rPr>
              <a:t>: 2018-04-27 15:48:19.490.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030" y="918304"/>
            <a:ext cx="10571998" cy="970450"/>
          </a:xfrm>
        </p:spPr>
        <p:txBody>
          <a:bodyPr/>
          <a:lstStyle/>
          <a:p>
            <a:r>
              <a:rPr lang="en-US" b="1" dirty="0"/>
              <a:t>ISDATE (expression)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76" y="2097582"/>
            <a:ext cx="10515600" cy="4351338"/>
          </a:xfrm>
        </p:spPr>
        <p:txBody>
          <a:bodyPr/>
          <a:lstStyle/>
          <a:p>
            <a:r>
              <a:rPr lang="az-Latn-AZ" dirty="0" smtClean="0"/>
              <a:t>Bu funksiya verilmiş tarixi yoxlamaq üçün istifadə olunur</a:t>
            </a:r>
            <a:r>
              <a:rPr lang="en-US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az-Latn-AZ" dirty="0" smtClean="0"/>
              <a:t>True və false məntiqi ilə işləyərək yalnız 1 və 0 dəyərlərini nəticə olaraq qaytarır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2030" y="2383001"/>
            <a:ext cx="4243469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ISDATE ('07/44/09')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966693"/>
            <a:ext cx="10571998" cy="970450"/>
          </a:xfrm>
        </p:spPr>
        <p:txBody>
          <a:bodyPr/>
          <a:lstStyle/>
          <a:p>
            <a:r>
              <a:rPr lang="az-Latn-AZ" dirty="0" smtClean="0"/>
              <a:t>SQL Serverdə Date və Time funksiyalarına aid 25dən çox funksiya növü vardır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198" y="2365178"/>
            <a:ext cx="2498676" cy="3636963"/>
          </a:xfrm>
        </p:spPr>
      </p:pic>
      <p:sp>
        <p:nvSpPr>
          <p:cNvPr id="5" name="Прямоугольник 4"/>
          <p:cNvSpPr/>
          <p:nvPr/>
        </p:nvSpPr>
        <p:spPr>
          <a:xfrm>
            <a:off x="3132111" y="6430177"/>
            <a:ext cx="5669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Latn-AZ" i="1" dirty="0" smtClean="0">
                <a:solidFill>
                  <a:schemeClr val="tx1">
                    <a:lumMod val="95000"/>
                  </a:schemeClr>
                </a:solidFill>
                <a:latin typeface="Open Sans"/>
              </a:rPr>
              <a:t>Yaşıl Rəngdə işarələnənlər ən çox istifadə edilənlərdir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73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</a:t>
            </a:r>
            <a:r>
              <a:rPr lang="az-Latn-AZ" dirty="0" smtClean="0"/>
              <a:t>və Time </a:t>
            </a:r>
            <a:r>
              <a:rPr lang="en-US" dirty="0" smtClean="0"/>
              <a:t>Data Type -lar</a:t>
            </a:r>
            <a:r>
              <a:rPr lang="az-Latn-AZ" dirty="0" smtClean="0"/>
              <a:t>ı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13" y="1417638"/>
            <a:ext cx="8557403" cy="5404817"/>
          </a:xfrm>
        </p:spPr>
      </p:pic>
    </p:spTree>
    <p:extLst>
      <p:ext uri="{BB962C8B-B14F-4D97-AF65-F5344CB8AC3E}">
        <p14:creationId xmlns:p14="http://schemas.microsoft.com/office/powerpoint/2010/main" val="49209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az-Latn-AZ" dirty="0" smtClean="0"/>
              <a:t>      GETDATE()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983" y="958347"/>
            <a:ext cx="10515600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r>
              <a:rPr lang="az-Latn-AZ" dirty="0" smtClean="0"/>
              <a:t>GetDate() funksiyası hal hazırki vaxtı qaytarır və ən çox istifadə olunan funksiyadır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az-Latn-AZ" dirty="0" smtClean="0"/>
              <a:t>Bu funksiyası Serverin hazırki vaxtını qaytarır bu isə bizə ödənişlərin nəvaxt köçüüldüyünü və s kimi əlverişli müqayisələr etməyə imkan yaradır</a:t>
            </a:r>
            <a:endParaRPr lang="en-US" dirty="0" smtClean="0"/>
          </a:p>
          <a:p>
            <a:r>
              <a:rPr lang="az-Latn-AZ" dirty="0" smtClean="0"/>
              <a:t>Misal olaraq</a:t>
            </a:r>
            <a:r>
              <a:rPr lang="en-US" dirty="0"/>
              <a:t> </a:t>
            </a:r>
            <a:r>
              <a:rPr lang="en-US" dirty="0" smtClean="0"/>
              <a:t>: </a:t>
            </a:r>
          </a:p>
          <a:p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6983" y="5309685"/>
            <a:ext cx="11495468" cy="66994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7744" tIns="179331" rIns="177744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SELECT GETDATE()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64768" y="6268032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2018-04-27 12:26:53.780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5071" y="6268032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424242"/>
                </a:solidFill>
                <a:effectLst/>
                <a:latin typeface="Open Sans"/>
              </a:rPr>
              <a:t>Which returns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21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59575"/>
            <a:ext cx="10515600" cy="1325563"/>
          </a:xfrm>
        </p:spPr>
        <p:txBody>
          <a:bodyPr/>
          <a:lstStyle/>
          <a:p>
            <a:r>
              <a:rPr lang="az-Latn-AZ" dirty="0" smtClean="0"/>
              <a:t>Digər ən çox istifadə olunan funksiyalar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031" y="875763"/>
            <a:ext cx="11070464" cy="4850440"/>
          </a:xfrm>
        </p:spPr>
        <p:txBody>
          <a:bodyPr/>
          <a:lstStyle/>
          <a:p>
            <a:r>
              <a:rPr lang="az-Latn-AZ" b="1" dirty="0" smtClean="0"/>
              <a:t>Bu funksiyalar tarixin müəyyən hissələrini qaytarır</a:t>
            </a:r>
          </a:p>
          <a:p>
            <a:r>
              <a:rPr lang="az-Latn-AZ" b="1" dirty="0" smtClean="0"/>
              <a:t>Sağdakı cədvəldə bu hissələri görə bilərsiniz</a:t>
            </a:r>
            <a:endParaRPr lang="en-US" b="1" dirty="0"/>
          </a:p>
          <a:p>
            <a:pPr fontAlgn="base"/>
            <a:r>
              <a:rPr lang="az-Latn-AZ" dirty="0" smtClean="0"/>
              <a:t>Verilən tarixi gün , ay ,il və s formatlarda böılmək əlverişliyini göstərir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az-Latn-AZ" dirty="0" smtClean="0"/>
              <a:t>Hissələri əldə etmək üçün funksiyalar bunlardır </a:t>
            </a:r>
            <a:r>
              <a:rPr lang="en-US" dirty="0" smtClean="0"/>
              <a:t>: </a:t>
            </a:r>
            <a:r>
              <a:rPr lang="en-US" dirty="0" smtClean="0"/>
              <a:t>DATENAME</a:t>
            </a:r>
            <a:r>
              <a:rPr lang="en-US" dirty="0"/>
              <a:t>, DATEPART, </a:t>
            </a:r>
            <a:r>
              <a:rPr lang="az-Latn-AZ" dirty="0" smtClean="0"/>
              <a:t>Month , Year , Day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919" y="2415395"/>
            <a:ext cx="1195081" cy="314001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560356" y="6436766"/>
            <a:ext cx="19025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1" dirty="0" err="1" smtClean="0">
                <a:solidFill>
                  <a:srgbClr val="424242"/>
                </a:solidFill>
                <a:effectLst/>
                <a:latin typeface="Open Sans"/>
              </a:rPr>
              <a:t>Datepart</a:t>
            </a:r>
            <a:r>
              <a:rPr lang="en-US" b="0" i="1" dirty="0" smtClean="0">
                <a:solidFill>
                  <a:srgbClr val="424242"/>
                </a:solidFill>
                <a:effectLst/>
                <a:latin typeface="Open Sans"/>
              </a:rPr>
              <a:t> Values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79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DATENAME()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06" y="56630"/>
            <a:ext cx="10503794" cy="4333740"/>
          </a:xfrm>
        </p:spPr>
        <p:txBody>
          <a:bodyPr/>
          <a:lstStyle/>
          <a:p>
            <a:pPr fontAlgn="base"/>
            <a:endParaRPr lang="en-US" dirty="0"/>
          </a:p>
          <a:p>
            <a:pPr fontAlgn="base"/>
            <a:r>
              <a:rPr lang="en-US" dirty="0" smtClean="0"/>
              <a:t>Bu </a:t>
            </a:r>
            <a:r>
              <a:rPr lang="az-Latn-AZ" dirty="0" smtClean="0"/>
              <a:t>şəkildə yazılır 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1806" y="2898737"/>
            <a:ext cx="11772363" cy="30777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DATENAME(</a:t>
            </a:r>
            <a:r>
              <a:rPr kumimoji="0" lang="ru-RU" altLang="ru-RU" sz="2000" b="0" i="1" u="none" strike="noStrike" cap="none" normalizeH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1806" y="3279185"/>
            <a:ext cx="8515038" cy="220882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7744" tIns="179331" rIns="177744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DATENAME(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GETDATE())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  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 DATENAME(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week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Week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 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 DATENAME(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dayofyear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GETDATE())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DayOfYear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  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 DATENAME(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GETDATE())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    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DATENAME(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GETDATE())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    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 DATENAME(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weekday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GETDATE())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WEEKDAY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9443" y="5574225"/>
            <a:ext cx="95571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effectLst/>
                <a:latin typeface="Open Sans"/>
              </a:rPr>
              <a:t>GETDATE returns </a:t>
            </a:r>
            <a:r>
              <a:rPr lang="ru-RU" dirty="0" smtClean="0"/>
              <a:t>2018-04-27 12:26:53.780</a:t>
            </a:r>
          </a:p>
          <a:p>
            <a:r>
              <a:rPr lang="en-US" dirty="0" err="1" smtClean="0">
                <a:latin typeface="Open Sans"/>
              </a:rPr>
              <a:t>il</a:t>
            </a:r>
            <a:r>
              <a:rPr lang="en-US" dirty="0" smtClean="0">
                <a:latin typeface="Open Sans"/>
              </a:rPr>
              <a:t>             </a:t>
            </a:r>
            <a:r>
              <a:rPr lang="az-Latn-AZ" dirty="0" smtClean="0">
                <a:latin typeface="Open Sans"/>
              </a:rPr>
              <a:t>həftə      ilin günləri       ay                gün          həftənin günü</a:t>
            </a:r>
            <a:endParaRPr lang="en-US" b="0" i="0" dirty="0" smtClean="0">
              <a:effectLst/>
              <a:latin typeface="Open Sans"/>
            </a:endParaRPr>
          </a:p>
          <a:p>
            <a:r>
              <a:rPr lang="en-US" dirty="0" smtClean="0"/>
              <a:t>2018	13	</a:t>
            </a:r>
            <a:r>
              <a:rPr lang="az-Latn-AZ" dirty="0" smtClean="0"/>
              <a:t>      </a:t>
            </a:r>
            <a:r>
              <a:rPr lang="en-US" dirty="0" smtClean="0"/>
              <a:t>87	</a:t>
            </a:r>
            <a:r>
              <a:rPr lang="az-Latn-AZ" dirty="0" smtClean="0"/>
              <a:t>        </a:t>
            </a:r>
            <a:r>
              <a:rPr lang="en-US" dirty="0" smtClean="0"/>
              <a:t>March	28	Wednesday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001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8921"/>
            <a:ext cx="10515600" cy="1325563"/>
          </a:xfrm>
        </p:spPr>
        <p:txBody>
          <a:bodyPr/>
          <a:lstStyle/>
          <a:p>
            <a:r>
              <a:rPr lang="en-US" b="1" dirty="0" smtClean="0"/>
              <a:t> </a:t>
            </a:r>
            <a:r>
              <a:rPr lang="en-US" b="1" dirty="0"/>
              <a:t>DATENAME (</a:t>
            </a:r>
            <a:r>
              <a:rPr lang="en-US" b="1" dirty="0" err="1"/>
              <a:t>datepart</a:t>
            </a:r>
            <a:r>
              <a:rPr lang="en-US" b="1" dirty="0"/>
              <a:t>, date) 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01702"/>
            <a:ext cx="10515600" cy="4351338"/>
          </a:xfrm>
        </p:spPr>
        <p:txBody>
          <a:bodyPr/>
          <a:lstStyle/>
          <a:p>
            <a:pPr fontAlgn="base"/>
            <a:r>
              <a:rPr lang="az-Latn-AZ" dirty="0" smtClean="0"/>
              <a:t>Verilmiş kodda Satışın Analizi üçün hazırlanmış Vie</a:t>
            </a:r>
            <a:r>
              <a:rPr lang="en-US" dirty="0" smtClean="0"/>
              <a:t>w</a:t>
            </a:r>
            <a:r>
              <a:rPr lang="az-Latn-AZ" dirty="0" smtClean="0"/>
              <a:t>-d</a:t>
            </a:r>
            <a:r>
              <a:rPr lang="az-Latn-AZ" dirty="0" smtClean="0"/>
              <a:t>ək İl və həftələrin DATENAME</a:t>
            </a:r>
            <a:r>
              <a:rPr lang="en-US" dirty="0" smtClean="0"/>
              <a:t>() </a:t>
            </a:r>
            <a:r>
              <a:rPr lang="az-Latn-AZ" dirty="0" smtClean="0"/>
              <a:t>Funksiyası vasitəsilə ayrıldığınə görə bilərsiniz</a:t>
            </a:r>
            <a:endParaRPr lang="az-Latn-AZ" dirty="0" smtClean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3749187"/>
            <a:ext cx="7527589" cy="285515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7744" tIns="179331" rIns="177744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   DATENAME(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OrderYear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   </a:t>
            </a:r>
            <a:endParaRPr kumimoji="0" lang="az-Latn-AZ" altLang="ru-RU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 DATENAME(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week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OrderWeek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  </a:t>
            </a:r>
            <a:endParaRPr kumimoji="0" lang="az-Latn-AZ" altLang="ru-RU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 SUM(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TotalDue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WeeklySales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 </a:t>
            </a:r>
            <a:endParaRPr kumimoji="0" lang="az-Latn-AZ" altLang="ru-RU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Sales.SalesOrderHeader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WHERE  </a:t>
            </a:r>
            <a:endParaRPr kumimoji="0" lang="az-Latn-AZ" altLang="ru-RU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DATENAME(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'2008' GROUP BY DATENAME(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endParaRPr kumimoji="0" lang="az-Latn-AZ" altLang="ru-RU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DATENAME(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week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ru-RU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ORDER BY DATENAME(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kumimoji="0" lang="az-Latn-AZ" altLang="ru-RU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DATENAME(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week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879" y="3002196"/>
            <a:ext cx="2839726" cy="377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3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4704"/>
          </a:xfrm>
        </p:spPr>
        <p:txBody>
          <a:bodyPr/>
          <a:lstStyle/>
          <a:p>
            <a:r>
              <a:rPr lang="en-US" b="1" dirty="0"/>
              <a:t>DATEPART (</a:t>
            </a:r>
            <a:r>
              <a:rPr lang="en-US" b="1" dirty="0" err="1"/>
              <a:t>datepart</a:t>
            </a:r>
            <a:r>
              <a:rPr lang="en-US" b="1" dirty="0"/>
              <a:t>, date)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770" y="2691639"/>
            <a:ext cx="10515600" cy="4351338"/>
          </a:xfrm>
        </p:spPr>
        <p:txBody>
          <a:bodyPr>
            <a:normAutofit/>
          </a:bodyPr>
          <a:lstStyle/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az-Latn-AZ" dirty="0" smtClean="0"/>
              <a:t>Tarixin spesifik hissəsini bildirən integer dəyər qaytarır</a:t>
            </a:r>
            <a:r>
              <a:rPr lang="en-US" dirty="0" smtClean="0"/>
              <a:t>. </a:t>
            </a:r>
            <a:r>
              <a:rPr lang="en-US" dirty="0"/>
              <a:t> </a:t>
            </a:r>
            <a:r>
              <a:rPr lang="az-Latn-AZ" dirty="0" smtClean="0"/>
              <a:t>DateNAme</a:t>
            </a:r>
            <a:r>
              <a:rPr lang="en-US" dirty="0" smtClean="0"/>
              <a:t>() </a:t>
            </a:r>
            <a:r>
              <a:rPr lang="az-Latn-AZ" dirty="0" smtClean="0"/>
              <a:t>funksiyasından fərqi odur ki </a:t>
            </a:r>
            <a:r>
              <a:rPr lang="en-US" dirty="0" smtClean="0"/>
              <a:t>missal </a:t>
            </a:r>
            <a:r>
              <a:rPr lang="az-Latn-AZ" dirty="0" smtClean="0"/>
              <a:t>üçün </a:t>
            </a:r>
            <a:r>
              <a:rPr lang="en-US" dirty="0" smtClean="0"/>
              <a:t>“</a:t>
            </a:r>
            <a:r>
              <a:rPr lang="az-Latn-AZ" dirty="0" smtClean="0"/>
              <a:t>İyul</a:t>
            </a:r>
            <a:r>
              <a:rPr lang="en-US" dirty="0" smtClean="0"/>
              <a:t>” ay</a:t>
            </a:r>
            <a:r>
              <a:rPr lang="az-Latn-AZ" dirty="0" smtClean="0"/>
              <a:t>ını 7 olaraq bizə göndərir</a:t>
            </a:r>
            <a:r>
              <a:rPr lang="en-US" dirty="0" smtClean="0"/>
              <a:t>.</a:t>
            </a:r>
            <a:endParaRPr lang="az-Latn-AZ" dirty="0">
              <a:latin typeface="Open Sans"/>
            </a:endParaRPr>
          </a:p>
          <a:p>
            <a:endParaRPr lang="az-Latn-AZ" b="0" i="0" dirty="0" smtClean="0">
              <a:effectLst/>
              <a:latin typeface="Open Sans"/>
            </a:endParaRPr>
          </a:p>
          <a:p>
            <a:r>
              <a:rPr lang="en-US" sz="1700" b="0" i="0" dirty="0" smtClean="0">
                <a:effectLst/>
                <a:latin typeface="Open Sans"/>
              </a:rPr>
              <a:t>returns </a:t>
            </a:r>
            <a:r>
              <a:rPr lang="ru-RU" sz="1700" dirty="0" smtClean="0"/>
              <a:t>2018-0</a:t>
            </a:r>
            <a:r>
              <a:rPr lang="az-Latn-AZ" sz="1700" dirty="0" smtClean="0"/>
              <a:t>3</a:t>
            </a:r>
            <a:r>
              <a:rPr lang="ru-RU" sz="1700" dirty="0" smtClean="0"/>
              <a:t>-27 12:26:53.780</a:t>
            </a:r>
          </a:p>
          <a:p>
            <a:r>
              <a:rPr lang="en-US" sz="1700" dirty="0" err="1" smtClean="0">
                <a:latin typeface="Open Sans"/>
              </a:rPr>
              <a:t>il</a:t>
            </a:r>
            <a:r>
              <a:rPr lang="en-US" sz="1700" dirty="0" smtClean="0">
                <a:latin typeface="Open Sans"/>
              </a:rPr>
              <a:t>             </a:t>
            </a:r>
            <a:r>
              <a:rPr lang="az-Latn-AZ" sz="1700" dirty="0" smtClean="0">
                <a:latin typeface="Open Sans"/>
              </a:rPr>
              <a:t>həftə      ilin günləri       ay                gün          həftənin günü</a:t>
            </a:r>
            <a:endParaRPr lang="en-US" sz="1700" b="0" i="0" dirty="0" smtClean="0">
              <a:effectLst/>
              <a:latin typeface="Open Sans"/>
            </a:endParaRPr>
          </a:p>
          <a:p>
            <a:r>
              <a:rPr lang="en-US" sz="1700" dirty="0" smtClean="0"/>
              <a:t>2018	</a:t>
            </a:r>
            <a:r>
              <a:rPr lang="az-Latn-AZ" sz="1700" dirty="0" smtClean="0"/>
              <a:t>     </a:t>
            </a:r>
            <a:r>
              <a:rPr lang="en-US" sz="1700" dirty="0" smtClean="0"/>
              <a:t>13	</a:t>
            </a:r>
            <a:r>
              <a:rPr lang="az-Latn-AZ" sz="1700" dirty="0" smtClean="0"/>
              <a:t>      </a:t>
            </a:r>
            <a:r>
              <a:rPr lang="en-US" sz="1700" dirty="0" smtClean="0"/>
              <a:t>87	</a:t>
            </a:r>
            <a:r>
              <a:rPr lang="az-Latn-AZ" sz="1700" dirty="0" smtClean="0"/>
              <a:t>           3</a:t>
            </a:r>
            <a:r>
              <a:rPr lang="en-US" sz="1700" dirty="0" smtClean="0"/>
              <a:t>	Wednesday</a:t>
            </a:r>
            <a:endParaRPr lang="ru-RU" sz="1700" dirty="0" smtClean="0"/>
          </a:p>
          <a:p>
            <a:endParaRPr lang="az-Latn-AZ" sz="1700" dirty="0" smtClean="0"/>
          </a:p>
          <a:p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7882" y="3112711"/>
            <a:ext cx="2802049" cy="21544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DATEPART(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244861" y="1640138"/>
            <a:ext cx="6790322" cy="183949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7744" tIns="179331" rIns="177744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DATEPART(YEAR, GETDATE())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 </a:t>
            </a:r>
            <a:endParaRPr kumimoji="0" lang="az-Latn-AZ" altLang="ru-RU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 DATEPART(WEEK, GETDATE())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Week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  </a:t>
            </a:r>
            <a:endParaRPr kumimoji="0" lang="az-Latn-AZ" altLang="ru-RU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 DATEPART(DAYOFYEAR, GETDATE())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DayOfYear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  </a:t>
            </a:r>
            <a:endParaRPr kumimoji="0" lang="az-Latn-AZ" altLang="ru-RU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 DATEPART(MONTH, GETDATE())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     </a:t>
            </a:r>
            <a:endParaRPr kumimoji="0" lang="az-Latn-AZ" altLang="ru-RU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DATEPART(DAY, GETDATE())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      </a:t>
            </a:r>
            <a:endParaRPr kumimoji="0" lang="az-Latn-AZ" altLang="ru-RU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DATEPART(WEEKDAY, GETDATE())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WEEKDAY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6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983" y="120426"/>
            <a:ext cx="10515600" cy="1325563"/>
          </a:xfrm>
        </p:spPr>
        <p:txBody>
          <a:bodyPr/>
          <a:lstStyle/>
          <a:p>
            <a:r>
              <a:rPr lang="en-US" b="1" dirty="0"/>
              <a:t>DAY, MONTH, YEAR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83207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DAY, MONTH, </a:t>
            </a:r>
            <a:r>
              <a:rPr lang="az-Latn-AZ" dirty="0" smtClean="0"/>
              <a:t>və</a:t>
            </a:r>
            <a:r>
              <a:rPr lang="en-US" dirty="0" smtClean="0"/>
              <a:t> </a:t>
            </a:r>
            <a:r>
              <a:rPr lang="en-US" dirty="0"/>
              <a:t>YEAR </a:t>
            </a:r>
            <a:r>
              <a:rPr lang="az-Latn-AZ" dirty="0" smtClean="0"/>
              <a:t>funksiyaları tarixi integer olaraq bizə göndərir</a:t>
            </a:r>
            <a:endParaRPr lang="az-Latn-AZ" dirty="0" smtClean="0"/>
          </a:p>
          <a:p>
            <a:pPr marL="0" indent="0">
              <a:buNone/>
            </a:pPr>
            <a:endParaRPr lang="az-Latn-AZ" dirty="0" smtClean="0"/>
          </a:p>
          <a:p>
            <a:endParaRPr lang="az-Latn-AZ" dirty="0" smtClean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6983" y="4046070"/>
            <a:ext cx="4802484" cy="159327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77744" tIns="179331" rIns="177744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  </a:t>
            </a:r>
            <a:endParaRPr kumimoji="0" lang="az-Latn-AZ" altLang="ru-RU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 YEAR(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HireYear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  </a:t>
            </a:r>
            <a:endParaRPr kumimoji="0" lang="az-Latn-AZ" altLang="ru-RU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 MONTH(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HireMonth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    </a:t>
            </a:r>
            <a:endParaRPr kumimoji="0" lang="az-Latn-AZ" altLang="ru-RU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DAY(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HireDate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HireDay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az-Latn-AZ" altLang="ru-RU" sz="16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  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HumanResources.Employee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216" y="3390463"/>
            <a:ext cx="2580952" cy="2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9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219</TotalTime>
  <Words>389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Courier New</vt:lpstr>
      <vt:lpstr>Georgia</vt:lpstr>
      <vt:lpstr>Open Sans</vt:lpstr>
      <vt:lpstr>Wingdings 2</vt:lpstr>
      <vt:lpstr>Quotable</vt:lpstr>
      <vt:lpstr>SQL SERVER  DATE FUNCTIONS</vt:lpstr>
      <vt:lpstr>SQL Serverdə Date və Time funksiyalarına aid 25dən çox funksiya növü vardır</vt:lpstr>
      <vt:lpstr>Date və Time Data Type -ları</vt:lpstr>
      <vt:lpstr>      GETDATE()</vt:lpstr>
      <vt:lpstr>Digər ən çox istifadə olunan funksiyalar </vt:lpstr>
      <vt:lpstr>DATENAME() </vt:lpstr>
      <vt:lpstr> DATENAME (datepart, date)  </vt:lpstr>
      <vt:lpstr>DATEPART (datepart, date)</vt:lpstr>
      <vt:lpstr>DAY, MONTH, YEAR </vt:lpstr>
      <vt:lpstr>DATEDIFF() </vt:lpstr>
      <vt:lpstr>DATEADD() </vt:lpstr>
      <vt:lpstr>ISDATE (expression)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 DATE FUNCTIONS</dc:title>
  <dc:creator>User</dc:creator>
  <cp:lastModifiedBy>User</cp:lastModifiedBy>
  <cp:revision>19</cp:revision>
  <dcterms:created xsi:type="dcterms:W3CDTF">2018-03-28T10:09:35Z</dcterms:created>
  <dcterms:modified xsi:type="dcterms:W3CDTF">2018-03-28T14:50:24Z</dcterms:modified>
</cp:coreProperties>
</file>