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CF9D-DD15-0FFE-8DF3-5DFF115D5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869FC-10B8-BA36-4AE5-635093C84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F159-B7A9-C7E9-DF87-7257389A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6162-D0CE-6337-ADDE-9199BF6A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0BE9-BA01-E942-2718-DC3028D5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369B-40A3-ECC6-E114-168D4AD5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1879A-0294-CEEA-E95D-D7B1E1B28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C13CE-FA22-1D90-9774-78DC89FE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53CF-65C0-A270-C736-55D45E68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6974A-8469-CFA4-E495-34F0A307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8B3FC-FDD2-C4C9-8D13-590A032D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9E3AF-8C3C-160D-3AA2-B152110EA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CDC5-317E-60B8-EC21-BCE97524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9BAA-061F-E30C-4F68-FBE8C040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8A09-D38B-2312-2F6D-D6865A8C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4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FA38-B525-5DB7-0740-325D9374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90F3-AED9-5C59-5B60-DA8A690D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B6C3-4948-5178-DCBC-8AD32EAD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D6D1-2415-678F-A866-FC23B890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28F5C-707F-AFDF-6799-F44A8F21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064D-F26C-4DB9-03EC-850875AC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1AD55-9091-15E0-97EA-03DC032C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9C99-38D9-1C7F-0E9B-FE4BCA99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A840-F5C2-925E-3388-F3C8E176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E7DB-379E-0396-0AB7-72C2D689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8A16-C353-3252-7E56-4044D642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E2AD-695C-6247-696E-64C4842AF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BC526-4C40-8483-7CA0-EE85B8C0F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4D77-F1C6-4533-DAEB-B3235F59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52652-4CE0-063B-B2B1-E796225E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93F9-101E-C1C1-DE0E-DD1D82A4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4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800-AA10-347B-4A65-B7EC631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CCB2-AE74-B22E-4969-A0B68410D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62060-3385-0366-4613-2C4B4DD0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DC906-6184-DDAE-EE80-163C1A997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E8548-106B-72D7-BD73-BA0E0D295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3D397-A525-98AB-923D-B7831972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8AB42-2BE9-68FA-602A-23E90532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BE746-7CB9-FD9F-D76B-5BD399B6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F28-D4ED-8BAB-43CA-8560059F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65357-A0AF-119C-29E2-3410F34D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774F-8598-45B4-C3BC-E72B50A3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53199-056A-92EA-7490-C2E5AABE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7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195F7-22D6-5E34-B72D-21537CCB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49351-F20E-FDBC-55BA-B00E2F1A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D513B-F3A7-4369-94C1-90301D16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75C0-F33A-09DF-FA1A-4A3541DD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F0EE-76A8-93AC-B33F-2DCFB11F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7B025-CCE5-1434-0CD5-F41342CAC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E2BD-754C-5433-9830-6A8AD1CE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3A248-D8AD-9613-6673-2FE901B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92E42-B36F-37D5-51C5-D8ACCCF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9F10-8C60-E7D3-0F34-EDF2D887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5072A-AA4C-5543-2457-D1BF84BF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5C047-1593-9DDB-58BB-FE5F669A3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AD8E8-86FD-E8D8-EF81-77198C40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F1905-5F36-796E-9C30-A2CD7F0D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82200-E0AC-ED67-E7B5-613186E2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1E233-4FED-1EF0-001C-2DCD57EC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94AB-7635-4A50-8897-303AEA72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8429-38DA-57BE-4869-22BF2090F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D7BD7-D3EB-44D6-BC71-EF5E1B9B832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C1F4-FD3F-1644-4417-BDF0637B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E390-A69B-C5EA-04B9-B180BEAAA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BFA-22FC-461E-B389-7AA1FD00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D847-D56B-C42E-ABEE-1D7678510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AD953-C7C3-72B2-2838-F6D28A675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Sharjeel</dc:creator>
  <cp:lastModifiedBy>Muhammad Sharjeel</cp:lastModifiedBy>
  <cp:revision>1</cp:revision>
  <dcterms:created xsi:type="dcterms:W3CDTF">2023-04-18T10:39:55Z</dcterms:created>
  <dcterms:modified xsi:type="dcterms:W3CDTF">2023-04-18T10:40:11Z</dcterms:modified>
</cp:coreProperties>
</file>