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2"/>
    <p:sldId id="302" r:id="rId3"/>
    <p:sldId id="303" r:id="rId4"/>
    <p:sldId id="305" r:id="rId5"/>
    <p:sldId id="304" r:id="rId6"/>
    <p:sldId id="306" r:id="rId7"/>
    <p:sldId id="307" r:id="rId8"/>
    <p:sldId id="308" r:id="rId9"/>
    <p:sldId id="309" r:id="rId10"/>
    <p:sldId id="31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05B05"/>
    <a:srgbClr val="FFD975"/>
    <a:srgbClr val="EEDC1D"/>
    <a:srgbClr val="E99729"/>
    <a:srgbClr val="C96009"/>
    <a:srgbClr val="CC6600"/>
    <a:srgbClr val="FF66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間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84343" autoAdjust="0"/>
  </p:normalViewPr>
  <p:slideViewPr>
    <p:cSldViewPr>
      <p:cViewPr varScale="1">
        <p:scale>
          <a:sx n="108" d="100"/>
          <a:sy n="108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19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08D72-E32E-4049-B83F-5F8AA3765DAB}" type="datetimeFigureOut">
              <a:rPr lang="ja-JP" altLang="en-US" smtClean="0"/>
              <a:pPr/>
              <a:t>13/04/15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8D36F-9F91-C94C-9C69-3E11262FE37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9557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985E-2C01-4CDE-B7CD-AE2E78AC4700}" type="datetimeFigureOut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07E9-B3FC-45AC-ABBB-C8DC34CB06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92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9652-5152-3F43-9EED-96C21F311343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24600"/>
            <a:ext cx="457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05200" y="62550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99729"/>
                </a:solidFill>
              </a:defRPr>
            </a:lvl1pPr>
          </a:lstStyle>
          <a:p>
            <a:fld id="{5BD0DD64-2E35-48F9-9A9A-6E7C739C1B6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13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339D-408B-EE43-A0BF-58CBCABB3662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5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47EF-F642-DD4A-9527-0FD06AE4DC1F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E76C-3158-154E-9FD1-60719A6E2EE0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01C1-47C3-6D4F-9144-DC58B10E6B35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2D5B-B317-DB4C-BA2F-DDA0995D9459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8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FC0C-F0DF-974E-96C2-D03C2DE178DC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67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A2AB-91AF-824B-8416-1B403B9993F2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12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77C-0562-D141-B7EF-362A3ECC1B14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7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79D0-4C14-634C-87D5-F45E227FD74F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1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5F90-9088-474F-8084-2C118CC01017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8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F81D-D7F7-3A48-AD4F-9EBF065FE36D}" type="datetime1">
              <a:rPr kumimoji="1" lang="ja-JP" altLang="en-US" smtClean="0"/>
              <a:pPr/>
              <a:t>13/04/15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05200" y="62550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99729"/>
                </a:solidFill>
              </a:defRPr>
            </a:lvl1pPr>
          </a:lstStyle>
          <a:p>
            <a:fld id="{5BD0DD64-2E35-48F9-9A9A-6E7C739C1B6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532072"/>
            <a:ext cx="8280920" cy="5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91" y="6599164"/>
            <a:ext cx="575121" cy="19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 userDrawn="1"/>
        </p:nvSpPr>
        <p:spPr>
          <a:xfrm>
            <a:off x="7701012" y="6545055"/>
            <a:ext cx="129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CC6600"/>
                </a:solidFill>
                <a:latin typeface="Bodoni MT Black" pitchFamily="18" charset="0"/>
              </a:rPr>
              <a:t>MINATO</a:t>
            </a:r>
            <a:r>
              <a:rPr kumimoji="1" lang="en-US" altLang="ja-JP" sz="1200" baseline="0" dirty="0" smtClean="0">
                <a:solidFill>
                  <a:srgbClr val="CC6600"/>
                </a:solidFill>
                <a:latin typeface="Bodoni MT Black" pitchFamily="18" charset="0"/>
              </a:rPr>
              <a:t> Project</a:t>
            </a:r>
            <a:endParaRPr kumimoji="1" lang="ja-JP" altLang="en-US" sz="1200" dirty="0">
              <a:solidFill>
                <a:srgbClr val="CC6600"/>
              </a:solidFill>
              <a:latin typeface="Bodoni MT Black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" y="6255065"/>
            <a:ext cx="611560" cy="5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4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295400"/>
            <a:ext cx="4610100" cy="42545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17919" y="1259468"/>
            <a:ext cx="64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5219908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5915" y="5589240"/>
            <a:ext cx="135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/>
              <a:t>A </a:t>
            </a:r>
            <a:r>
              <a:rPr lang="en-US" altLang="ja-JP" b="1" smtClean="0"/>
              <a:t>grid graph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4618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308100"/>
            <a:ext cx="4622800" cy="42291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980728"/>
            <a:ext cx="590062" cy="590062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013176"/>
            <a:ext cx="590062" cy="590062"/>
          </a:xfrm>
          <a:prstGeom prst="rect">
            <a:avLst/>
          </a:prstGeom>
          <a:ln>
            <a:solidFill>
              <a:srgbClr val="800000"/>
            </a:solidFill>
          </a:ln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13176"/>
            <a:ext cx="590062" cy="59006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0728"/>
            <a:ext cx="590062" cy="59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フリーフォーム 37"/>
          <p:cNvSpPr/>
          <p:nvPr/>
        </p:nvSpPr>
        <p:spPr>
          <a:xfrm>
            <a:off x="2105094" y="1235727"/>
            <a:ext cx="3330960" cy="2345594"/>
          </a:xfrm>
          <a:custGeom>
            <a:avLst/>
            <a:gdLst>
              <a:gd name="connsiteX0" fmla="*/ 0 w 3330960"/>
              <a:gd name="connsiteY0" fmla="*/ 343258 h 2345594"/>
              <a:gd name="connsiteX1" fmla="*/ 11440 w 3330960"/>
              <a:gd name="connsiteY1" fmla="*/ 617864 h 2345594"/>
              <a:gd name="connsiteX2" fmla="*/ 22881 w 3330960"/>
              <a:gd name="connsiteY2" fmla="*/ 652190 h 2345594"/>
              <a:gd name="connsiteX3" fmla="*/ 57203 w 3330960"/>
              <a:gd name="connsiteY3" fmla="*/ 778051 h 2345594"/>
              <a:gd name="connsiteX4" fmla="*/ 91525 w 3330960"/>
              <a:gd name="connsiteY4" fmla="*/ 823818 h 2345594"/>
              <a:gd name="connsiteX5" fmla="*/ 114407 w 3330960"/>
              <a:gd name="connsiteY5" fmla="*/ 846702 h 2345594"/>
              <a:gd name="connsiteX6" fmla="*/ 183051 w 3330960"/>
              <a:gd name="connsiteY6" fmla="*/ 869586 h 2345594"/>
              <a:gd name="connsiteX7" fmla="*/ 274577 w 3330960"/>
              <a:gd name="connsiteY7" fmla="*/ 892470 h 2345594"/>
              <a:gd name="connsiteX8" fmla="*/ 308899 w 3330960"/>
              <a:gd name="connsiteY8" fmla="*/ 903912 h 2345594"/>
              <a:gd name="connsiteX9" fmla="*/ 354662 w 3330960"/>
              <a:gd name="connsiteY9" fmla="*/ 915354 h 2345594"/>
              <a:gd name="connsiteX10" fmla="*/ 423306 w 3330960"/>
              <a:gd name="connsiteY10" fmla="*/ 938238 h 2345594"/>
              <a:gd name="connsiteX11" fmla="*/ 503391 w 3330960"/>
              <a:gd name="connsiteY11" fmla="*/ 972563 h 2345594"/>
              <a:gd name="connsiteX12" fmla="*/ 537714 w 3330960"/>
              <a:gd name="connsiteY12" fmla="*/ 995447 h 2345594"/>
              <a:gd name="connsiteX13" fmla="*/ 583477 w 3330960"/>
              <a:gd name="connsiteY13" fmla="*/ 1098424 h 2345594"/>
              <a:gd name="connsiteX14" fmla="*/ 594917 w 3330960"/>
              <a:gd name="connsiteY14" fmla="*/ 1144192 h 2345594"/>
              <a:gd name="connsiteX15" fmla="*/ 606358 w 3330960"/>
              <a:gd name="connsiteY15" fmla="*/ 1201402 h 2345594"/>
              <a:gd name="connsiteX16" fmla="*/ 629239 w 3330960"/>
              <a:gd name="connsiteY16" fmla="*/ 1270053 h 2345594"/>
              <a:gd name="connsiteX17" fmla="*/ 663562 w 3330960"/>
              <a:gd name="connsiteY17" fmla="*/ 1350147 h 2345594"/>
              <a:gd name="connsiteX18" fmla="*/ 732206 w 3330960"/>
              <a:gd name="connsiteY18" fmla="*/ 1407356 h 2345594"/>
              <a:gd name="connsiteX19" fmla="*/ 766528 w 3330960"/>
              <a:gd name="connsiteY19" fmla="*/ 1418798 h 2345594"/>
              <a:gd name="connsiteX20" fmla="*/ 846613 w 3330960"/>
              <a:gd name="connsiteY20" fmla="*/ 1453124 h 2345594"/>
              <a:gd name="connsiteX21" fmla="*/ 938139 w 3330960"/>
              <a:gd name="connsiteY21" fmla="*/ 1464566 h 2345594"/>
              <a:gd name="connsiteX22" fmla="*/ 972461 w 3330960"/>
              <a:gd name="connsiteY22" fmla="*/ 1476008 h 2345594"/>
              <a:gd name="connsiteX23" fmla="*/ 1121191 w 3330960"/>
              <a:gd name="connsiteY23" fmla="*/ 1510333 h 2345594"/>
              <a:gd name="connsiteX24" fmla="*/ 1155513 w 3330960"/>
              <a:gd name="connsiteY24" fmla="*/ 1578985 h 2345594"/>
              <a:gd name="connsiteX25" fmla="*/ 1178394 w 3330960"/>
              <a:gd name="connsiteY25" fmla="*/ 1613311 h 2345594"/>
              <a:gd name="connsiteX26" fmla="*/ 1189835 w 3330960"/>
              <a:gd name="connsiteY26" fmla="*/ 1659078 h 2345594"/>
              <a:gd name="connsiteX27" fmla="*/ 1201276 w 3330960"/>
              <a:gd name="connsiteY27" fmla="*/ 1716288 h 2345594"/>
              <a:gd name="connsiteX28" fmla="*/ 1224157 w 3330960"/>
              <a:gd name="connsiteY28" fmla="*/ 1784940 h 2345594"/>
              <a:gd name="connsiteX29" fmla="*/ 1247039 w 3330960"/>
              <a:gd name="connsiteY29" fmla="*/ 1819265 h 2345594"/>
              <a:gd name="connsiteX30" fmla="*/ 1338564 w 3330960"/>
              <a:gd name="connsiteY30" fmla="*/ 1945126 h 2345594"/>
              <a:gd name="connsiteX31" fmla="*/ 1578820 w 3330960"/>
              <a:gd name="connsiteY31" fmla="*/ 1979452 h 2345594"/>
              <a:gd name="connsiteX32" fmla="*/ 1624583 w 3330960"/>
              <a:gd name="connsiteY32" fmla="*/ 2059546 h 2345594"/>
              <a:gd name="connsiteX33" fmla="*/ 1647464 w 3330960"/>
              <a:gd name="connsiteY33" fmla="*/ 2196849 h 2345594"/>
              <a:gd name="connsiteX34" fmla="*/ 1681786 w 3330960"/>
              <a:gd name="connsiteY34" fmla="*/ 2242616 h 2345594"/>
              <a:gd name="connsiteX35" fmla="*/ 1727549 w 3330960"/>
              <a:gd name="connsiteY35" fmla="*/ 2254058 h 2345594"/>
              <a:gd name="connsiteX36" fmla="*/ 1761871 w 3330960"/>
              <a:gd name="connsiteY36" fmla="*/ 2265500 h 2345594"/>
              <a:gd name="connsiteX37" fmla="*/ 1819075 w 3330960"/>
              <a:gd name="connsiteY37" fmla="*/ 2276942 h 2345594"/>
              <a:gd name="connsiteX38" fmla="*/ 1910601 w 3330960"/>
              <a:gd name="connsiteY38" fmla="*/ 2299826 h 2345594"/>
              <a:gd name="connsiteX39" fmla="*/ 2013567 w 3330960"/>
              <a:gd name="connsiteY39" fmla="*/ 2311268 h 2345594"/>
              <a:gd name="connsiteX40" fmla="*/ 2105093 w 3330960"/>
              <a:gd name="connsiteY40" fmla="*/ 2322710 h 2345594"/>
              <a:gd name="connsiteX41" fmla="*/ 2242382 w 3330960"/>
              <a:gd name="connsiteY41" fmla="*/ 2345594 h 2345594"/>
              <a:gd name="connsiteX42" fmla="*/ 2642807 w 3330960"/>
              <a:gd name="connsiteY42" fmla="*/ 2334152 h 2345594"/>
              <a:gd name="connsiteX43" fmla="*/ 2722892 w 3330960"/>
              <a:gd name="connsiteY43" fmla="*/ 2299826 h 2345594"/>
              <a:gd name="connsiteX44" fmla="*/ 2780096 w 3330960"/>
              <a:gd name="connsiteY44" fmla="*/ 2242616 h 2345594"/>
              <a:gd name="connsiteX45" fmla="*/ 2802977 w 3330960"/>
              <a:gd name="connsiteY45" fmla="*/ 2173965 h 2345594"/>
              <a:gd name="connsiteX46" fmla="*/ 2825859 w 3330960"/>
              <a:gd name="connsiteY46" fmla="*/ 2025220 h 2345594"/>
              <a:gd name="connsiteX47" fmla="*/ 2848740 w 3330960"/>
              <a:gd name="connsiteY47" fmla="*/ 1990894 h 2345594"/>
              <a:gd name="connsiteX48" fmla="*/ 2871622 w 3330960"/>
              <a:gd name="connsiteY48" fmla="*/ 1968010 h 2345594"/>
              <a:gd name="connsiteX49" fmla="*/ 2940266 w 3330960"/>
              <a:gd name="connsiteY49" fmla="*/ 1945126 h 2345594"/>
              <a:gd name="connsiteX50" fmla="*/ 3146199 w 3330960"/>
              <a:gd name="connsiteY50" fmla="*/ 1933684 h 2345594"/>
              <a:gd name="connsiteX51" fmla="*/ 3237725 w 3330960"/>
              <a:gd name="connsiteY51" fmla="*/ 1910801 h 2345594"/>
              <a:gd name="connsiteX52" fmla="*/ 3294929 w 3330960"/>
              <a:gd name="connsiteY52" fmla="*/ 1842149 h 2345594"/>
              <a:gd name="connsiteX53" fmla="*/ 3306369 w 3330960"/>
              <a:gd name="connsiteY53" fmla="*/ 1796381 h 2345594"/>
              <a:gd name="connsiteX54" fmla="*/ 3306369 w 3330960"/>
              <a:gd name="connsiteY54" fmla="*/ 1613311 h 2345594"/>
              <a:gd name="connsiteX55" fmla="*/ 3191962 w 3330960"/>
              <a:gd name="connsiteY55" fmla="*/ 1556101 h 2345594"/>
              <a:gd name="connsiteX56" fmla="*/ 3134758 w 3330960"/>
              <a:gd name="connsiteY56" fmla="*/ 1533217 h 2345594"/>
              <a:gd name="connsiteX57" fmla="*/ 3066114 w 3330960"/>
              <a:gd name="connsiteY57" fmla="*/ 1521775 h 2345594"/>
              <a:gd name="connsiteX58" fmla="*/ 2905944 w 3330960"/>
              <a:gd name="connsiteY58" fmla="*/ 1487450 h 2345594"/>
              <a:gd name="connsiteX59" fmla="*/ 2825859 w 3330960"/>
              <a:gd name="connsiteY59" fmla="*/ 1453124 h 2345594"/>
              <a:gd name="connsiteX60" fmla="*/ 2757214 w 3330960"/>
              <a:gd name="connsiteY60" fmla="*/ 1441682 h 2345594"/>
              <a:gd name="connsiteX61" fmla="*/ 2345348 w 3330960"/>
              <a:gd name="connsiteY61" fmla="*/ 1430240 h 2345594"/>
              <a:gd name="connsiteX62" fmla="*/ 2265263 w 3330960"/>
              <a:gd name="connsiteY62" fmla="*/ 1373030 h 2345594"/>
              <a:gd name="connsiteX63" fmla="*/ 2253822 w 3330960"/>
              <a:gd name="connsiteY63" fmla="*/ 1327263 h 2345594"/>
              <a:gd name="connsiteX64" fmla="*/ 2230941 w 3330960"/>
              <a:gd name="connsiteY64" fmla="*/ 755167 h 2345594"/>
              <a:gd name="connsiteX65" fmla="*/ 2208060 w 3330960"/>
              <a:gd name="connsiteY65" fmla="*/ 675073 h 2345594"/>
              <a:gd name="connsiteX66" fmla="*/ 2185178 w 3330960"/>
              <a:gd name="connsiteY66" fmla="*/ 560654 h 2345594"/>
              <a:gd name="connsiteX67" fmla="*/ 2173737 w 3330960"/>
              <a:gd name="connsiteY67" fmla="*/ 526328 h 2345594"/>
              <a:gd name="connsiteX68" fmla="*/ 2105093 w 3330960"/>
              <a:gd name="connsiteY68" fmla="*/ 492003 h 2345594"/>
              <a:gd name="connsiteX69" fmla="*/ 1922041 w 3330960"/>
              <a:gd name="connsiteY69" fmla="*/ 469119 h 2345594"/>
              <a:gd name="connsiteX70" fmla="*/ 1578820 w 3330960"/>
              <a:gd name="connsiteY70" fmla="*/ 446235 h 2345594"/>
              <a:gd name="connsiteX71" fmla="*/ 1544497 w 3330960"/>
              <a:gd name="connsiteY71" fmla="*/ 423351 h 2345594"/>
              <a:gd name="connsiteX72" fmla="*/ 1533057 w 3330960"/>
              <a:gd name="connsiteY72" fmla="*/ 389025 h 2345594"/>
              <a:gd name="connsiteX73" fmla="*/ 1521616 w 3330960"/>
              <a:gd name="connsiteY73" fmla="*/ 205955 h 2345594"/>
              <a:gd name="connsiteX74" fmla="*/ 1498735 w 3330960"/>
              <a:gd name="connsiteY74" fmla="*/ 114419 h 2345594"/>
              <a:gd name="connsiteX75" fmla="*/ 1487294 w 3330960"/>
              <a:gd name="connsiteY75" fmla="*/ 80094 h 2345594"/>
              <a:gd name="connsiteX76" fmla="*/ 1430090 w 3330960"/>
              <a:gd name="connsiteY76" fmla="*/ 22884 h 2345594"/>
              <a:gd name="connsiteX77" fmla="*/ 1338564 w 3330960"/>
              <a:gd name="connsiteY77" fmla="*/ 0 h 2345594"/>
              <a:gd name="connsiteX78" fmla="*/ 91525 w 3330960"/>
              <a:gd name="connsiteY78" fmla="*/ 11442 h 234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330960" h="2345594">
                <a:moveTo>
                  <a:pt x="0" y="343258"/>
                </a:moveTo>
                <a:cubicBezTo>
                  <a:pt x="3813" y="434793"/>
                  <a:pt x="4673" y="526500"/>
                  <a:pt x="11440" y="617864"/>
                </a:cubicBezTo>
                <a:cubicBezTo>
                  <a:pt x="12331" y="629892"/>
                  <a:pt x="19956" y="640489"/>
                  <a:pt x="22881" y="652190"/>
                </a:cubicBezTo>
                <a:cubicBezTo>
                  <a:pt x="30487" y="682617"/>
                  <a:pt x="38797" y="753507"/>
                  <a:pt x="57203" y="778051"/>
                </a:cubicBezTo>
                <a:cubicBezTo>
                  <a:pt x="68644" y="793307"/>
                  <a:pt x="79318" y="809168"/>
                  <a:pt x="91525" y="823818"/>
                </a:cubicBezTo>
                <a:cubicBezTo>
                  <a:pt x="98430" y="832105"/>
                  <a:pt x="104759" y="841877"/>
                  <a:pt x="114407" y="846702"/>
                </a:cubicBezTo>
                <a:cubicBezTo>
                  <a:pt x="135980" y="857489"/>
                  <a:pt x="160170" y="861958"/>
                  <a:pt x="183051" y="869586"/>
                </a:cubicBezTo>
                <a:cubicBezTo>
                  <a:pt x="261506" y="895741"/>
                  <a:pt x="164130" y="864855"/>
                  <a:pt x="274577" y="892470"/>
                </a:cubicBezTo>
                <a:cubicBezTo>
                  <a:pt x="286277" y="895395"/>
                  <a:pt x="297303" y="900599"/>
                  <a:pt x="308899" y="903912"/>
                </a:cubicBezTo>
                <a:cubicBezTo>
                  <a:pt x="324018" y="908232"/>
                  <a:pt x="339601" y="910835"/>
                  <a:pt x="354662" y="915354"/>
                </a:cubicBezTo>
                <a:cubicBezTo>
                  <a:pt x="377764" y="922285"/>
                  <a:pt x="403238" y="924859"/>
                  <a:pt x="423306" y="938238"/>
                </a:cubicBezTo>
                <a:cubicBezTo>
                  <a:pt x="470712" y="969843"/>
                  <a:pt x="444289" y="957786"/>
                  <a:pt x="503391" y="972563"/>
                </a:cubicBezTo>
                <a:cubicBezTo>
                  <a:pt x="514832" y="980191"/>
                  <a:pt x="527991" y="985723"/>
                  <a:pt x="537714" y="995447"/>
                </a:cubicBezTo>
                <a:cubicBezTo>
                  <a:pt x="562755" y="1020490"/>
                  <a:pt x="575927" y="1068218"/>
                  <a:pt x="583477" y="1098424"/>
                </a:cubicBezTo>
                <a:cubicBezTo>
                  <a:pt x="587290" y="1113680"/>
                  <a:pt x="591506" y="1128841"/>
                  <a:pt x="594917" y="1144192"/>
                </a:cubicBezTo>
                <a:cubicBezTo>
                  <a:pt x="599135" y="1163177"/>
                  <a:pt x="601242" y="1182640"/>
                  <a:pt x="606358" y="1201402"/>
                </a:cubicBezTo>
                <a:cubicBezTo>
                  <a:pt x="612704" y="1224673"/>
                  <a:pt x="621612" y="1247169"/>
                  <a:pt x="629239" y="1270053"/>
                </a:cubicBezTo>
                <a:cubicBezTo>
                  <a:pt x="638575" y="1298065"/>
                  <a:pt x="645890" y="1325404"/>
                  <a:pt x="663562" y="1350147"/>
                </a:cubicBezTo>
                <a:cubicBezTo>
                  <a:pt x="677618" y="1369827"/>
                  <a:pt x="709907" y="1396205"/>
                  <a:pt x="732206" y="1407356"/>
                </a:cubicBezTo>
                <a:cubicBezTo>
                  <a:pt x="742992" y="1412750"/>
                  <a:pt x="755444" y="1414047"/>
                  <a:pt x="766528" y="1418798"/>
                </a:cubicBezTo>
                <a:cubicBezTo>
                  <a:pt x="795591" y="1431255"/>
                  <a:pt x="815547" y="1447475"/>
                  <a:pt x="846613" y="1453124"/>
                </a:cubicBezTo>
                <a:cubicBezTo>
                  <a:pt x="876863" y="1458625"/>
                  <a:pt x="907630" y="1460752"/>
                  <a:pt x="938139" y="1464566"/>
                </a:cubicBezTo>
                <a:cubicBezTo>
                  <a:pt x="949580" y="1468380"/>
                  <a:pt x="960710" y="1473296"/>
                  <a:pt x="972461" y="1476008"/>
                </a:cubicBezTo>
                <a:cubicBezTo>
                  <a:pt x="1136578" y="1513885"/>
                  <a:pt x="1038225" y="1482678"/>
                  <a:pt x="1121191" y="1510333"/>
                </a:cubicBezTo>
                <a:cubicBezTo>
                  <a:pt x="1186764" y="1608705"/>
                  <a:pt x="1108147" y="1484242"/>
                  <a:pt x="1155513" y="1578985"/>
                </a:cubicBezTo>
                <a:cubicBezTo>
                  <a:pt x="1161662" y="1591285"/>
                  <a:pt x="1170767" y="1601869"/>
                  <a:pt x="1178394" y="1613311"/>
                </a:cubicBezTo>
                <a:cubicBezTo>
                  <a:pt x="1182208" y="1628567"/>
                  <a:pt x="1186424" y="1643727"/>
                  <a:pt x="1189835" y="1659078"/>
                </a:cubicBezTo>
                <a:cubicBezTo>
                  <a:pt x="1194053" y="1678063"/>
                  <a:pt x="1196160" y="1697526"/>
                  <a:pt x="1201276" y="1716288"/>
                </a:cubicBezTo>
                <a:cubicBezTo>
                  <a:pt x="1207622" y="1739560"/>
                  <a:pt x="1210777" y="1764869"/>
                  <a:pt x="1224157" y="1784940"/>
                </a:cubicBezTo>
                <a:cubicBezTo>
                  <a:pt x="1231784" y="1796382"/>
                  <a:pt x="1239657" y="1807664"/>
                  <a:pt x="1247039" y="1819265"/>
                </a:cubicBezTo>
                <a:cubicBezTo>
                  <a:pt x="1249601" y="1823292"/>
                  <a:pt x="1307230" y="1930882"/>
                  <a:pt x="1338564" y="1945126"/>
                </a:cubicBezTo>
                <a:cubicBezTo>
                  <a:pt x="1402624" y="1974247"/>
                  <a:pt x="1518434" y="1974806"/>
                  <a:pt x="1578820" y="1979452"/>
                </a:cubicBezTo>
                <a:cubicBezTo>
                  <a:pt x="1591886" y="1999053"/>
                  <a:pt x="1619461" y="2037346"/>
                  <a:pt x="1624583" y="2059546"/>
                </a:cubicBezTo>
                <a:cubicBezTo>
                  <a:pt x="1629446" y="2080620"/>
                  <a:pt x="1627864" y="2162546"/>
                  <a:pt x="1647464" y="2196849"/>
                </a:cubicBezTo>
                <a:cubicBezTo>
                  <a:pt x="1656924" y="2213406"/>
                  <a:pt x="1666269" y="2231532"/>
                  <a:pt x="1681786" y="2242616"/>
                </a:cubicBezTo>
                <a:cubicBezTo>
                  <a:pt x="1694581" y="2251756"/>
                  <a:pt x="1712430" y="2249738"/>
                  <a:pt x="1727549" y="2254058"/>
                </a:cubicBezTo>
                <a:cubicBezTo>
                  <a:pt x="1739145" y="2257371"/>
                  <a:pt x="1750171" y="2262575"/>
                  <a:pt x="1761871" y="2265500"/>
                </a:cubicBezTo>
                <a:cubicBezTo>
                  <a:pt x="1780736" y="2270217"/>
                  <a:pt x="1800210" y="2272225"/>
                  <a:pt x="1819075" y="2276942"/>
                </a:cubicBezTo>
                <a:cubicBezTo>
                  <a:pt x="1890057" y="2294690"/>
                  <a:pt x="1812204" y="2285768"/>
                  <a:pt x="1910601" y="2299826"/>
                </a:cubicBezTo>
                <a:cubicBezTo>
                  <a:pt x="1944787" y="2304710"/>
                  <a:pt x="1979270" y="2307233"/>
                  <a:pt x="2013567" y="2311268"/>
                </a:cubicBezTo>
                <a:cubicBezTo>
                  <a:pt x="2044103" y="2314861"/>
                  <a:pt x="2074687" y="2318149"/>
                  <a:pt x="2105093" y="2322710"/>
                </a:cubicBezTo>
                <a:cubicBezTo>
                  <a:pt x="2150974" y="2329593"/>
                  <a:pt x="2242382" y="2345594"/>
                  <a:pt x="2242382" y="2345594"/>
                </a:cubicBezTo>
                <a:cubicBezTo>
                  <a:pt x="2375857" y="2341780"/>
                  <a:pt x="2509462" y="2341171"/>
                  <a:pt x="2642807" y="2334152"/>
                </a:cubicBezTo>
                <a:cubicBezTo>
                  <a:pt x="2658442" y="2333329"/>
                  <a:pt x="2715652" y="2305458"/>
                  <a:pt x="2722892" y="2299826"/>
                </a:cubicBezTo>
                <a:cubicBezTo>
                  <a:pt x="2744178" y="2283268"/>
                  <a:pt x="2780096" y="2242616"/>
                  <a:pt x="2780096" y="2242616"/>
                </a:cubicBezTo>
                <a:cubicBezTo>
                  <a:pt x="2787723" y="2219732"/>
                  <a:pt x="2800313" y="2197939"/>
                  <a:pt x="2802977" y="2173965"/>
                </a:cubicBezTo>
                <a:cubicBezTo>
                  <a:pt x="2805274" y="2153289"/>
                  <a:pt x="2810996" y="2059904"/>
                  <a:pt x="2825859" y="2025220"/>
                </a:cubicBezTo>
                <a:cubicBezTo>
                  <a:pt x="2831275" y="2012581"/>
                  <a:pt x="2840150" y="2001632"/>
                  <a:pt x="2848740" y="1990894"/>
                </a:cubicBezTo>
                <a:cubicBezTo>
                  <a:pt x="2855478" y="1982470"/>
                  <a:pt x="2861974" y="1972835"/>
                  <a:pt x="2871622" y="1968010"/>
                </a:cubicBezTo>
                <a:cubicBezTo>
                  <a:pt x="2893195" y="1957223"/>
                  <a:pt x="2916184" y="1946464"/>
                  <a:pt x="2940266" y="1945126"/>
                </a:cubicBezTo>
                <a:lnTo>
                  <a:pt x="3146199" y="1933684"/>
                </a:lnTo>
                <a:cubicBezTo>
                  <a:pt x="3154454" y="1932033"/>
                  <a:pt x="3222646" y="1920855"/>
                  <a:pt x="3237725" y="1910801"/>
                </a:cubicBezTo>
                <a:cubicBezTo>
                  <a:pt x="3264151" y="1893182"/>
                  <a:pt x="3278046" y="1867476"/>
                  <a:pt x="3294929" y="1842149"/>
                </a:cubicBezTo>
                <a:cubicBezTo>
                  <a:pt x="3298742" y="1826893"/>
                  <a:pt x="3302049" y="1811501"/>
                  <a:pt x="3306369" y="1796381"/>
                </a:cubicBezTo>
                <a:cubicBezTo>
                  <a:pt x="3325895" y="1728032"/>
                  <a:pt x="3350234" y="1719852"/>
                  <a:pt x="3306369" y="1613311"/>
                </a:cubicBezTo>
                <a:cubicBezTo>
                  <a:pt x="3288328" y="1569491"/>
                  <a:pt x="3227992" y="1568112"/>
                  <a:pt x="3191962" y="1556101"/>
                </a:cubicBezTo>
                <a:cubicBezTo>
                  <a:pt x="3172479" y="1549606"/>
                  <a:pt x="3154571" y="1538621"/>
                  <a:pt x="3134758" y="1533217"/>
                </a:cubicBezTo>
                <a:cubicBezTo>
                  <a:pt x="3112379" y="1527113"/>
                  <a:pt x="3088717" y="1526991"/>
                  <a:pt x="3066114" y="1521775"/>
                </a:cubicBezTo>
                <a:cubicBezTo>
                  <a:pt x="2893845" y="1482017"/>
                  <a:pt x="3077866" y="1512013"/>
                  <a:pt x="2905944" y="1487450"/>
                </a:cubicBezTo>
                <a:cubicBezTo>
                  <a:pt x="2879249" y="1476008"/>
                  <a:pt x="2853618" y="1461666"/>
                  <a:pt x="2825859" y="1453124"/>
                </a:cubicBezTo>
                <a:cubicBezTo>
                  <a:pt x="2803688" y="1446301"/>
                  <a:pt x="2780385" y="1442786"/>
                  <a:pt x="2757214" y="1441682"/>
                </a:cubicBezTo>
                <a:cubicBezTo>
                  <a:pt x="2620028" y="1435149"/>
                  <a:pt x="2482637" y="1434054"/>
                  <a:pt x="2345348" y="1430240"/>
                </a:cubicBezTo>
                <a:cubicBezTo>
                  <a:pt x="2271283" y="1405549"/>
                  <a:pt x="2281320" y="1429234"/>
                  <a:pt x="2265263" y="1373030"/>
                </a:cubicBezTo>
                <a:cubicBezTo>
                  <a:pt x="2260943" y="1357910"/>
                  <a:pt x="2257636" y="1342519"/>
                  <a:pt x="2253822" y="1327263"/>
                </a:cubicBezTo>
                <a:cubicBezTo>
                  <a:pt x="2219552" y="1053055"/>
                  <a:pt x="2258534" y="1389847"/>
                  <a:pt x="2230941" y="755167"/>
                </a:cubicBezTo>
                <a:cubicBezTo>
                  <a:pt x="2229594" y="724194"/>
                  <a:pt x="2214487" y="703997"/>
                  <a:pt x="2208060" y="675073"/>
                </a:cubicBezTo>
                <a:cubicBezTo>
                  <a:pt x="2185589" y="573941"/>
                  <a:pt x="2207970" y="640432"/>
                  <a:pt x="2185178" y="560654"/>
                </a:cubicBezTo>
                <a:cubicBezTo>
                  <a:pt x="2181865" y="549057"/>
                  <a:pt x="2181271" y="535746"/>
                  <a:pt x="2173737" y="526328"/>
                </a:cubicBezTo>
                <a:cubicBezTo>
                  <a:pt x="2160395" y="509650"/>
                  <a:pt x="2125258" y="496485"/>
                  <a:pt x="2105093" y="492003"/>
                </a:cubicBezTo>
                <a:cubicBezTo>
                  <a:pt x="2054493" y="480757"/>
                  <a:pt x="1967257" y="472134"/>
                  <a:pt x="1922041" y="469119"/>
                </a:cubicBezTo>
                <a:cubicBezTo>
                  <a:pt x="1521405" y="442407"/>
                  <a:pt x="1836236" y="471980"/>
                  <a:pt x="1578820" y="446235"/>
                </a:cubicBezTo>
                <a:cubicBezTo>
                  <a:pt x="1567379" y="438607"/>
                  <a:pt x="1553086" y="434089"/>
                  <a:pt x="1544497" y="423351"/>
                </a:cubicBezTo>
                <a:cubicBezTo>
                  <a:pt x="1536963" y="413933"/>
                  <a:pt x="1534319" y="401019"/>
                  <a:pt x="1533057" y="389025"/>
                </a:cubicBezTo>
                <a:cubicBezTo>
                  <a:pt x="1526657" y="328218"/>
                  <a:pt x="1529199" y="266625"/>
                  <a:pt x="1521616" y="205955"/>
                </a:cubicBezTo>
                <a:cubicBezTo>
                  <a:pt x="1517715" y="174747"/>
                  <a:pt x="1508680" y="144256"/>
                  <a:pt x="1498735" y="114419"/>
                </a:cubicBezTo>
                <a:cubicBezTo>
                  <a:pt x="1494921" y="102977"/>
                  <a:pt x="1494530" y="89743"/>
                  <a:pt x="1487294" y="80094"/>
                </a:cubicBezTo>
                <a:cubicBezTo>
                  <a:pt x="1471114" y="58519"/>
                  <a:pt x="1455673" y="31413"/>
                  <a:pt x="1430090" y="22884"/>
                </a:cubicBezTo>
                <a:cubicBezTo>
                  <a:pt x="1377320" y="5292"/>
                  <a:pt x="1407593" y="13807"/>
                  <a:pt x="1338564" y="0"/>
                </a:cubicBezTo>
                <a:lnTo>
                  <a:pt x="91525" y="11442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>
            <a:off x="2070771" y="2276942"/>
            <a:ext cx="2665689" cy="3421133"/>
          </a:xfrm>
          <a:custGeom>
            <a:avLst/>
            <a:gdLst>
              <a:gd name="connsiteX0" fmla="*/ 0 w 2665689"/>
              <a:gd name="connsiteY0" fmla="*/ 2711735 h 3421133"/>
              <a:gd name="connsiteX1" fmla="*/ 11441 w 2665689"/>
              <a:gd name="connsiteY1" fmla="*/ 2345593 h 3421133"/>
              <a:gd name="connsiteX2" fmla="*/ 22882 w 2665689"/>
              <a:gd name="connsiteY2" fmla="*/ 2299825 h 3421133"/>
              <a:gd name="connsiteX3" fmla="*/ 34323 w 2665689"/>
              <a:gd name="connsiteY3" fmla="*/ 2242616 h 3421133"/>
              <a:gd name="connsiteX4" fmla="*/ 45763 w 2665689"/>
              <a:gd name="connsiteY4" fmla="*/ 1968010 h 3421133"/>
              <a:gd name="connsiteX5" fmla="*/ 57204 w 2665689"/>
              <a:gd name="connsiteY5" fmla="*/ 1819265 h 3421133"/>
              <a:gd name="connsiteX6" fmla="*/ 68645 w 2665689"/>
              <a:gd name="connsiteY6" fmla="*/ 1636194 h 3421133"/>
              <a:gd name="connsiteX7" fmla="*/ 57204 w 2665689"/>
              <a:gd name="connsiteY7" fmla="*/ 732283 h 3421133"/>
              <a:gd name="connsiteX8" fmla="*/ 68645 w 2665689"/>
              <a:gd name="connsiteY8" fmla="*/ 274606 h 3421133"/>
              <a:gd name="connsiteX9" fmla="*/ 80085 w 2665689"/>
              <a:gd name="connsiteY9" fmla="*/ 217396 h 3421133"/>
              <a:gd name="connsiteX10" fmla="*/ 91526 w 2665689"/>
              <a:gd name="connsiteY10" fmla="*/ 137303 h 3421133"/>
              <a:gd name="connsiteX11" fmla="*/ 114408 w 2665689"/>
              <a:gd name="connsiteY11" fmla="*/ 45767 h 3421133"/>
              <a:gd name="connsiteX12" fmla="*/ 148730 w 2665689"/>
              <a:gd name="connsiteY12" fmla="*/ 11442 h 3421133"/>
              <a:gd name="connsiteX13" fmla="*/ 183052 w 2665689"/>
              <a:gd name="connsiteY13" fmla="*/ 0 h 3421133"/>
              <a:gd name="connsiteX14" fmla="*/ 434748 w 2665689"/>
              <a:gd name="connsiteY14" fmla="*/ 11442 h 3421133"/>
              <a:gd name="connsiteX15" fmla="*/ 514833 w 2665689"/>
              <a:gd name="connsiteY15" fmla="*/ 22884 h 3421133"/>
              <a:gd name="connsiteX16" fmla="*/ 549155 w 2665689"/>
              <a:gd name="connsiteY16" fmla="*/ 45767 h 3421133"/>
              <a:gd name="connsiteX17" fmla="*/ 572037 w 2665689"/>
              <a:gd name="connsiteY17" fmla="*/ 125861 h 3421133"/>
              <a:gd name="connsiteX18" fmla="*/ 583477 w 2665689"/>
              <a:gd name="connsiteY18" fmla="*/ 217396 h 3421133"/>
              <a:gd name="connsiteX19" fmla="*/ 629240 w 2665689"/>
              <a:gd name="connsiteY19" fmla="*/ 320374 h 3421133"/>
              <a:gd name="connsiteX20" fmla="*/ 686444 w 2665689"/>
              <a:gd name="connsiteY20" fmla="*/ 377583 h 3421133"/>
              <a:gd name="connsiteX21" fmla="*/ 720766 w 2665689"/>
              <a:gd name="connsiteY21" fmla="*/ 400467 h 3421133"/>
              <a:gd name="connsiteX22" fmla="*/ 743648 w 2665689"/>
              <a:gd name="connsiteY22" fmla="*/ 423351 h 3421133"/>
              <a:gd name="connsiteX23" fmla="*/ 949581 w 2665689"/>
              <a:gd name="connsiteY23" fmla="*/ 434793 h 3421133"/>
              <a:gd name="connsiteX24" fmla="*/ 1041106 w 2665689"/>
              <a:gd name="connsiteY24" fmla="*/ 492002 h 3421133"/>
              <a:gd name="connsiteX25" fmla="*/ 1063988 w 2665689"/>
              <a:gd name="connsiteY25" fmla="*/ 514886 h 3421133"/>
              <a:gd name="connsiteX26" fmla="*/ 1075429 w 2665689"/>
              <a:gd name="connsiteY26" fmla="*/ 549212 h 3421133"/>
              <a:gd name="connsiteX27" fmla="*/ 1098310 w 2665689"/>
              <a:gd name="connsiteY27" fmla="*/ 583538 h 3421133"/>
              <a:gd name="connsiteX28" fmla="*/ 1109751 w 2665689"/>
              <a:gd name="connsiteY28" fmla="*/ 640747 h 3421133"/>
              <a:gd name="connsiteX29" fmla="*/ 1121191 w 2665689"/>
              <a:gd name="connsiteY29" fmla="*/ 675073 h 3421133"/>
              <a:gd name="connsiteX30" fmla="*/ 1132632 w 2665689"/>
              <a:gd name="connsiteY30" fmla="*/ 778050 h 3421133"/>
              <a:gd name="connsiteX31" fmla="*/ 1235599 w 2665689"/>
              <a:gd name="connsiteY31" fmla="*/ 858144 h 3421133"/>
              <a:gd name="connsiteX32" fmla="*/ 1350006 w 2665689"/>
              <a:gd name="connsiteY32" fmla="*/ 892469 h 3421133"/>
              <a:gd name="connsiteX33" fmla="*/ 1418650 w 2665689"/>
              <a:gd name="connsiteY33" fmla="*/ 903911 h 3421133"/>
              <a:gd name="connsiteX34" fmla="*/ 1487295 w 2665689"/>
              <a:gd name="connsiteY34" fmla="*/ 926795 h 3421133"/>
              <a:gd name="connsiteX35" fmla="*/ 1521617 w 2665689"/>
              <a:gd name="connsiteY35" fmla="*/ 938237 h 3421133"/>
              <a:gd name="connsiteX36" fmla="*/ 1624583 w 2665689"/>
              <a:gd name="connsiteY36" fmla="*/ 961121 h 3421133"/>
              <a:gd name="connsiteX37" fmla="*/ 1636024 w 2665689"/>
              <a:gd name="connsiteY37" fmla="*/ 1167076 h 3421133"/>
              <a:gd name="connsiteX38" fmla="*/ 1681787 w 2665689"/>
              <a:gd name="connsiteY38" fmla="*/ 1292937 h 3421133"/>
              <a:gd name="connsiteX39" fmla="*/ 1716109 w 2665689"/>
              <a:gd name="connsiteY39" fmla="*/ 1327262 h 3421133"/>
              <a:gd name="connsiteX40" fmla="*/ 1761872 w 2665689"/>
              <a:gd name="connsiteY40" fmla="*/ 1338704 h 3421133"/>
              <a:gd name="connsiteX41" fmla="*/ 1796194 w 2665689"/>
              <a:gd name="connsiteY41" fmla="*/ 1350146 h 3421133"/>
              <a:gd name="connsiteX42" fmla="*/ 2002127 w 2665689"/>
              <a:gd name="connsiteY42" fmla="*/ 1373030 h 3421133"/>
              <a:gd name="connsiteX43" fmla="*/ 2093653 w 2665689"/>
              <a:gd name="connsiteY43" fmla="*/ 1430240 h 3421133"/>
              <a:gd name="connsiteX44" fmla="*/ 2150857 w 2665689"/>
              <a:gd name="connsiteY44" fmla="*/ 1487449 h 3421133"/>
              <a:gd name="connsiteX45" fmla="*/ 2173738 w 2665689"/>
              <a:gd name="connsiteY45" fmla="*/ 1601868 h 3421133"/>
              <a:gd name="connsiteX46" fmla="*/ 2185179 w 2665689"/>
              <a:gd name="connsiteY46" fmla="*/ 2391361 h 3421133"/>
              <a:gd name="connsiteX47" fmla="*/ 2196620 w 2665689"/>
              <a:gd name="connsiteY47" fmla="*/ 2460012 h 3421133"/>
              <a:gd name="connsiteX48" fmla="*/ 2219501 w 2665689"/>
              <a:gd name="connsiteY48" fmla="*/ 2597315 h 3421133"/>
              <a:gd name="connsiteX49" fmla="*/ 2253823 w 2665689"/>
              <a:gd name="connsiteY49" fmla="*/ 2677409 h 3421133"/>
              <a:gd name="connsiteX50" fmla="*/ 2276705 w 2665689"/>
              <a:gd name="connsiteY50" fmla="*/ 2700293 h 3421133"/>
              <a:gd name="connsiteX51" fmla="*/ 2402553 w 2665689"/>
              <a:gd name="connsiteY51" fmla="*/ 2723176 h 3421133"/>
              <a:gd name="connsiteX52" fmla="*/ 2448316 w 2665689"/>
              <a:gd name="connsiteY52" fmla="*/ 2734618 h 3421133"/>
              <a:gd name="connsiteX53" fmla="*/ 2516960 w 2665689"/>
              <a:gd name="connsiteY53" fmla="*/ 2746060 h 3421133"/>
              <a:gd name="connsiteX54" fmla="*/ 2585604 w 2665689"/>
              <a:gd name="connsiteY54" fmla="*/ 2768944 h 3421133"/>
              <a:gd name="connsiteX55" fmla="*/ 2608486 w 2665689"/>
              <a:gd name="connsiteY55" fmla="*/ 2837596 h 3421133"/>
              <a:gd name="connsiteX56" fmla="*/ 2631367 w 2665689"/>
              <a:gd name="connsiteY56" fmla="*/ 2883363 h 3421133"/>
              <a:gd name="connsiteX57" fmla="*/ 2654249 w 2665689"/>
              <a:gd name="connsiteY57" fmla="*/ 2952015 h 3421133"/>
              <a:gd name="connsiteX58" fmla="*/ 2665689 w 2665689"/>
              <a:gd name="connsiteY58" fmla="*/ 2986341 h 3421133"/>
              <a:gd name="connsiteX59" fmla="*/ 2642808 w 2665689"/>
              <a:gd name="connsiteY59" fmla="*/ 3295272 h 3421133"/>
              <a:gd name="connsiteX60" fmla="*/ 2597045 w 2665689"/>
              <a:gd name="connsiteY60" fmla="*/ 3306714 h 3421133"/>
              <a:gd name="connsiteX61" fmla="*/ 2219501 w 2665689"/>
              <a:gd name="connsiteY61" fmla="*/ 3295272 h 3421133"/>
              <a:gd name="connsiteX62" fmla="*/ 1876279 w 2665689"/>
              <a:gd name="connsiteY62" fmla="*/ 3295272 h 3421133"/>
              <a:gd name="connsiteX63" fmla="*/ 1853398 w 2665689"/>
              <a:gd name="connsiteY63" fmla="*/ 3352482 h 3421133"/>
              <a:gd name="connsiteX64" fmla="*/ 1807635 w 2665689"/>
              <a:gd name="connsiteY64" fmla="*/ 3421133 h 3421133"/>
              <a:gd name="connsiteX65" fmla="*/ 1670346 w 2665689"/>
              <a:gd name="connsiteY65" fmla="*/ 3409692 h 3421133"/>
              <a:gd name="connsiteX66" fmla="*/ 1601702 w 2665689"/>
              <a:gd name="connsiteY66" fmla="*/ 3386808 h 3421133"/>
              <a:gd name="connsiteX67" fmla="*/ 1544498 w 2665689"/>
              <a:gd name="connsiteY67" fmla="*/ 3375366 h 3421133"/>
              <a:gd name="connsiteX68" fmla="*/ 1510176 w 2665689"/>
              <a:gd name="connsiteY68" fmla="*/ 3363924 h 3421133"/>
              <a:gd name="connsiteX69" fmla="*/ 1247039 w 2665689"/>
              <a:gd name="connsiteY69" fmla="*/ 3341040 h 3421133"/>
              <a:gd name="connsiteX70" fmla="*/ 286018 w 2665689"/>
              <a:gd name="connsiteY70" fmla="*/ 3318156 h 3421133"/>
              <a:gd name="connsiteX71" fmla="*/ 148730 w 2665689"/>
              <a:gd name="connsiteY71" fmla="*/ 3295272 h 3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65689" h="3421133">
                <a:moveTo>
                  <a:pt x="0" y="2711735"/>
                </a:moveTo>
                <a:cubicBezTo>
                  <a:pt x="3814" y="2589688"/>
                  <a:pt x="4668" y="2467512"/>
                  <a:pt x="11441" y="2345593"/>
                </a:cubicBezTo>
                <a:cubicBezTo>
                  <a:pt x="12313" y="2329892"/>
                  <a:pt x="19471" y="2315176"/>
                  <a:pt x="22882" y="2299825"/>
                </a:cubicBezTo>
                <a:cubicBezTo>
                  <a:pt x="27100" y="2280841"/>
                  <a:pt x="30509" y="2261686"/>
                  <a:pt x="34323" y="2242616"/>
                </a:cubicBezTo>
                <a:cubicBezTo>
                  <a:pt x="38136" y="2151081"/>
                  <a:pt x="40819" y="2059491"/>
                  <a:pt x="45763" y="1968010"/>
                </a:cubicBezTo>
                <a:cubicBezTo>
                  <a:pt x="48447" y="1918354"/>
                  <a:pt x="53783" y="1868875"/>
                  <a:pt x="57204" y="1819265"/>
                </a:cubicBezTo>
                <a:cubicBezTo>
                  <a:pt x="61410" y="1758267"/>
                  <a:pt x="64831" y="1697218"/>
                  <a:pt x="68645" y="1636194"/>
                </a:cubicBezTo>
                <a:cubicBezTo>
                  <a:pt x="64831" y="1334890"/>
                  <a:pt x="57204" y="1033611"/>
                  <a:pt x="57204" y="732283"/>
                </a:cubicBezTo>
                <a:cubicBezTo>
                  <a:pt x="57204" y="579676"/>
                  <a:pt x="61870" y="427062"/>
                  <a:pt x="68645" y="274606"/>
                </a:cubicBezTo>
                <a:cubicBezTo>
                  <a:pt x="69508" y="255178"/>
                  <a:pt x="76888" y="236579"/>
                  <a:pt x="80085" y="217396"/>
                </a:cubicBezTo>
                <a:cubicBezTo>
                  <a:pt x="84518" y="190794"/>
                  <a:pt x="87093" y="163905"/>
                  <a:pt x="91526" y="137303"/>
                </a:cubicBezTo>
                <a:cubicBezTo>
                  <a:pt x="92810" y="129601"/>
                  <a:pt x="104584" y="60505"/>
                  <a:pt x="114408" y="45767"/>
                </a:cubicBezTo>
                <a:cubicBezTo>
                  <a:pt x="123383" y="32304"/>
                  <a:pt x="135268" y="20418"/>
                  <a:pt x="148730" y="11442"/>
                </a:cubicBezTo>
                <a:cubicBezTo>
                  <a:pt x="158764" y="4752"/>
                  <a:pt x="171611" y="3814"/>
                  <a:pt x="183052" y="0"/>
                </a:cubicBezTo>
                <a:cubicBezTo>
                  <a:pt x="266951" y="3814"/>
                  <a:pt x="350962" y="5663"/>
                  <a:pt x="434748" y="11442"/>
                </a:cubicBezTo>
                <a:cubicBezTo>
                  <a:pt x="461650" y="13298"/>
                  <a:pt x="489004" y="15135"/>
                  <a:pt x="514833" y="22884"/>
                </a:cubicBezTo>
                <a:cubicBezTo>
                  <a:pt x="528003" y="26835"/>
                  <a:pt x="537714" y="38139"/>
                  <a:pt x="549155" y="45767"/>
                </a:cubicBezTo>
                <a:cubicBezTo>
                  <a:pt x="558223" y="72973"/>
                  <a:pt x="567249" y="97128"/>
                  <a:pt x="572037" y="125861"/>
                </a:cubicBezTo>
                <a:cubicBezTo>
                  <a:pt x="577092" y="156192"/>
                  <a:pt x="577035" y="187329"/>
                  <a:pt x="583477" y="217396"/>
                </a:cubicBezTo>
                <a:cubicBezTo>
                  <a:pt x="591380" y="254282"/>
                  <a:pt x="603998" y="291523"/>
                  <a:pt x="629240" y="320374"/>
                </a:cubicBezTo>
                <a:cubicBezTo>
                  <a:pt x="646997" y="340670"/>
                  <a:pt x="664007" y="362623"/>
                  <a:pt x="686444" y="377583"/>
                </a:cubicBezTo>
                <a:cubicBezTo>
                  <a:pt x="697885" y="385211"/>
                  <a:pt x="710029" y="391877"/>
                  <a:pt x="720766" y="400467"/>
                </a:cubicBezTo>
                <a:cubicBezTo>
                  <a:pt x="729189" y="407206"/>
                  <a:pt x="732980" y="421751"/>
                  <a:pt x="743648" y="423351"/>
                </a:cubicBezTo>
                <a:cubicBezTo>
                  <a:pt x="811637" y="433551"/>
                  <a:pt x="880937" y="430979"/>
                  <a:pt x="949581" y="434793"/>
                </a:cubicBezTo>
                <a:cubicBezTo>
                  <a:pt x="1048617" y="467809"/>
                  <a:pt x="994957" y="434311"/>
                  <a:pt x="1041106" y="492002"/>
                </a:cubicBezTo>
                <a:cubicBezTo>
                  <a:pt x="1047844" y="500426"/>
                  <a:pt x="1056361" y="507258"/>
                  <a:pt x="1063988" y="514886"/>
                </a:cubicBezTo>
                <a:cubicBezTo>
                  <a:pt x="1067802" y="526328"/>
                  <a:pt x="1070036" y="538424"/>
                  <a:pt x="1075429" y="549212"/>
                </a:cubicBezTo>
                <a:cubicBezTo>
                  <a:pt x="1081578" y="561512"/>
                  <a:pt x="1093482" y="570662"/>
                  <a:pt x="1098310" y="583538"/>
                </a:cubicBezTo>
                <a:cubicBezTo>
                  <a:pt x="1105138" y="601747"/>
                  <a:pt x="1105035" y="621880"/>
                  <a:pt x="1109751" y="640747"/>
                </a:cubicBezTo>
                <a:cubicBezTo>
                  <a:pt x="1112676" y="652448"/>
                  <a:pt x="1117378" y="663631"/>
                  <a:pt x="1121191" y="675073"/>
                </a:cubicBezTo>
                <a:cubicBezTo>
                  <a:pt x="1125005" y="709399"/>
                  <a:pt x="1119028" y="746305"/>
                  <a:pt x="1132632" y="778050"/>
                </a:cubicBezTo>
                <a:cubicBezTo>
                  <a:pt x="1148412" y="814874"/>
                  <a:pt x="1199540" y="843719"/>
                  <a:pt x="1235599" y="858144"/>
                </a:cubicBezTo>
                <a:cubicBezTo>
                  <a:pt x="1264794" y="869823"/>
                  <a:pt x="1316286" y="885725"/>
                  <a:pt x="1350006" y="892469"/>
                </a:cubicBezTo>
                <a:cubicBezTo>
                  <a:pt x="1372752" y="897019"/>
                  <a:pt x="1396146" y="898284"/>
                  <a:pt x="1418650" y="903911"/>
                </a:cubicBezTo>
                <a:cubicBezTo>
                  <a:pt x="1442049" y="909761"/>
                  <a:pt x="1464413" y="919167"/>
                  <a:pt x="1487295" y="926795"/>
                </a:cubicBezTo>
                <a:cubicBezTo>
                  <a:pt x="1498736" y="930609"/>
                  <a:pt x="1509917" y="935312"/>
                  <a:pt x="1521617" y="938237"/>
                </a:cubicBezTo>
                <a:cubicBezTo>
                  <a:pt x="1586245" y="954396"/>
                  <a:pt x="1551962" y="946595"/>
                  <a:pt x="1624583" y="961121"/>
                </a:cubicBezTo>
                <a:cubicBezTo>
                  <a:pt x="1628397" y="1029773"/>
                  <a:pt x="1628143" y="1098772"/>
                  <a:pt x="1636024" y="1167076"/>
                </a:cubicBezTo>
                <a:cubicBezTo>
                  <a:pt x="1642149" y="1220164"/>
                  <a:pt x="1650247" y="1255084"/>
                  <a:pt x="1681787" y="1292937"/>
                </a:cubicBezTo>
                <a:cubicBezTo>
                  <a:pt x="1692145" y="1305368"/>
                  <a:pt x="1702061" y="1319234"/>
                  <a:pt x="1716109" y="1327262"/>
                </a:cubicBezTo>
                <a:cubicBezTo>
                  <a:pt x="1729761" y="1335064"/>
                  <a:pt x="1746753" y="1334384"/>
                  <a:pt x="1761872" y="1338704"/>
                </a:cubicBezTo>
                <a:cubicBezTo>
                  <a:pt x="1773468" y="1342017"/>
                  <a:pt x="1784422" y="1347530"/>
                  <a:pt x="1796194" y="1350146"/>
                </a:cubicBezTo>
                <a:cubicBezTo>
                  <a:pt x="1864558" y="1365340"/>
                  <a:pt x="1931947" y="1367181"/>
                  <a:pt x="2002127" y="1373030"/>
                </a:cubicBezTo>
                <a:cubicBezTo>
                  <a:pt x="2111879" y="1409618"/>
                  <a:pt x="2041395" y="1370511"/>
                  <a:pt x="2093653" y="1430240"/>
                </a:cubicBezTo>
                <a:cubicBezTo>
                  <a:pt x="2111410" y="1450536"/>
                  <a:pt x="2150857" y="1487449"/>
                  <a:pt x="2150857" y="1487449"/>
                </a:cubicBezTo>
                <a:cubicBezTo>
                  <a:pt x="2165619" y="1531738"/>
                  <a:pt x="2172236" y="1544767"/>
                  <a:pt x="2173738" y="1601868"/>
                </a:cubicBezTo>
                <a:cubicBezTo>
                  <a:pt x="2180661" y="1864969"/>
                  <a:pt x="2178164" y="2128263"/>
                  <a:pt x="2185179" y="2391361"/>
                </a:cubicBezTo>
                <a:cubicBezTo>
                  <a:pt x="2185797" y="2414552"/>
                  <a:pt x="2193093" y="2437082"/>
                  <a:pt x="2196620" y="2460012"/>
                </a:cubicBezTo>
                <a:cubicBezTo>
                  <a:pt x="2208561" y="2537636"/>
                  <a:pt x="2204393" y="2529325"/>
                  <a:pt x="2219501" y="2597315"/>
                </a:cubicBezTo>
                <a:cubicBezTo>
                  <a:pt x="2229223" y="2641068"/>
                  <a:pt x="2226639" y="2643425"/>
                  <a:pt x="2253823" y="2677409"/>
                </a:cubicBezTo>
                <a:cubicBezTo>
                  <a:pt x="2260561" y="2685833"/>
                  <a:pt x="2267455" y="2694743"/>
                  <a:pt x="2276705" y="2700293"/>
                </a:cubicBezTo>
                <a:cubicBezTo>
                  <a:pt x="2304553" y="2717003"/>
                  <a:pt x="2389930" y="2721598"/>
                  <a:pt x="2402553" y="2723176"/>
                </a:cubicBezTo>
                <a:cubicBezTo>
                  <a:pt x="2417807" y="2726990"/>
                  <a:pt x="2432898" y="2731534"/>
                  <a:pt x="2448316" y="2734618"/>
                </a:cubicBezTo>
                <a:cubicBezTo>
                  <a:pt x="2471062" y="2739168"/>
                  <a:pt x="2494456" y="2740433"/>
                  <a:pt x="2516960" y="2746060"/>
                </a:cubicBezTo>
                <a:cubicBezTo>
                  <a:pt x="2540359" y="2751910"/>
                  <a:pt x="2585604" y="2768944"/>
                  <a:pt x="2585604" y="2768944"/>
                </a:cubicBezTo>
                <a:cubicBezTo>
                  <a:pt x="2593231" y="2791828"/>
                  <a:pt x="2597699" y="2816020"/>
                  <a:pt x="2608486" y="2837596"/>
                </a:cubicBezTo>
                <a:cubicBezTo>
                  <a:pt x="2616113" y="2852852"/>
                  <a:pt x="2625033" y="2867527"/>
                  <a:pt x="2631367" y="2883363"/>
                </a:cubicBezTo>
                <a:cubicBezTo>
                  <a:pt x="2640325" y="2905760"/>
                  <a:pt x="2646622" y="2929131"/>
                  <a:pt x="2654249" y="2952015"/>
                </a:cubicBezTo>
                <a:lnTo>
                  <a:pt x="2665689" y="2986341"/>
                </a:lnTo>
                <a:cubicBezTo>
                  <a:pt x="2658062" y="3089318"/>
                  <a:pt x="2664442" y="3194305"/>
                  <a:pt x="2642808" y="3295272"/>
                </a:cubicBezTo>
                <a:cubicBezTo>
                  <a:pt x="2639514" y="3310647"/>
                  <a:pt x="2612769" y="3306714"/>
                  <a:pt x="2597045" y="3306714"/>
                </a:cubicBezTo>
                <a:cubicBezTo>
                  <a:pt x="2471139" y="3306714"/>
                  <a:pt x="2345349" y="3299086"/>
                  <a:pt x="2219501" y="3295272"/>
                </a:cubicBezTo>
                <a:cubicBezTo>
                  <a:pt x="2120944" y="3287058"/>
                  <a:pt x="1967505" y="3267901"/>
                  <a:pt x="1876279" y="3295272"/>
                </a:cubicBezTo>
                <a:cubicBezTo>
                  <a:pt x="1856607" y="3301174"/>
                  <a:pt x="1859892" y="3332997"/>
                  <a:pt x="1853398" y="3352482"/>
                </a:cubicBezTo>
                <a:cubicBezTo>
                  <a:pt x="1832291" y="3415811"/>
                  <a:pt x="1860577" y="3385835"/>
                  <a:pt x="1807635" y="3421133"/>
                </a:cubicBezTo>
                <a:cubicBezTo>
                  <a:pt x="1761872" y="3417319"/>
                  <a:pt x="1715643" y="3417242"/>
                  <a:pt x="1670346" y="3409692"/>
                </a:cubicBezTo>
                <a:cubicBezTo>
                  <a:pt x="1646555" y="3405726"/>
                  <a:pt x="1624971" y="3393155"/>
                  <a:pt x="1601702" y="3386808"/>
                </a:cubicBezTo>
                <a:cubicBezTo>
                  <a:pt x="1582942" y="3381691"/>
                  <a:pt x="1563363" y="3380083"/>
                  <a:pt x="1544498" y="3375366"/>
                </a:cubicBezTo>
                <a:cubicBezTo>
                  <a:pt x="1532798" y="3372441"/>
                  <a:pt x="1522041" y="3366082"/>
                  <a:pt x="1510176" y="3363924"/>
                </a:cubicBezTo>
                <a:cubicBezTo>
                  <a:pt x="1443454" y="3351791"/>
                  <a:pt x="1297001" y="3342554"/>
                  <a:pt x="1247039" y="3341040"/>
                </a:cubicBezTo>
                <a:lnTo>
                  <a:pt x="286018" y="3318156"/>
                </a:lnTo>
                <a:cubicBezTo>
                  <a:pt x="164132" y="3293776"/>
                  <a:pt x="210502" y="3295272"/>
                  <a:pt x="148730" y="3295272"/>
                </a:cubicBezTo>
              </a:path>
            </a:pathLst>
          </a:cu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/>
          <p:cNvSpPr/>
          <p:nvPr/>
        </p:nvSpPr>
        <p:spPr>
          <a:xfrm>
            <a:off x="4404679" y="3272389"/>
            <a:ext cx="2644220" cy="2311267"/>
          </a:xfrm>
          <a:custGeom>
            <a:avLst/>
            <a:gdLst>
              <a:gd name="connsiteX0" fmla="*/ 2539841 w 2644220"/>
              <a:gd name="connsiteY0" fmla="*/ 2311267 h 2311267"/>
              <a:gd name="connsiteX1" fmla="*/ 743648 w 2644220"/>
              <a:gd name="connsiteY1" fmla="*/ 2299825 h 2311267"/>
              <a:gd name="connsiteX2" fmla="*/ 583477 w 2644220"/>
              <a:gd name="connsiteY2" fmla="*/ 2265500 h 2311267"/>
              <a:gd name="connsiteX3" fmla="*/ 503392 w 2644220"/>
              <a:gd name="connsiteY3" fmla="*/ 2254058 h 2311267"/>
              <a:gd name="connsiteX4" fmla="*/ 469070 w 2644220"/>
              <a:gd name="connsiteY4" fmla="*/ 2242616 h 2311267"/>
              <a:gd name="connsiteX5" fmla="*/ 446189 w 2644220"/>
              <a:gd name="connsiteY5" fmla="*/ 2208290 h 2311267"/>
              <a:gd name="connsiteX6" fmla="*/ 434748 w 2644220"/>
              <a:gd name="connsiteY6" fmla="*/ 2093871 h 2311267"/>
              <a:gd name="connsiteX7" fmla="*/ 423307 w 2644220"/>
              <a:gd name="connsiteY7" fmla="*/ 1956568 h 2311267"/>
              <a:gd name="connsiteX8" fmla="*/ 354663 w 2644220"/>
              <a:gd name="connsiteY8" fmla="*/ 1887916 h 2311267"/>
              <a:gd name="connsiteX9" fmla="*/ 331781 w 2644220"/>
              <a:gd name="connsiteY9" fmla="*/ 1865032 h 2311267"/>
              <a:gd name="connsiteX10" fmla="*/ 297459 w 2644220"/>
              <a:gd name="connsiteY10" fmla="*/ 1853591 h 2311267"/>
              <a:gd name="connsiteX11" fmla="*/ 171611 w 2644220"/>
              <a:gd name="connsiteY11" fmla="*/ 1830707 h 2311267"/>
              <a:gd name="connsiteX12" fmla="*/ 80085 w 2644220"/>
              <a:gd name="connsiteY12" fmla="*/ 1784939 h 2311267"/>
              <a:gd name="connsiteX13" fmla="*/ 68645 w 2644220"/>
              <a:gd name="connsiteY13" fmla="*/ 1750613 h 2311267"/>
              <a:gd name="connsiteX14" fmla="*/ 45763 w 2644220"/>
              <a:gd name="connsiteY14" fmla="*/ 1727729 h 2311267"/>
              <a:gd name="connsiteX15" fmla="*/ 22882 w 2644220"/>
              <a:gd name="connsiteY15" fmla="*/ 1659078 h 2311267"/>
              <a:gd name="connsiteX16" fmla="*/ 11441 w 2644220"/>
              <a:gd name="connsiteY16" fmla="*/ 1624752 h 2311267"/>
              <a:gd name="connsiteX17" fmla="*/ 0 w 2644220"/>
              <a:gd name="connsiteY17" fmla="*/ 1590426 h 2311267"/>
              <a:gd name="connsiteX18" fmla="*/ 11441 w 2644220"/>
              <a:gd name="connsiteY18" fmla="*/ 640747 h 2311267"/>
              <a:gd name="connsiteX19" fmla="*/ 34323 w 2644220"/>
              <a:gd name="connsiteY19" fmla="*/ 594980 h 2311267"/>
              <a:gd name="connsiteX20" fmla="*/ 57204 w 2644220"/>
              <a:gd name="connsiteY20" fmla="*/ 537770 h 2311267"/>
              <a:gd name="connsiteX21" fmla="*/ 114408 w 2644220"/>
              <a:gd name="connsiteY21" fmla="*/ 469118 h 2311267"/>
              <a:gd name="connsiteX22" fmla="*/ 171611 w 2644220"/>
              <a:gd name="connsiteY22" fmla="*/ 457676 h 2311267"/>
              <a:gd name="connsiteX23" fmla="*/ 217374 w 2644220"/>
              <a:gd name="connsiteY23" fmla="*/ 434793 h 2311267"/>
              <a:gd name="connsiteX24" fmla="*/ 240256 w 2644220"/>
              <a:gd name="connsiteY24" fmla="*/ 411909 h 2311267"/>
              <a:gd name="connsiteX25" fmla="*/ 411867 w 2644220"/>
              <a:gd name="connsiteY25" fmla="*/ 400467 h 2311267"/>
              <a:gd name="connsiteX26" fmla="*/ 480511 w 2644220"/>
              <a:gd name="connsiteY26" fmla="*/ 366141 h 2311267"/>
              <a:gd name="connsiteX27" fmla="*/ 514833 w 2644220"/>
              <a:gd name="connsiteY27" fmla="*/ 297490 h 2311267"/>
              <a:gd name="connsiteX28" fmla="*/ 549155 w 2644220"/>
              <a:gd name="connsiteY28" fmla="*/ 274606 h 2311267"/>
              <a:gd name="connsiteX29" fmla="*/ 594918 w 2644220"/>
              <a:gd name="connsiteY29" fmla="*/ 194512 h 2311267"/>
              <a:gd name="connsiteX30" fmla="*/ 640681 w 2644220"/>
              <a:gd name="connsiteY30" fmla="*/ 91535 h 2311267"/>
              <a:gd name="connsiteX31" fmla="*/ 686444 w 2644220"/>
              <a:gd name="connsiteY31" fmla="*/ 68651 h 2311267"/>
              <a:gd name="connsiteX32" fmla="*/ 709325 w 2644220"/>
              <a:gd name="connsiteY32" fmla="*/ 34325 h 2311267"/>
              <a:gd name="connsiteX33" fmla="*/ 777970 w 2644220"/>
              <a:gd name="connsiteY33" fmla="*/ 22884 h 2311267"/>
              <a:gd name="connsiteX34" fmla="*/ 823733 w 2644220"/>
              <a:gd name="connsiteY34" fmla="*/ 11442 h 2311267"/>
              <a:gd name="connsiteX35" fmla="*/ 880936 w 2644220"/>
              <a:gd name="connsiteY35" fmla="*/ 0 h 2311267"/>
              <a:gd name="connsiteX36" fmla="*/ 2093653 w 2644220"/>
              <a:gd name="connsiteY36" fmla="*/ 11442 h 2311267"/>
              <a:gd name="connsiteX37" fmla="*/ 2494079 w 2644220"/>
              <a:gd name="connsiteY37" fmla="*/ 34325 h 2311267"/>
              <a:gd name="connsiteX38" fmla="*/ 2562723 w 2644220"/>
              <a:gd name="connsiteY38" fmla="*/ 80093 h 2311267"/>
              <a:gd name="connsiteX39" fmla="*/ 2608486 w 2644220"/>
              <a:gd name="connsiteY39" fmla="*/ 148745 h 2311267"/>
              <a:gd name="connsiteX40" fmla="*/ 2631367 w 2644220"/>
              <a:gd name="connsiteY40" fmla="*/ 1109866 h 2311267"/>
              <a:gd name="connsiteX41" fmla="*/ 2642808 w 2644220"/>
              <a:gd name="connsiteY41" fmla="*/ 1212843 h 2311267"/>
              <a:gd name="connsiteX42" fmla="*/ 2642808 w 2644220"/>
              <a:gd name="connsiteY42" fmla="*/ 1727729 h 23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644220" h="2311267">
                <a:moveTo>
                  <a:pt x="2539841" y="2311267"/>
                </a:moveTo>
                <a:lnTo>
                  <a:pt x="743648" y="2299825"/>
                </a:lnTo>
                <a:cubicBezTo>
                  <a:pt x="672115" y="2298540"/>
                  <a:pt x="643401" y="2276397"/>
                  <a:pt x="583477" y="2265500"/>
                </a:cubicBezTo>
                <a:cubicBezTo>
                  <a:pt x="556946" y="2260676"/>
                  <a:pt x="530087" y="2257872"/>
                  <a:pt x="503392" y="2254058"/>
                </a:cubicBezTo>
                <a:cubicBezTo>
                  <a:pt x="491951" y="2250244"/>
                  <a:pt x="478487" y="2250150"/>
                  <a:pt x="469070" y="2242616"/>
                </a:cubicBezTo>
                <a:cubicBezTo>
                  <a:pt x="458333" y="2234025"/>
                  <a:pt x="449281" y="2221689"/>
                  <a:pt x="446189" y="2208290"/>
                </a:cubicBezTo>
                <a:cubicBezTo>
                  <a:pt x="437571" y="2170942"/>
                  <a:pt x="438218" y="2132043"/>
                  <a:pt x="434748" y="2093871"/>
                </a:cubicBezTo>
                <a:cubicBezTo>
                  <a:pt x="430590" y="2048133"/>
                  <a:pt x="434445" y="2001123"/>
                  <a:pt x="423307" y="1956568"/>
                </a:cubicBezTo>
                <a:cubicBezTo>
                  <a:pt x="413312" y="1916582"/>
                  <a:pt x="381361" y="1909276"/>
                  <a:pt x="354663" y="1887916"/>
                </a:cubicBezTo>
                <a:cubicBezTo>
                  <a:pt x="346240" y="1881177"/>
                  <a:pt x="341031" y="1870582"/>
                  <a:pt x="331781" y="1865032"/>
                </a:cubicBezTo>
                <a:cubicBezTo>
                  <a:pt x="321440" y="1858827"/>
                  <a:pt x="309158" y="1856516"/>
                  <a:pt x="297459" y="1853591"/>
                </a:cubicBezTo>
                <a:cubicBezTo>
                  <a:pt x="265473" y="1845594"/>
                  <a:pt x="202219" y="1835809"/>
                  <a:pt x="171611" y="1830707"/>
                </a:cubicBezTo>
                <a:cubicBezTo>
                  <a:pt x="92734" y="1804411"/>
                  <a:pt x="120021" y="1824879"/>
                  <a:pt x="80085" y="1784939"/>
                </a:cubicBezTo>
                <a:cubicBezTo>
                  <a:pt x="76272" y="1773497"/>
                  <a:pt x="74850" y="1760955"/>
                  <a:pt x="68645" y="1750613"/>
                </a:cubicBezTo>
                <a:cubicBezTo>
                  <a:pt x="63096" y="1741363"/>
                  <a:pt x="50587" y="1737378"/>
                  <a:pt x="45763" y="1727729"/>
                </a:cubicBezTo>
                <a:cubicBezTo>
                  <a:pt x="34977" y="1706154"/>
                  <a:pt x="30509" y="1681962"/>
                  <a:pt x="22882" y="1659078"/>
                </a:cubicBezTo>
                <a:lnTo>
                  <a:pt x="11441" y="1624752"/>
                </a:lnTo>
                <a:lnTo>
                  <a:pt x="0" y="1590426"/>
                </a:lnTo>
                <a:cubicBezTo>
                  <a:pt x="3814" y="1273866"/>
                  <a:pt x="532" y="957142"/>
                  <a:pt x="11441" y="640747"/>
                </a:cubicBezTo>
                <a:cubicBezTo>
                  <a:pt x="12029" y="623701"/>
                  <a:pt x="27396" y="610566"/>
                  <a:pt x="34323" y="594980"/>
                </a:cubicBezTo>
                <a:cubicBezTo>
                  <a:pt x="42664" y="576211"/>
                  <a:pt x="48863" y="556539"/>
                  <a:pt x="57204" y="537770"/>
                </a:cubicBezTo>
                <a:cubicBezTo>
                  <a:pt x="73003" y="502217"/>
                  <a:pt x="76560" y="483312"/>
                  <a:pt x="114408" y="469118"/>
                </a:cubicBezTo>
                <a:cubicBezTo>
                  <a:pt x="132615" y="462290"/>
                  <a:pt x="152543" y="461490"/>
                  <a:pt x="171611" y="457676"/>
                </a:cubicBezTo>
                <a:cubicBezTo>
                  <a:pt x="186865" y="450048"/>
                  <a:pt x="203184" y="444254"/>
                  <a:pt x="217374" y="434793"/>
                </a:cubicBezTo>
                <a:cubicBezTo>
                  <a:pt x="226349" y="428809"/>
                  <a:pt x="229633" y="413784"/>
                  <a:pt x="240256" y="411909"/>
                </a:cubicBezTo>
                <a:cubicBezTo>
                  <a:pt x="296714" y="401945"/>
                  <a:pt x="354663" y="404281"/>
                  <a:pt x="411867" y="400467"/>
                </a:cubicBezTo>
                <a:cubicBezTo>
                  <a:pt x="439783" y="391161"/>
                  <a:pt x="458333" y="388321"/>
                  <a:pt x="480511" y="366141"/>
                </a:cubicBezTo>
                <a:cubicBezTo>
                  <a:pt x="576955" y="269685"/>
                  <a:pt x="440391" y="390551"/>
                  <a:pt x="514833" y="297490"/>
                </a:cubicBezTo>
                <a:cubicBezTo>
                  <a:pt x="523422" y="286752"/>
                  <a:pt x="537714" y="282234"/>
                  <a:pt x="549155" y="274606"/>
                </a:cubicBezTo>
                <a:cubicBezTo>
                  <a:pt x="584148" y="169617"/>
                  <a:pt x="525655" y="333051"/>
                  <a:pt x="594918" y="194512"/>
                </a:cubicBezTo>
                <a:cubicBezTo>
                  <a:pt x="609139" y="166068"/>
                  <a:pt x="611838" y="115574"/>
                  <a:pt x="640681" y="91535"/>
                </a:cubicBezTo>
                <a:cubicBezTo>
                  <a:pt x="653783" y="80616"/>
                  <a:pt x="671190" y="76279"/>
                  <a:pt x="686444" y="68651"/>
                </a:cubicBezTo>
                <a:cubicBezTo>
                  <a:pt x="694071" y="57209"/>
                  <a:pt x="697026" y="40475"/>
                  <a:pt x="709325" y="34325"/>
                </a:cubicBezTo>
                <a:cubicBezTo>
                  <a:pt x="730073" y="23950"/>
                  <a:pt x="755223" y="27434"/>
                  <a:pt x="777970" y="22884"/>
                </a:cubicBezTo>
                <a:cubicBezTo>
                  <a:pt x="793389" y="19800"/>
                  <a:pt x="808384" y="14853"/>
                  <a:pt x="823733" y="11442"/>
                </a:cubicBezTo>
                <a:cubicBezTo>
                  <a:pt x="842715" y="7223"/>
                  <a:pt x="861868" y="3814"/>
                  <a:pt x="880936" y="0"/>
                </a:cubicBezTo>
                <a:lnTo>
                  <a:pt x="2093653" y="11442"/>
                </a:lnTo>
                <a:cubicBezTo>
                  <a:pt x="2384503" y="15784"/>
                  <a:pt x="2322464" y="9808"/>
                  <a:pt x="2494079" y="34325"/>
                </a:cubicBezTo>
                <a:cubicBezTo>
                  <a:pt x="2534170" y="47690"/>
                  <a:pt x="2532729" y="41524"/>
                  <a:pt x="2562723" y="80093"/>
                </a:cubicBezTo>
                <a:cubicBezTo>
                  <a:pt x="2579607" y="101803"/>
                  <a:pt x="2608486" y="148745"/>
                  <a:pt x="2608486" y="148745"/>
                </a:cubicBezTo>
                <a:cubicBezTo>
                  <a:pt x="2669677" y="515916"/>
                  <a:pt x="2608830" y="129398"/>
                  <a:pt x="2631367" y="1109866"/>
                </a:cubicBezTo>
                <a:cubicBezTo>
                  <a:pt x="2632161" y="1144394"/>
                  <a:pt x="2642169" y="1178312"/>
                  <a:pt x="2642808" y="1212843"/>
                </a:cubicBezTo>
                <a:cubicBezTo>
                  <a:pt x="2645986" y="1384442"/>
                  <a:pt x="2642808" y="1556100"/>
                  <a:pt x="2642808" y="1727729"/>
                </a:cubicBezTo>
              </a:path>
            </a:pathLst>
          </a:cu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/>
        </p:nvSpPr>
        <p:spPr>
          <a:xfrm>
            <a:off x="3878406" y="1235727"/>
            <a:ext cx="3228428" cy="1842149"/>
          </a:xfrm>
          <a:custGeom>
            <a:avLst/>
            <a:gdLst>
              <a:gd name="connsiteX0" fmla="*/ 3214844 w 3228428"/>
              <a:gd name="connsiteY0" fmla="*/ 331816 h 1842149"/>
              <a:gd name="connsiteX1" fmla="*/ 3191962 w 3228428"/>
              <a:gd name="connsiteY1" fmla="*/ 1624753 h 1842149"/>
              <a:gd name="connsiteX2" fmla="*/ 3157640 w 3228428"/>
              <a:gd name="connsiteY2" fmla="*/ 1727730 h 1842149"/>
              <a:gd name="connsiteX3" fmla="*/ 3146200 w 3228428"/>
              <a:gd name="connsiteY3" fmla="*/ 1762056 h 1842149"/>
              <a:gd name="connsiteX4" fmla="*/ 3123318 w 3228428"/>
              <a:gd name="connsiteY4" fmla="*/ 1784940 h 1842149"/>
              <a:gd name="connsiteX5" fmla="*/ 3054674 w 3228428"/>
              <a:gd name="connsiteY5" fmla="*/ 1819265 h 1842149"/>
              <a:gd name="connsiteX6" fmla="*/ 2963148 w 3228428"/>
              <a:gd name="connsiteY6" fmla="*/ 1842149 h 1842149"/>
              <a:gd name="connsiteX7" fmla="*/ 1750431 w 3228428"/>
              <a:gd name="connsiteY7" fmla="*/ 1830707 h 1842149"/>
              <a:gd name="connsiteX8" fmla="*/ 1636024 w 3228428"/>
              <a:gd name="connsiteY8" fmla="*/ 1807823 h 1842149"/>
              <a:gd name="connsiteX9" fmla="*/ 1578820 w 3228428"/>
              <a:gd name="connsiteY9" fmla="*/ 1796381 h 1842149"/>
              <a:gd name="connsiteX10" fmla="*/ 1521617 w 3228428"/>
              <a:gd name="connsiteY10" fmla="*/ 1727730 h 1842149"/>
              <a:gd name="connsiteX11" fmla="*/ 1498735 w 3228428"/>
              <a:gd name="connsiteY11" fmla="*/ 1659078 h 1842149"/>
              <a:gd name="connsiteX12" fmla="*/ 1487294 w 3228428"/>
              <a:gd name="connsiteY12" fmla="*/ 1624753 h 1842149"/>
              <a:gd name="connsiteX13" fmla="*/ 1475854 w 3228428"/>
              <a:gd name="connsiteY13" fmla="*/ 1590427 h 1842149"/>
              <a:gd name="connsiteX14" fmla="*/ 1418650 w 3228428"/>
              <a:gd name="connsiteY14" fmla="*/ 1544659 h 1842149"/>
              <a:gd name="connsiteX15" fmla="*/ 1372887 w 3228428"/>
              <a:gd name="connsiteY15" fmla="*/ 1533217 h 1842149"/>
              <a:gd name="connsiteX16" fmla="*/ 1338565 w 3228428"/>
              <a:gd name="connsiteY16" fmla="*/ 1521775 h 1842149"/>
              <a:gd name="connsiteX17" fmla="*/ 1235598 w 3228428"/>
              <a:gd name="connsiteY17" fmla="*/ 1510333 h 1842149"/>
              <a:gd name="connsiteX18" fmla="*/ 789410 w 3228428"/>
              <a:gd name="connsiteY18" fmla="*/ 1498892 h 1842149"/>
              <a:gd name="connsiteX19" fmla="*/ 720766 w 3228428"/>
              <a:gd name="connsiteY19" fmla="*/ 1476008 h 1842149"/>
              <a:gd name="connsiteX20" fmla="*/ 663562 w 3228428"/>
              <a:gd name="connsiteY20" fmla="*/ 1430240 h 1842149"/>
              <a:gd name="connsiteX21" fmla="*/ 617799 w 3228428"/>
              <a:gd name="connsiteY21" fmla="*/ 1418798 h 1842149"/>
              <a:gd name="connsiteX22" fmla="*/ 594918 w 3228428"/>
              <a:gd name="connsiteY22" fmla="*/ 1384472 h 1842149"/>
              <a:gd name="connsiteX23" fmla="*/ 572036 w 3228428"/>
              <a:gd name="connsiteY23" fmla="*/ 1292937 h 1842149"/>
              <a:gd name="connsiteX24" fmla="*/ 560596 w 3228428"/>
              <a:gd name="connsiteY24" fmla="*/ 800935 h 1842149"/>
              <a:gd name="connsiteX25" fmla="*/ 549155 w 3228428"/>
              <a:gd name="connsiteY25" fmla="*/ 617864 h 1842149"/>
              <a:gd name="connsiteX26" fmla="*/ 537714 w 3228428"/>
              <a:gd name="connsiteY26" fmla="*/ 549212 h 1842149"/>
              <a:gd name="connsiteX27" fmla="*/ 526273 w 3228428"/>
              <a:gd name="connsiteY27" fmla="*/ 514887 h 1842149"/>
              <a:gd name="connsiteX28" fmla="*/ 469070 w 3228428"/>
              <a:gd name="connsiteY28" fmla="*/ 480561 h 1842149"/>
              <a:gd name="connsiteX29" fmla="*/ 434748 w 3228428"/>
              <a:gd name="connsiteY29" fmla="*/ 457677 h 1842149"/>
              <a:gd name="connsiteX30" fmla="*/ 263137 w 3228428"/>
              <a:gd name="connsiteY30" fmla="*/ 446235 h 1842149"/>
              <a:gd name="connsiteX31" fmla="*/ 45763 w 3228428"/>
              <a:gd name="connsiteY31" fmla="*/ 434793 h 1842149"/>
              <a:gd name="connsiteX32" fmla="*/ 22881 w 3228428"/>
              <a:gd name="connsiteY32" fmla="*/ 411909 h 1842149"/>
              <a:gd name="connsiteX33" fmla="*/ 0 w 3228428"/>
              <a:gd name="connsiteY33" fmla="*/ 308932 h 1842149"/>
              <a:gd name="connsiteX34" fmla="*/ 11441 w 3228428"/>
              <a:gd name="connsiteY34" fmla="*/ 102977 h 1842149"/>
              <a:gd name="connsiteX35" fmla="*/ 22881 w 3228428"/>
              <a:gd name="connsiteY35" fmla="*/ 68652 h 1842149"/>
              <a:gd name="connsiteX36" fmla="*/ 80085 w 3228428"/>
              <a:gd name="connsiteY36" fmla="*/ 11442 h 1842149"/>
              <a:gd name="connsiteX37" fmla="*/ 125848 w 3228428"/>
              <a:gd name="connsiteY37" fmla="*/ 0 h 1842149"/>
              <a:gd name="connsiteX38" fmla="*/ 3077555 w 3228428"/>
              <a:gd name="connsiteY38" fmla="*/ 11442 h 18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228428" h="1842149">
                <a:moveTo>
                  <a:pt x="3214844" y="331816"/>
                </a:moveTo>
                <a:cubicBezTo>
                  <a:pt x="3207217" y="762795"/>
                  <a:pt x="3262815" y="1199570"/>
                  <a:pt x="3191962" y="1624753"/>
                </a:cubicBezTo>
                <a:cubicBezTo>
                  <a:pt x="3178262" y="1706968"/>
                  <a:pt x="3193390" y="1674101"/>
                  <a:pt x="3157640" y="1727730"/>
                </a:cubicBezTo>
                <a:cubicBezTo>
                  <a:pt x="3153827" y="1739172"/>
                  <a:pt x="3152405" y="1751714"/>
                  <a:pt x="3146200" y="1762056"/>
                </a:cubicBezTo>
                <a:cubicBezTo>
                  <a:pt x="3140651" y="1771306"/>
                  <a:pt x="3131741" y="1778201"/>
                  <a:pt x="3123318" y="1784940"/>
                </a:cubicBezTo>
                <a:cubicBezTo>
                  <a:pt x="3096387" y="1806486"/>
                  <a:pt x="3086758" y="1810514"/>
                  <a:pt x="3054674" y="1819265"/>
                </a:cubicBezTo>
                <a:cubicBezTo>
                  <a:pt x="3024335" y="1827540"/>
                  <a:pt x="2963148" y="1842149"/>
                  <a:pt x="2963148" y="1842149"/>
                </a:cubicBezTo>
                <a:lnTo>
                  <a:pt x="1750431" y="1830707"/>
                </a:lnTo>
                <a:cubicBezTo>
                  <a:pt x="1711553" y="1829701"/>
                  <a:pt x="1674160" y="1815451"/>
                  <a:pt x="1636024" y="1807823"/>
                </a:cubicBezTo>
                <a:lnTo>
                  <a:pt x="1578820" y="1796381"/>
                </a:lnTo>
                <a:cubicBezTo>
                  <a:pt x="1557263" y="1774822"/>
                  <a:pt x="1534360" y="1756406"/>
                  <a:pt x="1521617" y="1727730"/>
                </a:cubicBezTo>
                <a:cubicBezTo>
                  <a:pt x="1511821" y="1705687"/>
                  <a:pt x="1506362" y="1681962"/>
                  <a:pt x="1498735" y="1659078"/>
                </a:cubicBezTo>
                <a:lnTo>
                  <a:pt x="1487294" y="1624753"/>
                </a:lnTo>
                <a:cubicBezTo>
                  <a:pt x="1483480" y="1613311"/>
                  <a:pt x="1484382" y="1598956"/>
                  <a:pt x="1475854" y="1590427"/>
                </a:cubicBezTo>
                <a:cubicBezTo>
                  <a:pt x="1457403" y="1571974"/>
                  <a:pt x="1443906" y="1555484"/>
                  <a:pt x="1418650" y="1544659"/>
                </a:cubicBezTo>
                <a:cubicBezTo>
                  <a:pt x="1404198" y="1538464"/>
                  <a:pt x="1388006" y="1537537"/>
                  <a:pt x="1372887" y="1533217"/>
                </a:cubicBezTo>
                <a:cubicBezTo>
                  <a:pt x="1361291" y="1529904"/>
                  <a:pt x="1350461" y="1523758"/>
                  <a:pt x="1338565" y="1521775"/>
                </a:cubicBezTo>
                <a:cubicBezTo>
                  <a:pt x="1304501" y="1516097"/>
                  <a:pt x="1270102" y="1511771"/>
                  <a:pt x="1235598" y="1510333"/>
                </a:cubicBezTo>
                <a:cubicBezTo>
                  <a:pt x="1086949" y="1504139"/>
                  <a:pt x="938139" y="1502706"/>
                  <a:pt x="789410" y="1498892"/>
                </a:cubicBezTo>
                <a:cubicBezTo>
                  <a:pt x="766529" y="1491264"/>
                  <a:pt x="737820" y="1493064"/>
                  <a:pt x="720766" y="1476008"/>
                </a:cubicBezTo>
                <a:cubicBezTo>
                  <a:pt x="702315" y="1457555"/>
                  <a:pt x="688818" y="1441065"/>
                  <a:pt x="663562" y="1430240"/>
                </a:cubicBezTo>
                <a:cubicBezTo>
                  <a:pt x="649110" y="1424045"/>
                  <a:pt x="633053" y="1422612"/>
                  <a:pt x="617799" y="1418798"/>
                </a:cubicBezTo>
                <a:cubicBezTo>
                  <a:pt x="610172" y="1407356"/>
                  <a:pt x="599617" y="1397395"/>
                  <a:pt x="594918" y="1384472"/>
                </a:cubicBezTo>
                <a:cubicBezTo>
                  <a:pt x="584171" y="1354915"/>
                  <a:pt x="572036" y="1292937"/>
                  <a:pt x="572036" y="1292937"/>
                </a:cubicBezTo>
                <a:cubicBezTo>
                  <a:pt x="568223" y="1128936"/>
                  <a:pt x="566153" y="964886"/>
                  <a:pt x="560596" y="800935"/>
                </a:cubicBezTo>
                <a:cubicBezTo>
                  <a:pt x="558525" y="739827"/>
                  <a:pt x="554690" y="678756"/>
                  <a:pt x="549155" y="617864"/>
                </a:cubicBezTo>
                <a:cubicBezTo>
                  <a:pt x="547055" y="594760"/>
                  <a:pt x="542746" y="571859"/>
                  <a:pt x="537714" y="549212"/>
                </a:cubicBezTo>
                <a:cubicBezTo>
                  <a:pt x="535098" y="537439"/>
                  <a:pt x="534801" y="523415"/>
                  <a:pt x="526273" y="514887"/>
                </a:cubicBezTo>
                <a:cubicBezTo>
                  <a:pt x="510550" y="499162"/>
                  <a:pt x="487927" y="492348"/>
                  <a:pt x="469070" y="480561"/>
                </a:cubicBezTo>
                <a:cubicBezTo>
                  <a:pt x="457410" y="473273"/>
                  <a:pt x="448311" y="459938"/>
                  <a:pt x="434748" y="457677"/>
                </a:cubicBezTo>
                <a:cubicBezTo>
                  <a:pt x="378198" y="448251"/>
                  <a:pt x="320369" y="449602"/>
                  <a:pt x="263137" y="446235"/>
                </a:cubicBezTo>
                <a:lnTo>
                  <a:pt x="45763" y="434793"/>
                </a:lnTo>
                <a:cubicBezTo>
                  <a:pt x="38136" y="427165"/>
                  <a:pt x="28431" y="421159"/>
                  <a:pt x="22881" y="411909"/>
                </a:cubicBezTo>
                <a:cubicBezTo>
                  <a:pt x="9883" y="390244"/>
                  <a:pt x="2309" y="322789"/>
                  <a:pt x="0" y="308932"/>
                </a:cubicBezTo>
                <a:cubicBezTo>
                  <a:pt x="3814" y="240280"/>
                  <a:pt x="4923" y="171425"/>
                  <a:pt x="11441" y="102977"/>
                </a:cubicBezTo>
                <a:cubicBezTo>
                  <a:pt x="12584" y="90971"/>
                  <a:pt x="17488" y="79439"/>
                  <a:pt x="22881" y="68652"/>
                </a:cubicBezTo>
                <a:cubicBezTo>
                  <a:pt x="36748" y="40916"/>
                  <a:pt x="50963" y="23924"/>
                  <a:pt x="80085" y="11442"/>
                </a:cubicBezTo>
                <a:cubicBezTo>
                  <a:pt x="94537" y="5247"/>
                  <a:pt x="110594" y="3814"/>
                  <a:pt x="125848" y="0"/>
                </a:cubicBezTo>
                <a:cubicBezTo>
                  <a:pt x="1933458" y="16739"/>
                  <a:pt x="949562" y="11442"/>
                  <a:pt x="3077555" y="11442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556792"/>
            <a:ext cx="352411" cy="31588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204864"/>
            <a:ext cx="352411" cy="31588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204864"/>
            <a:ext cx="352411" cy="31588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212976"/>
            <a:ext cx="352411" cy="31588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501008"/>
            <a:ext cx="352411" cy="31588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437112"/>
            <a:ext cx="352411" cy="31588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941168"/>
            <a:ext cx="352411" cy="31588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5157192"/>
            <a:ext cx="352411" cy="31588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3072030" y="5723964"/>
            <a:ext cx="301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Similar but safe configuration</a:t>
            </a:r>
            <a:endParaRPr kumimoji="1" lang="ja-JP" altLang="en-US" b="1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1700808"/>
            <a:ext cx="352411" cy="315888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884368" y="1691516"/>
            <a:ext cx="170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switch operated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2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295400"/>
            <a:ext cx="4635500" cy="42672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17919" y="1259468"/>
            <a:ext cx="64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76256" y="5219908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5589240"/>
            <a:ext cx="255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A path from start to goal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9147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295400"/>
            <a:ext cx="4610100" cy="4254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700808"/>
            <a:ext cx="439421" cy="4613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68" y="4607916"/>
            <a:ext cx="549276" cy="54927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17919" y="1259468"/>
            <a:ext cx="64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5219908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558924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Key and treasure box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4845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308100"/>
            <a:ext cx="4610100" cy="42418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700808"/>
            <a:ext cx="439421" cy="4613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68" y="4607916"/>
            <a:ext cx="549276" cy="54927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17919" y="1259468"/>
            <a:ext cx="64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5219908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6634" y="5589240"/>
            <a:ext cx="350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A path on which the box is opened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5760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876300"/>
            <a:ext cx="5410200" cy="50927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57394" y="593998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Histogram of turn counts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502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295400"/>
            <a:ext cx="4622800" cy="4254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980728"/>
            <a:ext cx="590062" cy="5900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013176"/>
            <a:ext cx="590062" cy="59006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13176"/>
            <a:ext cx="590062" cy="5900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0728"/>
            <a:ext cx="590062" cy="59006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059832" y="5589240"/>
            <a:ext cx="30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A power distribution network</a:t>
            </a:r>
            <a:endParaRPr kumimoji="1" lang="ja-JP" altLang="en-US" b="1" dirty="0"/>
          </a:p>
        </p:txBody>
      </p:sp>
      <p:sp>
        <p:nvSpPr>
          <p:cNvPr id="10" name="円/楕円 9"/>
          <p:cNvSpPr/>
          <p:nvPr/>
        </p:nvSpPr>
        <p:spPr>
          <a:xfrm>
            <a:off x="7143468" y="1772815"/>
            <a:ext cx="263769" cy="263769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43102" y="1700808"/>
            <a:ext cx="7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House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7143468" y="2239139"/>
            <a:ext cx="25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547733" y="2060848"/>
            <a:ext cx="16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Line with 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295400"/>
            <a:ext cx="4622800" cy="4267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980728"/>
            <a:ext cx="590062" cy="590062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013176"/>
            <a:ext cx="590062" cy="590062"/>
          </a:xfrm>
          <a:prstGeom prst="rect">
            <a:avLst/>
          </a:prstGeom>
          <a:ln>
            <a:solidFill>
              <a:srgbClr val="80000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13176"/>
            <a:ext cx="590062" cy="59006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0728"/>
            <a:ext cx="590062" cy="59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フリーフォーム 9"/>
          <p:cNvSpPr/>
          <p:nvPr/>
        </p:nvSpPr>
        <p:spPr>
          <a:xfrm>
            <a:off x="2116534" y="1189960"/>
            <a:ext cx="4908072" cy="4588209"/>
          </a:xfrm>
          <a:custGeom>
            <a:avLst/>
            <a:gdLst>
              <a:gd name="connsiteX0" fmla="*/ 45763 w 4908072"/>
              <a:gd name="connsiteY0" fmla="*/ 411909 h 4588209"/>
              <a:gd name="connsiteX1" fmla="*/ 22882 w 4908072"/>
              <a:gd name="connsiteY1" fmla="*/ 1693404 h 4588209"/>
              <a:gd name="connsiteX2" fmla="*/ 0 w 4908072"/>
              <a:gd name="connsiteY2" fmla="*/ 2562989 h 4588209"/>
              <a:gd name="connsiteX3" fmla="*/ 11441 w 4908072"/>
              <a:gd name="connsiteY3" fmla="*/ 3409691 h 4588209"/>
              <a:gd name="connsiteX4" fmla="*/ 34322 w 4908072"/>
              <a:gd name="connsiteY4" fmla="*/ 3524110 h 4588209"/>
              <a:gd name="connsiteX5" fmla="*/ 45763 w 4908072"/>
              <a:gd name="connsiteY5" fmla="*/ 3558436 h 4588209"/>
              <a:gd name="connsiteX6" fmla="*/ 68645 w 4908072"/>
              <a:gd name="connsiteY6" fmla="*/ 3581320 h 4588209"/>
              <a:gd name="connsiteX7" fmla="*/ 91526 w 4908072"/>
              <a:gd name="connsiteY7" fmla="*/ 3661414 h 4588209"/>
              <a:gd name="connsiteX8" fmla="*/ 148730 w 4908072"/>
              <a:gd name="connsiteY8" fmla="*/ 3718623 h 4588209"/>
              <a:gd name="connsiteX9" fmla="*/ 228815 w 4908072"/>
              <a:gd name="connsiteY9" fmla="*/ 3775833 h 4588209"/>
              <a:gd name="connsiteX10" fmla="*/ 274578 w 4908072"/>
              <a:gd name="connsiteY10" fmla="*/ 3833042 h 4588209"/>
              <a:gd name="connsiteX11" fmla="*/ 331781 w 4908072"/>
              <a:gd name="connsiteY11" fmla="*/ 3855926 h 4588209"/>
              <a:gd name="connsiteX12" fmla="*/ 388985 w 4908072"/>
              <a:gd name="connsiteY12" fmla="*/ 3913136 h 4588209"/>
              <a:gd name="connsiteX13" fmla="*/ 411866 w 4908072"/>
              <a:gd name="connsiteY13" fmla="*/ 3981787 h 4588209"/>
              <a:gd name="connsiteX14" fmla="*/ 423307 w 4908072"/>
              <a:gd name="connsiteY14" fmla="*/ 4027555 h 4588209"/>
              <a:gd name="connsiteX15" fmla="*/ 446189 w 4908072"/>
              <a:gd name="connsiteY15" fmla="*/ 4073323 h 4588209"/>
              <a:gd name="connsiteX16" fmla="*/ 503392 w 4908072"/>
              <a:gd name="connsiteY16" fmla="*/ 4187742 h 4588209"/>
              <a:gd name="connsiteX17" fmla="*/ 526274 w 4908072"/>
              <a:gd name="connsiteY17" fmla="*/ 4233509 h 4588209"/>
              <a:gd name="connsiteX18" fmla="*/ 560596 w 4908072"/>
              <a:gd name="connsiteY18" fmla="*/ 4267835 h 4588209"/>
              <a:gd name="connsiteX19" fmla="*/ 640681 w 4908072"/>
              <a:gd name="connsiteY19" fmla="*/ 4370812 h 4588209"/>
              <a:gd name="connsiteX20" fmla="*/ 766529 w 4908072"/>
              <a:gd name="connsiteY20" fmla="*/ 4405138 h 4588209"/>
              <a:gd name="connsiteX21" fmla="*/ 846614 w 4908072"/>
              <a:gd name="connsiteY21" fmla="*/ 4416580 h 4588209"/>
              <a:gd name="connsiteX22" fmla="*/ 1075428 w 4908072"/>
              <a:gd name="connsiteY22" fmla="*/ 4450906 h 4588209"/>
              <a:gd name="connsiteX23" fmla="*/ 1224158 w 4908072"/>
              <a:gd name="connsiteY23" fmla="*/ 4485232 h 4588209"/>
              <a:gd name="connsiteX24" fmla="*/ 1361447 w 4908072"/>
              <a:gd name="connsiteY24" fmla="*/ 4508115 h 4588209"/>
              <a:gd name="connsiteX25" fmla="*/ 1475854 w 4908072"/>
              <a:gd name="connsiteY25" fmla="*/ 4530999 h 4588209"/>
              <a:gd name="connsiteX26" fmla="*/ 1636024 w 4908072"/>
              <a:gd name="connsiteY26" fmla="*/ 4553883 h 4588209"/>
              <a:gd name="connsiteX27" fmla="*/ 1716109 w 4908072"/>
              <a:gd name="connsiteY27" fmla="*/ 4565325 h 4588209"/>
              <a:gd name="connsiteX28" fmla="*/ 1796194 w 4908072"/>
              <a:gd name="connsiteY28" fmla="*/ 4576767 h 4588209"/>
              <a:gd name="connsiteX29" fmla="*/ 1899161 w 4908072"/>
              <a:gd name="connsiteY29" fmla="*/ 4588209 h 4588209"/>
              <a:gd name="connsiteX30" fmla="*/ 2883063 w 4908072"/>
              <a:gd name="connsiteY30" fmla="*/ 4576767 h 4588209"/>
              <a:gd name="connsiteX31" fmla="*/ 3088996 w 4908072"/>
              <a:gd name="connsiteY31" fmla="*/ 4565325 h 4588209"/>
              <a:gd name="connsiteX32" fmla="*/ 3283489 w 4908072"/>
              <a:gd name="connsiteY32" fmla="*/ 4542441 h 4588209"/>
              <a:gd name="connsiteX33" fmla="*/ 3649592 w 4908072"/>
              <a:gd name="connsiteY33" fmla="*/ 4530999 h 4588209"/>
              <a:gd name="connsiteX34" fmla="*/ 3718236 w 4908072"/>
              <a:gd name="connsiteY34" fmla="*/ 4519557 h 4588209"/>
              <a:gd name="connsiteX35" fmla="*/ 3821203 w 4908072"/>
              <a:gd name="connsiteY35" fmla="*/ 4508115 h 4588209"/>
              <a:gd name="connsiteX36" fmla="*/ 3912728 w 4908072"/>
              <a:gd name="connsiteY36" fmla="*/ 4496674 h 4588209"/>
              <a:gd name="connsiteX37" fmla="*/ 3958491 w 4908072"/>
              <a:gd name="connsiteY37" fmla="*/ 4485232 h 4588209"/>
              <a:gd name="connsiteX38" fmla="*/ 4027136 w 4908072"/>
              <a:gd name="connsiteY38" fmla="*/ 4473790 h 4588209"/>
              <a:gd name="connsiteX39" fmla="*/ 4061458 w 4908072"/>
              <a:gd name="connsiteY39" fmla="*/ 4462348 h 4588209"/>
              <a:gd name="connsiteX40" fmla="*/ 4130102 w 4908072"/>
              <a:gd name="connsiteY40" fmla="*/ 4382254 h 4588209"/>
              <a:gd name="connsiteX41" fmla="*/ 4152984 w 4908072"/>
              <a:gd name="connsiteY41" fmla="*/ 4313603 h 4588209"/>
              <a:gd name="connsiteX42" fmla="*/ 4164424 w 4908072"/>
              <a:gd name="connsiteY42" fmla="*/ 4279277 h 4588209"/>
              <a:gd name="connsiteX43" fmla="*/ 4187306 w 4908072"/>
              <a:gd name="connsiteY43" fmla="*/ 4107648 h 4588209"/>
              <a:gd name="connsiteX44" fmla="*/ 4198747 w 4908072"/>
              <a:gd name="connsiteY44" fmla="*/ 4061881 h 4588209"/>
              <a:gd name="connsiteX45" fmla="*/ 4210187 w 4908072"/>
              <a:gd name="connsiteY45" fmla="*/ 3958903 h 4588209"/>
              <a:gd name="connsiteX46" fmla="*/ 4221628 w 4908072"/>
              <a:gd name="connsiteY46" fmla="*/ 3844484 h 4588209"/>
              <a:gd name="connsiteX47" fmla="*/ 4255950 w 4908072"/>
              <a:gd name="connsiteY47" fmla="*/ 3752949 h 4588209"/>
              <a:gd name="connsiteX48" fmla="*/ 4290272 w 4908072"/>
              <a:gd name="connsiteY48" fmla="*/ 3661414 h 4588209"/>
              <a:gd name="connsiteX49" fmla="*/ 4324595 w 4908072"/>
              <a:gd name="connsiteY49" fmla="*/ 3592762 h 4588209"/>
              <a:gd name="connsiteX50" fmla="*/ 4427561 w 4908072"/>
              <a:gd name="connsiteY50" fmla="*/ 3558436 h 4588209"/>
              <a:gd name="connsiteX51" fmla="*/ 4461883 w 4908072"/>
              <a:gd name="connsiteY51" fmla="*/ 3546994 h 4588209"/>
              <a:gd name="connsiteX52" fmla="*/ 4576291 w 4908072"/>
              <a:gd name="connsiteY52" fmla="*/ 3512669 h 4588209"/>
              <a:gd name="connsiteX53" fmla="*/ 4610613 w 4908072"/>
              <a:gd name="connsiteY53" fmla="*/ 3501227 h 4588209"/>
              <a:gd name="connsiteX54" fmla="*/ 4690698 w 4908072"/>
              <a:gd name="connsiteY54" fmla="*/ 3466901 h 4588209"/>
              <a:gd name="connsiteX55" fmla="*/ 4736461 w 4908072"/>
              <a:gd name="connsiteY55" fmla="*/ 3432575 h 4588209"/>
              <a:gd name="connsiteX56" fmla="*/ 4816546 w 4908072"/>
              <a:gd name="connsiteY56" fmla="*/ 3352482 h 4588209"/>
              <a:gd name="connsiteX57" fmla="*/ 4827986 w 4908072"/>
              <a:gd name="connsiteY57" fmla="*/ 3306714 h 4588209"/>
              <a:gd name="connsiteX58" fmla="*/ 4850868 w 4908072"/>
              <a:gd name="connsiteY58" fmla="*/ 3157969 h 4588209"/>
              <a:gd name="connsiteX59" fmla="*/ 4839427 w 4908072"/>
              <a:gd name="connsiteY59" fmla="*/ 2654525 h 4588209"/>
              <a:gd name="connsiteX60" fmla="*/ 4850868 w 4908072"/>
              <a:gd name="connsiteY60" fmla="*/ 1613310 h 4588209"/>
              <a:gd name="connsiteX61" fmla="*/ 4873749 w 4908072"/>
              <a:gd name="connsiteY61" fmla="*/ 1487449 h 4588209"/>
              <a:gd name="connsiteX62" fmla="*/ 4885190 w 4908072"/>
              <a:gd name="connsiteY62" fmla="*/ 1418797 h 4588209"/>
              <a:gd name="connsiteX63" fmla="*/ 4908072 w 4908072"/>
              <a:gd name="connsiteY63" fmla="*/ 1281494 h 4588209"/>
              <a:gd name="connsiteX64" fmla="*/ 4896631 w 4908072"/>
              <a:gd name="connsiteY64" fmla="*/ 663631 h 4588209"/>
              <a:gd name="connsiteX65" fmla="*/ 4873749 w 4908072"/>
              <a:gd name="connsiteY65" fmla="*/ 640747 h 4588209"/>
              <a:gd name="connsiteX66" fmla="*/ 4793664 w 4908072"/>
              <a:gd name="connsiteY66" fmla="*/ 537770 h 4588209"/>
              <a:gd name="connsiteX67" fmla="*/ 4725020 w 4908072"/>
              <a:gd name="connsiteY67" fmla="*/ 514886 h 4588209"/>
              <a:gd name="connsiteX68" fmla="*/ 4427561 w 4908072"/>
              <a:gd name="connsiteY68" fmla="*/ 480560 h 4588209"/>
              <a:gd name="connsiteX69" fmla="*/ 4404680 w 4908072"/>
              <a:gd name="connsiteY69" fmla="*/ 400467 h 4588209"/>
              <a:gd name="connsiteX70" fmla="*/ 4393239 w 4908072"/>
              <a:gd name="connsiteY70" fmla="*/ 366141 h 4588209"/>
              <a:gd name="connsiteX71" fmla="*/ 4381798 w 4908072"/>
              <a:gd name="connsiteY71" fmla="*/ 320373 h 4588209"/>
              <a:gd name="connsiteX72" fmla="*/ 4336035 w 4908072"/>
              <a:gd name="connsiteY72" fmla="*/ 263164 h 4588209"/>
              <a:gd name="connsiteX73" fmla="*/ 4301713 w 4908072"/>
              <a:gd name="connsiteY73" fmla="*/ 240280 h 4588209"/>
              <a:gd name="connsiteX74" fmla="*/ 4244509 w 4908072"/>
              <a:gd name="connsiteY74" fmla="*/ 183070 h 4588209"/>
              <a:gd name="connsiteX75" fmla="*/ 4164424 w 4908072"/>
              <a:gd name="connsiteY75" fmla="*/ 125861 h 4588209"/>
              <a:gd name="connsiteX76" fmla="*/ 4084339 w 4908072"/>
              <a:gd name="connsiteY76" fmla="*/ 68651 h 4588209"/>
              <a:gd name="connsiteX77" fmla="*/ 4050017 w 4908072"/>
              <a:gd name="connsiteY77" fmla="*/ 57209 h 4588209"/>
              <a:gd name="connsiteX78" fmla="*/ 3455099 w 4908072"/>
              <a:gd name="connsiteY78" fmla="*/ 45767 h 4588209"/>
              <a:gd name="connsiteX79" fmla="*/ 3191963 w 4908072"/>
              <a:gd name="connsiteY79" fmla="*/ 22883 h 4588209"/>
              <a:gd name="connsiteX80" fmla="*/ 3066115 w 4908072"/>
              <a:gd name="connsiteY80" fmla="*/ 11441 h 4588209"/>
              <a:gd name="connsiteX81" fmla="*/ 2974589 w 4908072"/>
              <a:gd name="connsiteY81" fmla="*/ 0 h 4588209"/>
              <a:gd name="connsiteX82" fmla="*/ 2208060 w 4908072"/>
              <a:gd name="connsiteY82" fmla="*/ 11441 h 4588209"/>
              <a:gd name="connsiteX83" fmla="*/ 2139416 w 4908072"/>
              <a:gd name="connsiteY83" fmla="*/ 22883 h 4588209"/>
              <a:gd name="connsiteX84" fmla="*/ 1624583 w 4908072"/>
              <a:gd name="connsiteY84" fmla="*/ 34325 h 4588209"/>
              <a:gd name="connsiteX85" fmla="*/ 1510176 w 4908072"/>
              <a:gd name="connsiteY85" fmla="*/ 45767 h 4588209"/>
              <a:gd name="connsiteX86" fmla="*/ 68645 w 4908072"/>
              <a:gd name="connsiteY86" fmla="*/ 57209 h 458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08072" h="4588209">
                <a:moveTo>
                  <a:pt x="45763" y="411909"/>
                </a:moveTo>
                <a:cubicBezTo>
                  <a:pt x="14129" y="1044638"/>
                  <a:pt x="47424" y="318925"/>
                  <a:pt x="22882" y="1693404"/>
                </a:cubicBezTo>
                <a:cubicBezTo>
                  <a:pt x="17705" y="1983320"/>
                  <a:pt x="0" y="2562989"/>
                  <a:pt x="0" y="2562989"/>
                </a:cubicBezTo>
                <a:cubicBezTo>
                  <a:pt x="3814" y="2845223"/>
                  <a:pt x="1368" y="3127611"/>
                  <a:pt x="11441" y="3409691"/>
                </a:cubicBezTo>
                <a:cubicBezTo>
                  <a:pt x="12829" y="3448561"/>
                  <a:pt x="22023" y="3487211"/>
                  <a:pt x="34322" y="3524110"/>
                </a:cubicBezTo>
                <a:cubicBezTo>
                  <a:pt x="38136" y="3535552"/>
                  <a:pt x="39558" y="3548094"/>
                  <a:pt x="45763" y="3558436"/>
                </a:cubicBezTo>
                <a:cubicBezTo>
                  <a:pt x="51313" y="3567686"/>
                  <a:pt x="61018" y="3573692"/>
                  <a:pt x="68645" y="3581320"/>
                </a:cubicBezTo>
                <a:cubicBezTo>
                  <a:pt x="69636" y="3585285"/>
                  <a:pt x="85370" y="3653205"/>
                  <a:pt x="91526" y="3661414"/>
                </a:cubicBezTo>
                <a:cubicBezTo>
                  <a:pt x="107705" y="3682989"/>
                  <a:pt x="128436" y="3700864"/>
                  <a:pt x="148730" y="3718623"/>
                </a:cubicBezTo>
                <a:cubicBezTo>
                  <a:pt x="200696" y="3764097"/>
                  <a:pt x="169586" y="3716598"/>
                  <a:pt x="228815" y="3775833"/>
                </a:cubicBezTo>
                <a:cubicBezTo>
                  <a:pt x="249794" y="3796814"/>
                  <a:pt x="248159" y="3817944"/>
                  <a:pt x="274578" y="3833042"/>
                </a:cubicBezTo>
                <a:cubicBezTo>
                  <a:pt x="292408" y="3843232"/>
                  <a:pt x="312713" y="3848298"/>
                  <a:pt x="331781" y="3855926"/>
                </a:cubicBezTo>
                <a:cubicBezTo>
                  <a:pt x="350849" y="3874996"/>
                  <a:pt x="380458" y="3887552"/>
                  <a:pt x="388985" y="3913136"/>
                </a:cubicBezTo>
                <a:cubicBezTo>
                  <a:pt x="396612" y="3936020"/>
                  <a:pt x="406016" y="3958386"/>
                  <a:pt x="411866" y="3981787"/>
                </a:cubicBezTo>
                <a:cubicBezTo>
                  <a:pt x="415680" y="3997043"/>
                  <a:pt x="417786" y="4012831"/>
                  <a:pt x="423307" y="4027555"/>
                </a:cubicBezTo>
                <a:cubicBezTo>
                  <a:pt x="429295" y="4043526"/>
                  <a:pt x="439262" y="4057736"/>
                  <a:pt x="446189" y="4073323"/>
                </a:cubicBezTo>
                <a:cubicBezTo>
                  <a:pt x="506910" y="4209959"/>
                  <a:pt x="426474" y="4049276"/>
                  <a:pt x="503392" y="4187742"/>
                </a:cubicBezTo>
                <a:cubicBezTo>
                  <a:pt x="511675" y="4202652"/>
                  <a:pt x="516361" y="4219629"/>
                  <a:pt x="526274" y="4233509"/>
                </a:cubicBezTo>
                <a:cubicBezTo>
                  <a:pt x="535678" y="4246676"/>
                  <a:pt x="550238" y="4255404"/>
                  <a:pt x="560596" y="4267835"/>
                </a:cubicBezTo>
                <a:cubicBezTo>
                  <a:pt x="588432" y="4301242"/>
                  <a:pt x="599429" y="4357060"/>
                  <a:pt x="640681" y="4370812"/>
                </a:cubicBezTo>
                <a:cubicBezTo>
                  <a:pt x="682570" y="4384777"/>
                  <a:pt x="721367" y="4398686"/>
                  <a:pt x="766529" y="4405138"/>
                </a:cubicBezTo>
                <a:cubicBezTo>
                  <a:pt x="793224" y="4408952"/>
                  <a:pt x="820058" y="4411893"/>
                  <a:pt x="846614" y="4416580"/>
                </a:cubicBezTo>
                <a:cubicBezTo>
                  <a:pt x="1045368" y="4451658"/>
                  <a:pt x="876237" y="4430985"/>
                  <a:pt x="1075428" y="4450906"/>
                </a:cubicBezTo>
                <a:cubicBezTo>
                  <a:pt x="1125005" y="4462348"/>
                  <a:pt x="1174266" y="4475253"/>
                  <a:pt x="1224158" y="4485232"/>
                </a:cubicBezTo>
                <a:cubicBezTo>
                  <a:pt x="1269651" y="4494331"/>
                  <a:pt x="1315801" y="4499815"/>
                  <a:pt x="1361447" y="4508115"/>
                </a:cubicBezTo>
                <a:cubicBezTo>
                  <a:pt x="1399711" y="4515073"/>
                  <a:pt x="1437492" y="4524605"/>
                  <a:pt x="1475854" y="4530999"/>
                </a:cubicBezTo>
                <a:cubicBezTo>
                  <a:pt x="1529052" y="4539866"/>
                  <a:pt x="1582634" y="4546255"/>
                  <a:pt x="1636024" y="4553883"/>
                </a:cubicBezTo>
                <a:lnTo>
                  <a:pt x="1716109" y="4565325"/>
                </a:lnTo>
                <a:cubicBezTo>
                  <a:pt x="1742804" y="4569139"/>
                  <a:pt x="1769393" y="4573789"/>
                  <a:pt x="1796194" y="4576767"/>
                </a:cubicBezTo>
                <a:lnTo>
                  <a:pt x="1899161" y="4588209"/>
                </a:lnTo>
                <a:lnTo>
                  <a:pt x="2883063" y="4576767"/>
                </a:lnTo>
                <a:cubicBezTo>
                  <a:pt x="2951800" y="4575445"/>
                  <a:pt x="3020465" y="4570808"/>
                  <a:pt x="3088996" y="4565325"/>
                </a:cubicBezTo>
                <a:cubicBezTo>
                  <a:pt x="3275378" y="4550413"/>
                  <a:pt x="3045095" y="4553794"/>
                  <a:pt x="3283489" y="4542441"/>
                </a:cubicBezTo>
                <a:cubicBezTo>
                  <a:pt x="3405445" y="4536633"/>
                  <a:pt x="3527558" y="4534813"/>
                  <a:pt x="3649592" y="4530999"/>
                </a:cubicBezTo>
                <a:cubicBezTo>
                  <a:pt x="3672473" y="4527185"/>
                  <a:pt x="3695243" y="4522623"/>
                  <a:pt x="3718236" y="4519557"/>
                </a:cubicBezTo>
                <a:cubicBezTo>
                  <a:pt x="3752467" y="4514992"/>
                  <a:pt x="3786906" y="4512150"/>
                  <a:pt x="3821203" y="4508115"/>
                </a:cubicBezTo>
                <a:lnTo>
                  <a:pt x="3912728" y="4496674"/>
                </a:lnTo>
                <a:cubicBezTo>
                  <a:pt x="3927982" y="4492860"/>
                  <a:pt x="3943073" y="4488316"/>
                  <a:pt x="3958491" y="4485232"/>
                </a:cubicBezTo>
                <a:cubicBezTo>
                  <a:pt x="3981238" y="4480682"/>
                  <a:pt x="4004491" y="4478823"/>
                  <a:pt x="4027136" y="4473790"/>
                </a:cubicBezTo>
                <a:cubicBezTo>
                  <a:pt x="4038908" y="4471174"/>
                  <a:pt x="4050017" y="4466162"/>
                  <a:pt x="4061458" y="4462348"/>
                </a:cubicBezTo>
                <a:cubicBezTo>
                  <a:pt x="4084357" y="4439446"/>
                  <a:pt x="4115425" y="4411611"/>
                  <a:pt x="4130102" y="4382254"/>
                </a:cubicBezTo>
                <a:cubicBezTo>
                  <a:pt x="4140889" y="4360679"/>
                  <a:pt x="4145357" y="4336487"/>
                  <a:pt x="4152984" y="4313603"/>
                </a:cubicBezTo>
                <a:lnTo>
                  <a:pt x="4164424" y="4279277"/>
                </a:lnTo>
                <a:cubicBezTo>
                  <a:pt x="4168408" y="4247403"/>
                  <a:pt x="4180991" y="4142385"/>
                  <a:pt x="4187306" y="4107648"/>
                </a:cubicBezTo>
                <a:cubicBezTo>
                  <a:pt x="4190119" y="4092176"/>
                  <a:pt x="4194933" y="4077137"/>
                  <a:pt x="4198747" y="4061881"/>
                </a:cubicBezTo>
                <a:cubicBezTo>
                  <a:pt x="4202560" y="4027555"/>
                  <a:pt x="4206572" y="3993250"/>
                  <a:pt x="4210187" y="3958903"/>
                </a:cubicBezTo>
                <a:cubicBezTo>
                  <a:pt x="4214199" y="3920784"/>
                  <a:pt x="4215800" y="3882368"/>
                  <a:pt x="4221628" y="3844484"/>
                </a:cubicBezTo>
                <a:cubicBezTo>
                  <a:pt x="4223923" y="3829565"/>
                  <a:pt x="4255224" y="3755127"/>
                  <a:pt x="4255950" y="3752949"/>
                </a:cubicBezTo>
                <a:cubicBezTo>
                  <a:pt x="4308680" y="3594741"/>
                  <a:pt x="4220062" y="3825254"/>
                  <a:pt x="4290272" y="3661414"/>
                </a:cubicBezTo>
                <a:cubicBezTo>
                  <a:pt x="4304229" y="3628843"/>
                  <a:pt x="4297112" y="3620248"/>
                  <a:pt x="4324595" y="3592762"/>
                </a:cubicBezTo>
                <a:cubicBezTo>
                  <a:pt x="4358718" y="3558636"/>
                  <a:pt x="4378250" y="3569395"/>
                  <a:pt x="4427561" y="3558436"/>
                </a:cubicBezTo>
                <a:cubicBezTo>
                  <a:pt x="4439333" y="3555820"/>
                  <a:pt x="4450287" y="3550307"/>
                  <a:pt x="4461883" y="3546994"/>
                </a:cubicBezTo>
                <a:cubicBezTo>
                  <a:pt x="4582923" y="3512407"/>
                  <a:pt x="4413151" y="3567053"/>
                  <a:pt x="4576291" y="3512669"/>
                </a:cubicBezTo>
                <a:cubicBezTo>
                  <a:pt x="4587732" y="3508855"/>
                  <a:pt x="4599827" y="3506621"/>
                  <a:pt x="4610613" y="3501227"/>
                </a:cubicBezTo>
                <a:cubicBezTo>
                  <a:pt x="4667162" y="3472949"/>
                  <a:pt x="4640196" y="3483737"/>
                  <a:pt x="4690698" y="3466901"/>
                </a:cubicBezTo>
                <a:cubicBezTo>
                  <a:pt x="4705952" y="3455459"/>
                  <a:pt x="4722352" y="3445403"/>
                  <a:pt x="4736461" y="3432575"/>
                </a:cubicBezTo>
                <a:cubicBezTo>
                  <a:pt x="4764396" y="3407177"/>
                  <a:pt x="4816546" y="3352482"/>
                  <a:pt x="4816546" y="3352482"/>
                </a:cubicBezTo>
                <a:cubicBezTo>
                  <a:pt x="4820359" y="3337226"/>
                  <a:pt x="4824902" y="3322134"/>
                  <a:pt x="4827986" y="3306714"/>
                </a:cubicBezTo>
                <a:cubicBezTo>
                  <a:pt x="4835925" y="3267016"/>
                  <a:pt x="4845372" y="3196446"/>
                  <a:pt x="4850868" y="3157969"/>
                </a:cubicBezTo>
                <a:cubicBezTo>
                  <a:pt x="4847054" y="2990154"/>
                  <a:pt x="4839427" y="2822383"/>
                  <a:pt x="4839427" y="2654525"/>
                </a:cubicBezTo>
                <a:cubicBezTo>
                  <a:pt x="4839427" y="2307432"/>
                  <a:pt x="4843858" y="1960332"/>
                  <a:pt x="4850868" y="1613310"/>
                </a:cubicBezTo>
                <a:cubicBezTo>
                  <a:pt x="4853673" y="1474475"/>
                  <a:pt x="4856561" y="1564805"/>
                  <a:pt x="4873749" y="1487449"/>
                </a:cubicBezTo>
                <a:cubicBezTo>
                  <a:pt x="4878781" y="1464802"/>
                  <a:pt x="4881909" y="1441763"/>
                  <a:pt x="4885190" y="1418797"/>
                </a:cubicBezTo>
                <a:cubicBezTo>
                  <a:pt x="4903045" y="1293802"/>
                  <a:pt x="4886891" y="1366225"/>
                  <a:pt x="4908072" y="1281494"/>
                </a:cubicBezTo>
                <a:cubicBezTo>
                  <a:pt x="4904258" y="1075540"/>
                  <a:pt x="4907649" y="869326"/>
                  <a:pt x="4896631" y="663631"/>
                </a:cubicBezTo>
                <a:cubicBezTo>
                  <a:pt x="4896054" y="652859"/>
                  <a:pt x="4880221" y="649377"/>
                  <a:pt x="4873749" y="640747"/>
                </a:cubicBezTo>
                <a:cubicBezTo>
                  <a:pt x="4859504" y="621751"/>
                  <a:pt x="4823610" y="554408"/>
                  <a:pt x="4793664" y="537770"/>
                </a:cubicBezTo>
                <a:cubicBezTo>
                  <a:pt x="4772580" y="526056"/>
                  <a:pt x="4747414" y="523845"/>
                  <a:pt x="4725020" y="514886"/>
                </a:cubicBezTo>
                <a:cubicBezTo>
                  <a:pt x="4593376" y="462223"/>
                  <a:pt x="4688330" y="492979"/>
                  <a:pt x="4427561" y="480560"/>
                </a:cubicBezTo>
                <a:cubicBezTo>
                  <a:pt x="4400129" y="398257"/>
                  <a:pt x="4433411" y="501037"/>
                  <a:pt x="4404680" y="400467"/>
                </a:cubicBezTo>
                <a:cubicBezTo>
                  <a:pt x="4401367" y="388870"/>
                  <a:pt x="4396552" y="377738"/>
                  <a:pt x="4393239" y="366141"/>
                </a:cubicBezTo>
                <a:cubicBezTo>
                  <a:pt x="4388919" y="351021"/>
                  <a:pt x="4387992" y="334827"/>
                  <a:pt x="4381798" y="320373"/>
                </a:cubicBezTo>
                <a:cubicBezTo>
                  <a:pt x="4374042" y="302273"/>
                  <a:pt x="4352081" y="276002"/>
                  <a:pt x="4336035" y="263164"/>
                </a:cubicBezTo>
                <a:cubicBezTo>
                  <a:pt x="4325298" y="254574"/>
                  <a:pt x="4312061" y="249335"/>
                  <a:pt x="4301713" y="240280"/>
                </a:cubicBezTo>
                <a:cubicBezTo>
                  <a:pt x="4281419" y="222521"/>
                  <a:pt x="4266947" y="198030"/>
                  <a:pt x="4244509" y="183070"/>
                </a:cubicBezTo>
                <a:cubicBezTo>
                  <a:pt x="4217350" y="164962"/>
                  <a:pt x="4189252" y="147144"/>
                  <a:pt x="4164424" y="125861"/>
                </a:cubicBezTo>
                <a:cubicBezTo>
                  <a:pt x="4112105" y="81011"/>
                  <a:pt x="4150833" y="97152"/>
                  <a:pt x="4084339" y="68651"/>
                </a:cubicBezTo>
                <a:cubicBezTo>
                  <a:pt x="4073255" y="63900"/>
                  <a:pt x="4062069" y="57647"/>
                  <a:pt x="4050017" y="57209"/>
                </a:cubicBezTo>
                <a:cubicBezTo>
                  <a:pt x="3851805" y="50001"/>
                  <a:pt x="3653405" y="49581"/>
                  <a:pt x="3455099" y="45767"/>
                </a:cubicBezTo>
                <a:lnTo>
                  <a:pt x="3191963" y="22883"/>
                </a:lnTo>
                <a:cubicBezTo>
                  <a:pt x="3150004" y="19180"/>
                  <a:pt x="3107912" y="16666"/>
                  <a:pt x="3066115" y="11441"/>
                </a:cubicBezTo>
                <a:lnTo>
                  <a:pt x="2974589" y="0"/>
                </a:lnTo>
                <a:lnTo>
                  <a:pt x="2208060" y="11441"/>
                </a:lnTo>
                <a:cubicBezTo>
                  <a:pt x="2184872" y="12076"/>
                  <a:pt x="2162595" y="21974"/>
                  <a:pt x="2139416" y="22883"/>
                </a:cubicBezTo>
                <a:cubicBezTo>
                  <a:pt x="1967894" y="29610"/>
                  <a:pt x="1796194" y="30511"/>
                  <a:pt x="1624583" y="34325"/>
                </a:cubicBezTo>
                <a:cubicBezTo>
                  <a:pt x="1586447" y="38139"/>
                  <a:pt x="1548498" y="45191"/>
                  <a:pt x="1510176" y="45767"/>
                </a:cubicBezTo>
                <a:lnTo>
                  <a:pt x="68645" y="57209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2242382" y="5171747"/>
            <a:ext cx="423307" cy="450605"/>
          </a:xfrm>
          <a:custGeom>
            <a:avLst/>
            <a:gdLst>
              <a:gd name="connsiteX0" fmla="*/ 0 w 423307"/>
              <a:gd name="connsiteY0" fmla="*/ 22884 h 450605"/>
              <a:gd name="connsiteX1" fmla="*/ 91526 w 423307"/>
              <a:gd name="connsiteY1" fmla="*/ 11442 h 450605"/>
              <a:gd name="connsiteX2" fmla="*/ 137289 w 423307"/>
              <a:gd name="connsiteY2" fmla="*/ 0 h 450605"/>
              <a:gd name="connsiteX3" fmla="*/ 388985 w 423307"/>
              <a:gd name="connsiteY3" fmla="*/ 11442 h 450605"/>
              <a:gd name="connsiteX4" fmla="*/ 423307 w 423307"/>
              <a:gd name="connsiteY4" fmla="*/ 102978 h 450605"/>
              <a:gd name="connsiteX5" fmla="*/ 411866 w 423307"/>
              <a:gd name="connsiteY5" fmla="*/ 297490 h 450605"/>
              <a:gd name="connsiteX6" fmla="*/ 400426 w 423307"/>
              <a:gd name="connsiteY6" fmla="*/ 343258 h 450605"/>
              <a:gd name="connsiteX7" fmla="*/ 377544 w 423307"/>
              <a:gd name="connsiteY7" fmla="*/ 389025 h 450605"/>
              <a:gd name="connsiteX8" fmla="*/ 0 w 423307"/>
              <a:gd name="connsiteY8" fmla="*/ 434793 h 45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307" h="450605">
                <a:moveTo>
                  <a:pt x="0" y="22884"/>
                </a:moveTo>
                <a:cubicBezTo>
                  <a:pt x="30509" y="19070"/>
                  <a:pt x="61198" y="16497"/>
                  <a:pt x="91526" y="11442"/>
                </a:cubicBezTo>
                <a:cubicBezTo>
                  <a:pt x="107036" y="8857"/>
                  <a:pt x="121565" y="0"/>
                  <a:pt x="137289" y="0"/>
                </a:cubicBezTo>
                <a:cubicBezTo>
                  <a:pt x="221274" y="0"/>
                  <a:pt x="305086" y="7628"/>
                  <a:pt x="388985" y="11442"/>
                </a:cubicBezTo>
                <a:cubicBezTo>
                  <a:pt x="412656" y="46953"/>
                  <a:pt x="423307" y="53493"/>
                  <a:pt x="423307" y="102978"/>
                </a:cubicBezTo>
                <a:cubicBezTo>
                  <a:pt x="423307" y="167927"/>
                  <a:pt x="418023" y="232833"/>
                  <a:pt x="411866" y="297490"/>
                </a:cubicBezTo>
                <a:cubicBezTo>
                  <a:pt x="410375" y="313145"/>
                  <a:pt x="405947" y="328534"/>
                  <a:pt x="400426" y="343258"/>
                </a:cubicBezTo>
                <a:cubicBezTo>
                  <a:pt x="394438" y="359228"/>
                  <a:pt x="389604" y="376964"/>
                  <a:pt x="377544" y="389025"/>
                </a:cubicBezTo>
                <a:cubicBezTo>
                  <a:pt x="274666" y="491913"/>
                  <a:pt x="143818" y="434793"/>
                  <a:pt x="0" y="434793"/>
                </a:cubicBezTo>
              </a:path>
            </a:pathLst>
          </a:cu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532654" y="4702629"/>
            <a:ext cx="503392" cy="903911"/>
          </a:xfrm>
          <a:custGeom>
            <a:avLst/>
            <a:gdLst>
              <a:gd name="connsiteX0" fmla="*/ 388985 w 503392"/>
              <a:gd name="connsiteY0" fmla="*/ 903911 h 903911"/>
              <a:gd name="connsiteX1" fmla="*/ 228815 w 503392"/>
              <a:gd name="connsiteY1" fmla="*/ 881027 h 903911"/>
              <a:gd name="connsiteX2" fmla="*/ 194493 w 503392"/>
              <a:gd name="connsiteY2" fmla="*/ 869585 h 903911"/>
              <a:gd name="connsiteX3" fmla="*/ 102967 w 503392"/>
              <a:gd name="connsiteY3" fmla="*/ 846702 h 903911"/>
              <a:gd name="connsiteX4" fmla="*/ 57204 w 503392"/>
              <a:gd name="connsiteY4" fmla="*/ 789492 h 903911"/>
              <a:gd name="connsiteX5" fmla="*/ 0 w 503392"/>
              <a:gd name="connsiteY5" fmla="*/ 732282 h 903911"/>
              <a:gd name="connsiteX6" fmla="*/ 11441 w 503392"/>
              <a:gd name="connsiteY6" fmla="*/ 308931 h 903911"/>
              <a:gd name="connsiteX7" fmla="*/ 22882 w 503392"/>
              <a:gd name="connsiteY7" fmla="*/ 274606 h 903911"/>
              <a:gd name="connsiteX8" fmla="*/ 34323 w 503392"/>
              <a:gd name="connsiteY8" fmla="*/ 228838 h 903911"/>
              <a:gd name="connsiteX9" fmla="*/ 45763 w 503392"/>
              <a:gd name="connsiteY9" fmla="*/ 148745 h 903911"/>
              <a:gd name="connsiteX10" fmla="*/ 102967 w 503392"/>
              <a:gd name="connsiteY10" fmla="*/ 45767 h 903911"/>
              <a:gd name="connsiteX11" fmla="*/ 148730 w 503392"/>
              <a:gd name="connsiteY11" fmla="*/ 11441 h 903911"/>
              <a:gd name="connsiteX12" fmla="*/ 183052 w 503392"/>
              <a:gd name="connsiteY12" fmla="*/ 0 h 903911"/>
              <a:gd name="connsiteX13" fmla="*/ 343222 w 503392"/>
              <a:gd name="connsiteY13" fmla="*/ 34325 h 903911"/>
              <a:gd name="connsiteX14" fmla="*/ 377544 w 503392"/>
              <a:gd name="connsiteY14" fmla="*/ 45767 h 903911"/>
              <a:gd name="connsiteX15" fmla="*/ 411866 w 503392"/>
              <a:gd name="connsiteY15" fmla="*/ 57209 h 903911"/>
              <a:gd name="connsiteX16" fmla="*/ 434748 w 503392"/>
              <a:gd name="connsiteY16" fmla="*/ 125861 h 903911"/>
              <a:gd name="connsiteX17" fmla="*/ 446189 w 503392"/>
              <a:gd name="connsiteY17" fmla="*/ 160186 h 903911"/>
              <a:gd name="connsiteX18" fmla="*/ 457629 w 503392"/>
              <a:gd name="connsiteY18" fmla="*/ 205954 h 903911"/>
              <a:gd name="connsiteX19" fmla="*/ 469070 w 503392"/>
              <a:gd name="connsiteY19" fmla="*/ 308931 h 903911"/>
              <a:gd name="connsiteX20" fmla="*/ 503392 w 503392"/>
              <a:gd name="connsiteY20" fmla="*/ 297489 h 9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392" h="903911">
                <a:moveTo>
                  <a:pt x="388985" y="903911"/>
                </a:moveTo>
                <a:cubicBezTo>
                  <a:pt x="324914" y="896791"/>
                  <a:pt x="287097" y="895599"/>
                  <a:pt x="228815" y="881027"/>
                </a:cubicBezTo>
                <a:cubicBezTo>
                  <a:pt x="217115" y="878102"/>
                  <a:pt x="206128" y="872758"/>
                  <a:pt x="194493" y="869585"/>
                </a:cubicBezTo>
                <a:cubicBezTo>
                  <a:pt x="164154" y="861310"/>
                  <a:pt x="102967" y="846702"/>
                  <a:pt x="102967" y="846702"/>
                </a:cubicBezTo>
                <a:cubicBezTo>
                  <a:pt x="13760" y="757488"/>
                  <a:pt x="158221" y="904953"/>
                  <a:pt x="57204" y="789492"/>
                </a:cubicBezTo>
                <a:cubicBezTo>
                  <a:pt x="39447" y="769196"/>
                  <a:pt x="0" y="732282"/>
                  <a:pt x="0" y="732282"/>
                </a:cubicBezTo>
                <a:cubicBezTo>
                  <a:pt x="3814" y="591165"/>
                  <a:pt x="4392" y="449923"/>
                  <a:pt x="11441" y="308931"/>
                </a:cubicBezTo>
                <a:cubicBezTo>
                  <a:pt x="12043" y="296886"/>
                  <a:pt x="19569" y="286203"/>
                  <a:pt x="22882" y="274606"/>
                </a:cubicBezTo>
                <a:cubicBezTo>
                  <a:pt x="27202" y="259486"/>
                  <a:pt x="31510" y="244310"/>
                  <a:pt x="34323" y="228838"/>
                </a:cubicBezTo>
                <a:cubicBezTo>
                  <a:pt x="39147" y="202304"/>
                  <a:pt x="39699" y="175023"/>
                  <a:pt x="45763" y="148745"/>
                </a:cubicBezTo>
                <a:cubicBezTo>
                  <a:pt x="59874" y="87591"/>
                  <a:pt x="60905" y="81824"/>
                  <a:pt x="102967" y="45767"/>
                </a:cubicBezTo>
                <a:cubicBezTo>
                  <a:pt x="117444" y="33356"/>
                  <a:pt x="132174" y="20902"/>
                  <a:pt x="148730" y="11441"/>
                </a:cubicBezTo>
                <a:cubicBezTo>
                  <a:pt x="159200" y="5457"/>
                  <a:pt x="171611" y="3814"/>
                  <a:pt x="183052" y="0"/>
                </a:cubicBezTo>
                <a:cubicBezTo>
                  <a:pt x="298511" y="14433"/>
                  <a:pt x="245410" y="1717"/>
                  <a:pt x="343222" y="34325"/>
                </a:cubicBezTo>
                <a:lnTo>
                  <a:pt x="377544" y="45767"/>
                </a:lnTo>
                <a:lnTo>
                  <a:pt x="411866" y="57209"/>
                </a:lnTo>
                <a:lnTo>
                  <a:pt x="434748" y="125861"/>
                </a:lnTo>
                <a:cubicBezTo>
                  <a:pt x="438562" y="137303"/>
                  <a:pt x="443264" y="148485"/>
                  <a:pt x="446189" y="160186"/>
                </a:cubicBezTo>
                <a:lnTo>
                  <a:pt x="457629" y="205954"/>
                </a:lnTo>
                <a:cubicBezTo>
                  <a:pt x="461443" y="240280"/>
                  <a:pt x="453626" y="278040"/>
                  <a:pt x="469070" y="308931"/>
                </a:cubicBezTo>
                <a:cubicBezTo>
                  <a:pt x="474463" y="319718"/>
                  <a:pt x="503392" y="297489"/>
                  <a:pt x="503392" y="297489"/>
                </a:cubicBezTo>
              </a:path>
            </a:pathLst>
          </a:cu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6429221" y="1201401"/>
            <a:ext cx="503859" cy="389153"/>
          </a:xfrm>
          <a:custGeom>
            <a:avLst/>
            <a:gdLst>
              <a:gd name="connsiteX0" fmla="*/ 469537 w 503859"/>
              <a:gd name="connsiteY0" fmla="*/ 0 h 389153"/>
              <a:gd name="connsiteX1" fmla="*/ 183518 w 503859"/>
              <a:gd name="connsiteY1" fmla="*/ 11442 h 389153"/>
              <a:gd name="connsiteX2" fmla="*/ 114874 w 503859"/>
              <a:gd name="connsiteY2" fmla="*/ 34326 h 389153"/>
              <a:gd name="connsiteX3" fmla="*/ 57670 w 503859"/>
              <a:gd name="connsiteY3" fmla="*/ 80094 h 389153"/>
              <a:gd name="connsiteX4" fmla="*/ 11908 w 503859"/>
              <a:gd name="connsiteY4" fmla="*/ 148745 h 389153"/>
              <a:gd name="connsiteX5" fmla="*/ 11908 w 503859"/>
              <a:gd name="connsiteY5" fmla="*/ 286048 h 389153"/>
              <a:gd name="connsiteX6" fmla="*/ 23348 w 503859"/>
              <a:gd name="connsiteY6" fmla="*/ 320374 h 389153"/>
              <a:gd name="connsiteX7" fmla="*/ 160637 w 503859"/>
              <a:gd name="connsiteY7" fmla="*/ 354700 h 389153"/>
              <a:gd name="connsiteX8" fmla="*/ 217841 w 503859"/>
              <a:gd name="connsiteY8" fmla="*/ 366142 h 389153"/>
              <a:gd name="connsiteX9" fmla="*/ 252163 w 503859"/>
              <a:gd name="connsiteY9" fmla="*/ 377584 h 389153"/>
              <a:gd name="connsiteX10" fmla="*/ 503859 w 503859"/>
              <a:gd name="connsiteY10" fmla="*/ 389026 h 38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3859" h="389153">
                <a:moveTo>
                  <a:pt x="469537" y="0"/>
                </a:moveTo>
                <a:cubicBezTo>
                  <a:pt x="374197" y="3814"/>
                  <a:pt x="278490" y="2250"/>
                  <a:pt x="183518" y="11442"/>
                </a:cubicBezTo>
                <a:cubicBezTo>
                  <a:pt x="159511" y="13766"/>
                  <a:pt x="134942" y="20946"/>
                  <a:pt x="114874" y="34326"/>
                </a:cubicBezTo>
                <a:cubicBezTo>
                  <a:pt x="92359" y="49338"/>
                  <a:pt x="73971" y="58357"/>
                  <a:pt x="57670" y="80094"/>
                </a:cubicBezTo>
                <a:cubicBezTo>
                  <a:pt x="41170" y="102096"/>
                  <a:pt x="11908" y="148745"/>
                  <a:pt x="11908" y="148745"/>
                </a:cubicBezTo>
                <a:cubicBezTo>
                  <a:pt x="-2775" y="222167"/>
                  <a:pt x="-5121" y="200893"/>
                  <a:pt x="11908" y="286048"/>
                </a:cubicBezTo>
                <a:cubicBezTo>
                  <a:pt x="14273" y="297875"/>
                  <a:pt x="13534" y="313363"/>
                  <a:pt x="23348" y="320374"/>
                </a:cubicBezTo>
                <a:cubicBezTo>
                  <a:pt x="51877" y="340754"/>
                  <a:pt x="127947" y="348756"/>
                  <a:pt x="160637" y="354700"/>
                </a:cubicBezTo>
                <a:cubicBezTo>
                  <a:pt x="179769" y="358179"/>
                  <a:pt x="198976" y="361425"/>
                  <a:pt x="217841" y="366142"/>
                </a:cubicBezTo>
                <a:cubicBezTo>
                  <a:pt x="229541" y="369067"/>
                  <a:pt x="240186" y="376175"/>
                  <a:pt x="252163" y="377584"/>
                </a:cubicBezTo>
                <a:cubicBezTo>
                  <a:pt x="367885" y="391200"/>
                  <a:pt x="401486" y="389026"/>
                  <a:pt x="503859" y="38902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5795972"/>
            <a:ext cx="22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An unsafe power flow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4117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295400"/>
            <a:ext cx="4610100" cy="4254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980728"/>
            <a:ext cx="590062" cy="590062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013176"/>
            <a:ext cx="590062" cy="590062"/>
          </a:xfrm>
          <a:prstGeom prst="rect">
            <a:avLst/>
          </a:prstGeom>
          <a:ln>
            <a:solidFill>
              <a:srgbClr val="80000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13176"/>
            <a:ext cx="590062" cy="59006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0728"/>
            <a:ext cx="590062" cy="59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フリーフォーム 8"/>
          <p:cNvSpPr/>
          <p:nvPr/>
        </p:nvSpPr>
        <p:spPr>
          <a:xfrm>
            <a:off x="2121211" y="1196752"/>
            <a:ext cx="2672453" cy="3375366"/>
          </a:xfrm>
          <a:custGeom>
            <a:avLst/>
            <a:gdLst>
              <a:gd name="connsiteX0" fmla="*/ 29645 w 2672453"/>
              <a:gd name="connsiteY0" fmla="*/ 366142 h 3375366"/>
              <a:gd name="connsiteX1" fmla="*/ 6764 w 2672453"/>
              <a:gd name="connsiteY1" fmla="*/ 1132750 h 3375366"/>
              <a:gd name="connsiteX2" fmla="*/ 29645 w 2672453"/>
              <a:gd name="connsiteY2" fmla="*/ 2620200 h 3375366"/>
              <a:gd name="connsiteX3" fmla="*/ 41086 w 2672453"/>
              <a:gd name="connsiteY3" fmla="*/ 3135086 h 3375366"/>
              <a:gd name="connsiteX4" fmla="*/ 75408 w 2672453"/>
              <a:gd name="connsiteY4" fmla="*/ 3203738 h 3375366"/>
              <a:gd name="connsiteX5" fmla="*/ 178375 w 2672453"/>
              <a:gd name="connsiteY5" fmla="*/ 3238063 h 3375366"/>
              <a:gd name="connsiteX6" fmla="*/ 212697 w 2672453"/>
              <a:gd name="connsiteY6" fmla="*/ 3249505 h 3375366"/>
              <a:gd name="connsiteX7" fmla="*/ 372867 w 2672453"/>
              <a:gd name="connsiteY7" fmla="*/ 3283831 h 3375366"/>
              <a:gd name="connsiteX8" fmla="*/ 475834 w 2672453"/>
              <a:gd name="connsiteY8" fmla="*/ 3318157 h 3375366"/>
              <a:gd name="connsiteX9" fmla="*/ 510156 w 2672453"/>
              <a:gd name="connsiteY9" fmla="*/ 3329599 h 3375366"/>
              <a:gd name="connsiteX10" fmla="*/ 555919 w 2672453"/>
              <a:gd name="connsiteY10" fmla="*/ 3352483 h 3375366"/>
              <a:gd name="connsiteX11" fmla="*/ 693208 w 2672453"/>
              <a:gd name="connsiteY11" fmla="*/ 3375366 h 3375366"/>
              <a:gd name="connsiteX12" fmla="*/ 933463 w 2672453"/>
              <a:gd name="connsiteY12" fmla="*/ 3363924 h 3375366"/>
              <a:gd name="connsiteX13" fmla="*/ 1002107 w 2672453"/>
              <a:gd name="connsiteY13" fmla="*/ 3341041 h 3375366"/>
              <a:gd name="connsiteX14" fmla="*/ 1070751 w 2672453"/>
              <a:gd name="connsiteY14" fmla="*/ 3306715 h 3375366"/>
              <a:gd name="connsiteX15" fmla="*/ 1082192 w 2672453"/>
              <a:gd name="connsiteY15" fmla="*/ 3260947 h 3375366"/>
              <a:gd name="connsiteX16" fmla="*/ 1105074 w 2672453"/>
              <a:gd name="connsiteY16" fmla="*/ 3226621 h 3375366"/>
              <a:gd name="connsiteX17" fmla="*/ 1093633 w 2672453"/>
              <a:gd name="connsiteY17" fmla="*/ 3123644 h 3375366"/>
              <a:gd name="connsiteX18" fmla="*/ 1082192 w 2672453"/>
              <a:gd name="connsiteY18" fmla="*/ 3077876 h 3375366"/>
              <a:gd name="connsiteX19" fmla="*/ 1047870 w 2672453"/>
              <a:gd name="connsiteY19" fmla="*/ 3009225 h 3375366"/>
              <a:gd name="connsiteX20" fmla="*/ 1002107 w 2672453"/>
              <a:gd name="connsiteY20" fmla="*/ 2974899 h 3375366"/>
              <a:gd name="connsiteX21" fmla="*/ 967785 w 2672453"/>
              <a:gd name="connsiteY21" fmla="*/ 2952015 h 3375366"/>
              <a:gd name="connsiteX22" fmla="*/ 773293 w 2672453"/>
              <a:gd name="connsiteY22" fmla="*/ 2940573 h 3375366"/>
              <a:gd name="connsiteX23" fmla="*/ 681767 w 2672453"/>
              <a:gd name="connsiteY23" fmla="*/ 2917690 h 3375366"/>
              <a:gd name="connsiteX24" fmla="*/ 647445 w 2672453"/>
              <a:gd name="connsiteY24" fmla="*/ 2883364 h 3375366"/>
              <a:gd name="connsiteX25" fmla="*/ 658885 w 2672453"/>
              <a:gd name="connsiteY25" fmla="*/ 2540106 h 3375366"/>
              <a:gd name="connsiteX26" fmla="*/ 727530 w 2672453"/>
              <a:gd name="connsiteY26" fmla="*/ 2494339 h 3375366"/>
              <a:gd name="connsiteX27" fmla="*/ 784733 w 2672453"/>
              <a:gd name="connsiteY27" fmla="*/ 2482897 h 3375366"/>
              <a:gd name="connsiteX28" fmla="*/ 910581 w 2672453"/>
              <a:gd name="connsiteY28" fmla="*/ 2460013 h 3375366"/>
              <a:gd name="connsiteX29" fmla="*/ 1093633 w 2672453"/>
              <a:gd name="connsiteY29" fmla="*/ 2471455 h 3375366"/>
              <a:gd name="connsiteX30" fmla="*/ 1127955 w 2672453"/>
              <a:gd name="connsiteY30" fmla="*/ 2482897 h 3375366"/>
              <a:gd name="connsiteX31" fmla="*/ 2100417 w 2672453"/>
              <a:gd name="connsiteY31" fmla="*/ 2471455 h 3375366"/>
              <a:gd name="connsiteX32" fmla="*/ 2214824 w 2672453"/>
              <a:gd name="connsiteY32" fmla="*/ 2448571 h 3375366"/>
              <a:gd name="connsiteX33" fmla="*/ 2306350 w 2672453"/>
              <a:gd name="connsiteY33" fmla="*/ 2425687 h 3375366"/>
              <a:gd name="connsiteX34" fmla="*/ 2409316 w 2672453"/>
              <a:gd name="connsiteY34" fmla="*/ 2379919 h 3375366"/>
              <a:gd name="connsiteX35" fmla="*/ 2455079 w 2672453"/>
              <a:gd name="connsiteY35" fmla="*/ 2345594 h 3375366"/>
              <a:gd name="connsiteX36" fmla="*/ 2500842 w 2672453"/>
              <a:gd name="connsiteY36" fmla="*/ 2334152 h 3375366"/>
              <a:gd name="connsiteX37" fmla="*/ 2546605 w 2672453"/>
              <a:gd name="connsiteY37" fmla="*/ 2311268 h 3375366"/>
              <a:gd name="connsiteX38" fmla="*/ 2603809 w 2672453"/>
              <a:gd name="connsiteY38" fmla="*/ 2254058 h 3375366"/>
              <a:gd name="connsiteX39" fmla="*/ 2615249 w 2672453"/>
              <a:gd name="connsiteY39" fmla="*/ 2208291 h 3375366"/>
              <a:gd name="connsiteX40" fmla="*/ 2649572 w 2672453"/>
              <a:gd name="connsiteY40" fmla="*/ 2116755 h 3375366"/>
              <a:gd name="connsiteX41" fmla="*/ 2672453 w 2672453"/>
              <a:gd name="connsiteY41" fmla="*/ 2025220 h 3375366"/>
              <a:gd name="connsiteX42" fmla="*/ 2649572 w 2672453"/>
              <a:gd name="connsiteY42" fmla="*/ 1556101 h 3375366"/>
              <a:gd name="connsiteX43" fmla="*/ 2615249 w 2672453"/>
              <a:gd name="connsiteY43" fmla="*/ 1544659 h 3375366"/>
              <a:gd name="connsiteX44" fmla="*/ 2569487 w 2672453"/>
              <a:gd name="connsiteY44" fmla="*/ 1521776 h 3375366"/>
              <a:gd name="connsiteX45" fmla="*/ 2535164 w 2672453"/>
              <a:gd name="connsiteY45" fmla="*/ 1510334 h 3375366"/>
              <a:gd name="connsiteX46" fmla="*/ 2420757 w 2672453"/>
              <a:gd name="connsiteY46" fmla="*/ 1487450 h 3375366"/>
              <a:gd name="connsiteX47" fmla="*/ 2283468 w 2672453"/>
              <a:gd name="connsiteY47" fmla="*/ 1464566 h 3375366"/>
              <a:gd name="connsiteX48" fmla="*/ 2249146 w 2672453"/>
              <a:gd name="connsiteY48" fmla="*/ 1441682 h 3375366"/>
              <a:gd name="connsiteX49" fmla="*/ 2191943 w 2672453"/>
              <a:gd name="connsiteY49" fmla="*/ 1338705 h 3375366"/>
              <a:gd name="connsiteX50" fmla="*/ 2146180 w 2672453"/>
              <a:gd name="connsiteY50" fmla="*/ 1258611 h 3375366"/>
              <a:gd name="connsiteX51" fmla="*/ 2134739 w 2672453"/>
              <a:gd name="connsiteY51" fmla="*/ 1167076 h 3375366"/>
              <a:gd name="connsiteX52" fmla="*/ 2123298 w 2672453"/>
              <a:gd name="connsiteY52" fmla="*/ 537771 h 3375366"/>
              <a:gd name="connsiteX53" fmla="*/ 2088976 w 2672453"/>
              <a:gd name="connsiteY53" fmla="*/ 526329 h 3375366"/>
              <a:gd name="connsiteX54" fmla="*/ 1997450 w 2672453"/>
              <a:gd name="connsiteY54" fmla="*/ 514887 h 3375366"/>
              <a:gd name="connsiteX55" fmla="*/ 1917365 w 2672453"/>
              <a:gd name="connsiteY55" fmla="*/ 503445 h 3375366"/>
              <a:gd name="connsiteX56" fmla="*/ 1860162 w 2672453"/>
              <a:gd name="connsiteY56" fmla="*/ 492003 h 3375366"/>
              <a:gd name="connsiteX57" fmla="*/ 1722873 w 2672453"/>
              <a:gd name="connsiteY57" fmla="*/ 480561 h 3375366"/>
              <a:gd name="connsiteX58" fmla="*/ 1699991 w 2672453"/>
              <a:gd name="connsiteY58" fmla="*/ 457677 h 3375366"/>
              <a:gd name="connsiteX59" fmla="*/ 1654228 w 2672453"/>
              <a:gd name="connsiteY59" fmla="*/ 343258 h 3375366"/>
              <a:gd name="connsiteX60" fmla="*/ 1631347 w 2672453"/>
              <a:gd name="connsiteY60" fmla="*/ 286048 h 3375366"/>
              <a:gd name="connsiteX61" fmla="*/ 1597025 w 2672453"/>
              <a:gd name="connsiteY61" fmla="*/ 171629 h 3375366"/>
              <a:gd name="connsiteX62" fmla="*/ 1562703 w 2672453"/>
              <a:gd name="connsiteY62" fmla="*/ 22884 h 3375366"/>
              <a:gd name="connsiteX63" fmla="*/ 1459736 w 2672453"/>
              <a:gd name="connsiteY63" fmla="*/ 0 h 3375366"/>
              <a:gd name="connsiteX64" fmla="*/ 63968 w 2672453"/>
              <a:gd name="connsiteY64" fmla="*/ 0 h 337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72453" h="3375366">
                <a:moveTo>
                  <a:pt x="29645" y="366142"/>
                </a:moveTo>
                <a:cubicBezTo>
                  <a:pt x="-18863" y="657239"/>
                  <a:pt x="6764" y="482536"/>
                  <a:pt x="6764" y="1132750"/>
                </a:cubicBezTo>
                <a:cubicBezTo>
                  <a:pt x="6764" y="2286332"/>
                  <a:pt x="-5289" y="2026222"/>
                  <a:pt x="29645" y="2620200"/>
                </a:cubicBezTo>
                <a:cubicBezTo>
                  <a:pt x="33459" y="2791829"/>
                  <a:pt x="33940" y="2963564"/>
                  <a:pt x="41086" y="3135086"/>
                </a:cubicBezTo>
                <a:cubicBezTo>
                  <a:pt x="41761" y="3151279"/>
                  <a:pt x="63070" y="3194924"/>
                  <a:pt x="75408" y="3203738"/>
                </a:cubicBezTo>
                <a:cubicBezTo>
                  <a:pt x="101702" y="3222522"/>
                  <a:pt x="147531" y="3229250"/>
                  <a:pt x="178375" y="3238063"/>
                </a:cubicBezTo>
                <a:cubicBezTo>
                  <a:pt x="189971" y="3241376"/>
                  <a:pt x="200946" y="3246793"/>
                  <a:pt x="212697" y="3249505"/>
                </a:cubicBezTo>
                <a:cubicBezTo>
                  <a:pt x="251079" y="3258363"/>
                  <a:pt x="326346" y="3269873"/>
                  <a:pt x="372867" y="3283831"/>
                </a:cubicBezTo>
                <a:cubicBezTo>
                  <a:pt x="372879" y="3283834"/>
                  <a:pt x="458667" y="3312434"/>
                  <a:pt x="475834" y="3318157"/>
                </a:cubicBezTo>
                <a:cubicBezTo>
                  <a:pt x="487275" y="3321971"/>
                  <a:pt x="499370" y="3324205"/>
                  <a:pt x="510156" y="3329599"/>
                </a:cubicBezTo>
                <a:cubicBezTo>
                  <a:pt x="525410" y="3337227"/>
                  <a:pt x="539373" y="3348346"/>
                  <a:pt x="555919" y="3352483"/>
                </a:cubicBezTo>
                <a:cubicBezTo>
                  <a:pt x="600928" y="3363736"/>
                  <a:pt x="693208" y="3375366"/>
                  <a:pt x="693208" y="3375366"/>
                </a:cubicBezTo>
                <a:cubicBezTo>
                  <a:pt x="773293" y="3371552"/>
                  <a:pt x="853778" y="3372779"/>
                  <a:pt x="933463" y="3363924"/>
                </a:cubicBezTo>
                <a:cubicBezTo>
                  <a:pt x="957435" y="3361260"/>
                  <a:pt x="979226" y="3348669"/>
                  <a:pt x="1002107" y="3341041"/>
                </a:cubicBezTo>
                <a:cubicBezTo>
                  <a:pt x="1049472" y="3325251"/>
                  <a:pt x="1026397" y="3336288"/>
                  <a:pt x="1070751" y="3306715"/>
                </a:cubicBezTo>
                <a:cubicBezTo>
                  <a:pt x="1074565" y="3291459"/>
                  <a:pt x="1075998" y="3275401"/>
                  <a:pt x="1082192" y="3260947"/>
                </a:cubicBezTo>
                <a:cubicBezTo>
                  <a:pt x="1087608" y="3248307"/>
                  <a:pt x="1103932" y="3240325"/>
                  <a:pt x="1105074" y="3226621"/>
                </a:cubicBezTo>
                <a:cubicBezTo>
                  <a:pt x="1107942" y="3192203"/>
                  <a:pt x="1098884" y="3157779"/>
                  <a:pt x="1093633" y="3123644"/>
                </a:cubicBezTo>
                <a:cubicBezTo>
                  <a:pt x="1091242" y="3108101"/>
                  <a:pt x="1086512" y="3092996"/>
                  <a:pt x="1082192" y="3077876"/>
                </a:cubicBezTo>
                <a:cubicBezTo>
                  <a:pt x="1074749" y="3051822"/>
                  <a:pt x="1067925" y="3029282"/>
                  <a:pt x="1047870" y="3009225"/>
                </a:cubicBezTo>
                <a:cubicBezTo>
                  <a:pt x="1034387" y="2995741"/>
                  <a:pt x="1017623" y="2985983"/>
                  <a:pt x="1002107" y="2974899"/>
                </a:cubicBezTo>
                <a:cubicBezTo>
                  <a:pt x="990918" y="2966906"/>
                  <a:pt x="981383" y="2954055"/>
                  <a:pt x="967785" y="2952015"/>
                </a:cubicBezTo>
                <a:cubicBezTo>
                  <a:pt x="903561" y="2942380"/>
                  <a:pt x="838124" y="2944387"/>
                  <a:pt x="773293" y="2940573"/>
                </a:cubicBezTo>
                <a:cubicBezTo>
                  <a:pt x="765038" y="2938922"/>
                  <a:pt x="696846" y="2927744"/>
                  <a:pt x="681767" y="2917690"/>
                </a:cubicBezTo>
                <a:cubicBezTo>
                  <a:pt x="668305" y="2908714"/>
                  <a:pt x="658886" y="2894806"/>
                  <a:pt x="647445" y="2883364"/>
                </a:cubicBezTo>
                <a:cubicBezTo>
                  <a:pt x="651258" y="2768945"/>
                  <a:pt x="648200" y="2654089"/>
                  <a:pt x="658885" y="2540106"/>
                </a:cubicBezTo>
                <a:cubicBezTo>
                  <a:pt x="660574" y="2522088"/>
                  <a:pt x="724692" y="2495285"/>
                  <a:pt x="727530" y="2494339"/>
                </a:cubicBezTo>
                <a:cubicBezTo>
                  <a:pt x="745977" y="2488189"/>
                  <a:pt x="765751" y="2487116"/>
                  <a:pt x="784733" y="2482897"/>
                </a:cubicBezTo>
                <a:cubicBezTo>
                  <a:pt x="881828" y="2461318"/>
                  <a:pt x="771762" y="2479847"/>
                  <a:pt x="910581" y="2460013"/>
                </a:cubicBezTo>
                <a:cubicBezTo>
                  <a:pt x="971598" y="2463827"/>
                  <a:pt x="1032833" y="2465054"/>
                  <a:pt x="1093633" y="2471455"/>
                </a:cubicBezTo>
                <a:cubicBezTo>
                  <a:pt x="1105626" y="2472718"/>
                  <a:pt x="1115895" y="2482897"/>
                  <a:pt x="1127955" y="2482897"/>
                </a:cubicBezTo>
                <a:cubicBezTo>
                  <a:pt x="1452131" y="2482897"/>
                  <a:pt x="1776263" y="2475269"/>
                  <a:pt x="2100417" y="2471455"/>
                </a:cubicBezTo>
                <a:cubicBezTo>
                  <a:pt x="2296626" y="2443422"/>
                  <a:pt x="2108326" y="2475198"/>
                  <a:pt x="2214824" y="2448571"/>
                </a:cubicBezTo>
                <a:lnTo>
                  <a:pt x="2306350" y="2425687"/>
                </a:lnTo>
                <a:cubicBezTo>
                  <a:pt x="2427210" y="2335032"/>
                  <a:pt x="2272697" y="2440644"/>
                  <a:pt x="2409316" y="2379919"/>
                </a:cubicBezTo>
                <a:cubicBezTo>
                  <a:pt x="2426741" y="2372174"/>
                  <a:pt x="2438024" y="2354122"/>
                  <a:pt x="2455079" y="2345594"/>
                </a:cubicBezTo>
                <a:cubicBezTo>
                  <a:pt x="2469143" y="2338562"/>
                  <a:pt x="2486119" y="2339674"/>
                  <a:pt x="2500842" y="2334152"/>
                </a:cubicBezTo>
                <a:cubicBezTo>
                  <a:pt x="2516811" y="2328163"/>
                  <a:pt x="2533143" y="2321740"/>
                  <a:pt x="2546605" y="2311268"/>
                </a:cubicBezTo>
                <a:cubicBezTo>
                  <a:pt x="2567891" y="2294710"/>
                  <a:pt x="2603809" y="2254058"/>
                  <a:pt x="2603809" y="2254058"/>
                </a:cubicBezTo>
                <a:cubicBezTo>
                  <a:pt x="2607622" y="2238802"/>
                  <a:pt x="2610277" y="2223209"/>
                  <a:pt x="2615249" y="2208291"/>
                </a:cubicBezTo>
                <a:cubicBezTo>
                  <a:pt x="2625746" y="2176795"/>
                  <a:pt x="2641539" y="2148890"/>
                  <a:pt x="2649572" y="2116755"/>
                </a:cubicBezTo>
                <a:lnTo>
                  <a:pt x="2672453" y="2025220"/>
                </a:lnTo>
                <a:cubicBezTo>
                  <a:pt x="2664826" y="1868847"/>
                  <a:pt x="2668077" y="1711562"/>
                  <a:pt x="2649572" y="1556101"/>
                </a:cubicBezTo>
                <a:cubicBezTo>
                  <a:pt x="2648146" y="1544126"/>
                  <a:pt x="2626334" y="1549410"/>
                  <a:pt x="2615249" y="1544659"/>
                </a:cubicBezTo>
                <a:cubicBezTo>
                  <a:pt x="2599573" y="1537940"/>
                  <a:pt x="2585163" y="1528495"/>
                  <a:pt x="2569487" y="1521776"/>
                </a:cubicBezTo>
                <a:cubicBezTo>
                  <a:pt x="2558402" y="1517025"/>
                  <a:pt x="2546760" y="1513647"/>
                  <a:pt x="2535164" y="1510334"/>
                </a:cubicBezTo>
                <a:cubicBezTo>
                  <a:pt x="2490931" y="1497695"/>
                  <a:pt x="2469454" y="1494943"/>
                  <a:pt x="2420757" y="1487450"/>
                </a:cubicBezTo>
                <a:cubicBezTo>
                  <a:pt x="2297769" y="1468527"/>
                  <a:pt x="2384171" y="1484709"/>
                  <a:pt x="2283468" y="1464566"/>
                </a:cubicBezTo>
                <a:cubicBezTo>
                  <a:pt x="2272027" y="1456938"/>
                  <a:pt x="2258094" y="1452123"/>
                  <a:pt x="2249146" y="1441682"/>
                </a:cubicBezTo>
                <a:cubicBezTo>
                  <a:pt x="2224643" y="1413092"/>
                  <a:pt x="2210507" y="1371196"/>
                  <a:pt x="2191943" y="1338705"/>
                </a:cubicBezTo>
                <a:cubicBezTo>
                  <a:pt x="2127259" y="1225496"/>
                  <a:pt x="2215324" y="1396918"/>
                  <a:pt x="2146180" y="1258611"/>
                </a:cubicBezTo>
                <a:cubicBezTo>
                  <a:pt x="2142366" y="1228099"/>
                  <a:pt x="2135715" y="1197810"/>
                  <a:pt x="2134739" y="1167076"/>
                </a:cubicBezTo>
                <a:cubicBezTo>
                  <a:pt x="2128082" y="957379"/>
                  <a:pt x="2138244" y="747041"/>
                  <a:pt x="2123298" y="537771"/>
                </a:cubicBezTo>
                <a:cubicBezTo>
                  <a:pt x="2122439" y="525742"/>
                  <a:pt x="2100841" y="528487"/>
                  <a:pt x="2088976" y="526329"/>
                </a:cubicBezTo>
                <a:cubicBezTo>
                  <a:pt x="2058726" y="520828"/>
                  <a:pt x="2027926" y="518951"/>
                  <a:pt x="1997450" y="514887"/>
                </a:cubicBezTo>
                <a:cubicBezTo>
                  <a:pt x="1970721" y="511323"/>
                  <a:pt x="1943964" y="507879"/>
                  <a:pt x="1917365" y="503445"/>
                </a:cubicBezTo>
                <a:cubicBezTo>
                  <a:pt x="1898184" y="500248"/>
                  <a:pt x="1879474" y="494275"/>
                  <a:pt x="1860162" y="492003"/>
                </a:cubicBezTo>
                <a:cubicBezTo>
                  <a:pt x="1814555" y="486637"/>
                  <a:pt x="1768636" y="484375"/>
                  <a:pt x="1722873" y="480561"/>
                </a:cubicBezTo>
                <a:cubicBezTo>
                  <a:pt x="1715246" y="472933"/>
                  <a:pt x="1705974" y="466653"/>
                  <a:pt x="1699991" y="457677"/>
                </a:cubicBezTo>
                <a:cubicBezTo>
                  <a:pt x="1673165" y="417434"/>
                  <a:pt x="1672828" y="389765"/>
                  <a:pt x="1654228" y="343258"/>
                </a:cubicBezTo>
                <a:cubicBezTo>
                  <a:pt x="1646601" y="324188"/>
                  <a:pt x="1638365" y="305350"/>
                  <a:pt x="1631347" y="286048"/>
                </a:cubicBezTo>
                <a:cubicBezTo>
                  <a:pt x="1615051" y="241227"/>
                  <a:pt x="1606781" y="215536"/>
                  <a:pt x="1597025" y="171629"/>
                </a:cubicBezTo>
                <a:cubicBezTo>
                  <a:pt x="1592321" y="150460"/>
                  <a:pt x="1569430" y="25127"/>
                  <a:pt x="1562703" y="22884"/>
                </a:cubicBezTo>
                <a:cubicBezTo>
                  <a:pt x="1526808" y="10918"/>
                  <a:pt x="1500971" y="322"/>
                  <a:pt x="1459736" y="0"/>
                </a:cubicBezTo>
                <a:lnTo>
                  <a:pt x="63968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26457" y="3717032"/>
            <a:ext cx="2735851" cy="1922242"/>
          </a:xfrm>
          <a:custGeom>
            <a:avLst/>
            <a:gdLst>
              <a:gd name="connsiteX0" fmla="*/ 81603 w 2735851"/>
              <a:gd name="connsiteY0" fmla="*/ 1899358 h 1922242"/>
              <a:gd name="connsiteX1" fmla="*/ 882454 w 2735851"/>
              <a:gd name="connsiteY1" fmla="*/ 1910800 h 1922242"/>
              <a:gd name="connsiteX2" fmla="*/ 1568897 w 2735851"/>
              <a:gd name="connsiteY2" fmla="*/ 1922242 h 1922242"/>
              <a:gd name="connsiteX3" fmla="*/ 2610003 w 2735851"/>
              <a:gd name="connsiteY3" fmla="*/ 1910800 h 1922242"/>
              <a:gd name="connsiteX4" fmla="*/ 2701529 w 2735851"/>
              <a:gd name="connsiteY4" fmla="*/ 1887916 h 1922242"/>
              <a:gd name="connsiteX5" fmla="*/ 2724411 w 2735851"/>
              <a:gd name="connsiteY5" fmla="*/ 1853591 h 1922242"/>
              <a:gd name="connsiteX6" fmla="*/ 2735851 w 2735851"/>
              <a:gd name="connsiteY6" fmla="*/ 1819265 h 1922242"/>
              <a:gd name="connsiteX7" fmla="*/ 2724411 w 2735851"/>
              <a:gd name="connsiteY7" fmla="*/ 1510333 h 1922242"/>
              <a:gd name="connsiteX8" fmla="*/ 2701529 w 2735851"/>
              <a:gd name="connsiteY8" fmla="*/ 1487449 h 1922242"/>
              <a:gd name="connsiteX9" fmla="*/ 2598563 w 2735851"/>
              <a:gd name="connsiteY9" fmla="*/ 1430240 h 1922242"/>
              <a:gd name="connsiteX10" fmla="*/ 2552800 w 2735851"/>
              <a:gd name="connsiteY10" fmla="*/ 1418798 h 1922242"/>
              <a:gd name="connsiteX11" fmla="*/ 2518478 w 2735851"/>
              <a:gd name="connsiteY11" fmla="*/ 1395914 h 1922242"/>
              <a:gd name="connsiteX12" fmla="*/ 2461274 w 2735851"/>
              <a:gd name="connsiteY12" fmla="*/ 1384472 h 1922242"/>
              <a:gd name="connsiteX13" fmla="*/ 2301104 w 2735851"/>
              <a:gd name="connsiteY13" fmla="*/ 1361588 h 1922242"/>
              <a:gd name="connsiteX14" fmla="*/ 2255341 w 2735851"/>
              <a:gd name="connsiteY14" fmla="*/ 1270053 h 1922242"/>
              <a:gd name="connsiteX15" fmla="*/ 2243900 w 2735851"/>
              <a:gd name="connsiteY15" fmla="*/ 1235727 h 1922242"/>
              <a:gd name="connsiteX16" fmla="*/ 2255341 w 2735851"/>
              <a:gd name="connsiteY16" fmla="*/ 549212 h 1922242"/>
              <a:gd name="connsiteX17" fmla="*/ 2266782 w 2735851"/>
              <a:gd name="connsiteY17" fmla="*/ 492002 h 1922242"/>
              <a:gd name="connsiteX18" fmla="*/ 2255341 w 2735851"/>
              <a:gd name="connsiteY18" fmla="*/ 34326 h 1922242"/>
              <a:gd name="connsiteX19" fmla="*/ 2221019 w 2735851"/>
              <a:gd name="connsiteY19" fmla="*/ 22884 h 1922242"/>
              <a:gd name="connsiteX20" fmla="*/ 2152374 w 2735851"/>
              <a:gd name="connsiteY20" fmla="*/ 11442 h 1922242"/>
              <a:gd name="connsiteX21" fmla="*/ 1523134 w 2735851"/>
              <a:gd name="connsiteY21" fmla="*/ 0 h 1922242"/>
              <a:gd name="connsiteX22" fmla="*/ 916776 w 2735851"/>
              <a:gd name="connsiteY22" fmla="*/ 11442 h 1922242"/>
              <a:gd name="connsiteX23" fmla="*/ 813809 w 2735851"/>
              <a:gd name="connsiteY23" fmla="*/ 34326 h 1922242"/>
              <a:gd name="connsiteX24" fmla="*/ 745165 w 2735851"/>
              <a:gd name="connsiteY24" fmla="*/ 57209 h 1922242"/>
              <a:gd name="connsiteX25" fmla="*/ 710843 w 2735851"/>
              <a:gd name="connsiteY25" fmla="*/ 80093 h 1922242"/>
              <a:gd name="connsiteX26" fmla="*/ 699402 w 2735851"/>
              <a:gd name="connsiteY26" fmla="*/ 114419 h 1922242"/>
              <a:gd name="connsiteX27" fmla="*/ 676521 w 2735851"/>
              <a:gd name="connsiteY27" fmla="*/ 148745 h 1922242"/>
              <a:gd name="connsiteX28" fmla="*/ 665080 w 2735851"/>
              <a:gd name="connsiteY28" fmla="*/ 331816 h 1922242"/>
              <a:gd name="connsiteX29" fmla="*/ 687962 w 2735851"/>
              <a:gd name="connsiteY29" fmla="*/ 366141 h 1922242"/>
              <a:gd name="connsiteX30" fmla="*/ 756606 w 2735851"/>
              <a:gd name="connsiteY30" fmla="*/ 389025 h 1922242"/>
              <a:gd name="connsiteX31" fmla="*/ 848132 w 2735851"/>
              <a:gd name="connsiteY31" fmla="*/ 411909 h 1922242"/>
              <a:gd name="connsiteX32" fmla="*/ 951098 w 2735851"/>
              <a:gd name="connsiteY32" fmla="*/ 434793 h 1922242"/>
              <a:gd name="connsiteX33" fmla="*/ 1042624 w 2735851"/>
              <a:gd name="connsiteY33" fmla="*/ 446235 h 1922242"/>
              <a:gd name="connsiteX34" fmla="*/ 1076946 w 2735851"/>
              <a:gd name="connsiteY34" fmla="*/ 457677 h 1922242"/>
              <a:gd name="connsiteX35" fmla="*/ 1134150 w 2735851"/>
              <a:gd name="connsiteY35" fmla="*/ 469119 h 1922242"/>
              <a:gd name="connsiteX36" fmla="*/ 1145591 w 2735851"/>
              <a:gd name="connsiteY36" fmla="*/ 503444 h 1922242"/>
              <a:gd name="connsiteX37" fmla="*/ 1157031 w 2735851"/>
              <a:gd name="connsiteY37" fmla="*/ 549212 h 1922242"/>
              <a:gd name="connsiteX38" fmla="*/ 1145591 w 2735851"/>
              <a:gd name="connsiteY38" fmla="*/ 858144 h 1922242"/>
              <a:gd name="connsiteX39" fmla="*/ 1122709 w 2735851"/>
              <a:gd name="connsiteY39" fmla="*/ 881028 h 1922242"/>
              <a:gd name="connsiteX40" fmla="*/ 1099828 w 2735851"/>
              <a:gd name="connsiteY40" fmla="*/ 915353 h 1922242"/>
              <a:gd name="connsiteX41" fmla="*/ 985420 w 2735851"/>
              <a:gd name="connsiteY41" fmla="*/ 949679 h 1922242"/>
              <a:gd name="connsiteX42" fmla="*/ 138807 w 2735851"/>
              <a:gd name="connsiteY42" fmla="*/ 961121 h 1922242"/>
              <a:gd name="connsiteX43" fmla="*/ 104485 w 2735851"/>
              <a:gd name="connsiteY43" fmla="*/ 972563 h 1922242"/>
              <a:gd name="connsiteX44" fmla="*/ 35840 w 2735851"/>
              <a:gd name="connsiteY44" fmla="*/ 1006889 h 1922242"/>
              <a:gd name="connsiteX45" fmla="*/ 12959 w 2735851"/>
              <a:gd name="connsiteY45" fmla="*/ 1041214 h 1922242"/>
              <a:gd name="connsiteX46" fmla="*/ 1518 w 2735851"/>
              <a:gd name="connsiteY46" fmla="*/ 1075540 h 1922242"/>
              <a:gd name="connsiteX47" fmla="*/ 1518 w 2735851"/>
              <a:gd name="connsiteY47" fmla="*/ 1373030 h 192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35851" h="1922242">
                <a:moveTo>
                  <a:pt x="81603" y="1899358"/>
                </a:moveTo>
                <a:lnTo>
                  <a:pt x="882454" y="1910800"/>
                </a:lnTo>
                <a:lnTo>
                  <a:pt x="1568897" y="1922242"/>
                </a:lnTo>
                <a:cubicBezTo>
                  <a:pt x="1915953" y="1922242"/>
                  <a:pt x="2262968" y="1914614"/>
                  <a:pt x="2610003" y="1910800"/>
                </a:cubicBezTo>
                <a:cubicBezTo>
                  <a:pt x="2612853" y="1910230"/>
                  <a:pt x="2689802" y="1897299"/>
                  <a:pt x="2701529" y="1887916"/>
                </a:cubicBezTo>
                <a:cubicBezTo>
                  <a:pt x="2712266" y="1879325"/>
                  <a:pt x="2716784" y="1865033"/>
                  <a:pt x="2724411" y="1853591"/>
                </a:cubicBezTo>
                <a:cubicBezTo>
                  <a:pt x="2728224" y="1842149"/>
                  <a:pt x="2735851" y="1831326"/>
                  <a:pt x="2735851" y="1819265"/>
                </a:cubicBezTo>
                <a:cubicBezTo>
                  <a:pt x="2735851" y="1716217"/>
                  <a:pt x="2735013" y="1612834"/>
                  <a:pt x="2724411" y="1510333"/>
                </a:cubicBezTo>
                <a:cubicBezTo>
                  <a:pt x="2723301" y="1499603"/>
                  <a:pt x="2710158" y="1493922"/>
                  <a:pt x="2701529" y="1487449"/>
                </a:cubicBezTo>
                <a:cubicBezTo>
                  <a:pt x="2651103" y="1449626"/>
                  <a:pt x="2646585" y="1443962"/>
                  <a:pt x="2598563" y="1430240"/>
                </a:cubicBezTo>
                <a:cubicBezTo>
                  <a:pt x="2583444" y="1425920"/>
                  <a:pt x="2568054" y="1422612"/>
                  <a:pt x="2552800" y="1418798"/>
                </a:cubicBezTo>
                <a:cubicBezTo>
                  <a:pt x="2541359" y="1411170"/>
                  <a:pt x="2531353" y="1400743"/>
                  <a:pt x="2518478" y="1395914"/>
                </a:cubicBezTo>
                <a:cubicBezTo>
                  <a:pt x="2500271" y="1389086"/>
                  <a:pt x="2480524" y="1387222"/>
                  <a:pt x="2461274" y="1384472"/>
                </a:cubicBezTo>
                <a:cubicBezTo>
                  <a:pt x="2271044" y="1357293"/>
                  <a:pt x="2430424" y="1387455"/>
                  <a:pt x="2301104" y="1361588"/>
                </a:cubicBezTo>
                <a:cubicBezTo>
                  <a:pt x="2261166" y="1321647"/>
                  <a:pt x="2281633" y="1348938"/>
                  <a:pt x="2255341" y="1270053"/>
                </a:cubicBezTo>
                <a:lnTo>
                  <a:pt x="2243900" y="1235727"/>
                </a:lnTo>
                <a:cubicBezTo>
                  <a:pt x="2247714" y="1006889"/>
                  <a:pt x="2248303" y="777974"/>
                  <a:pt x="2255341" y="549212"/>
                </a:cubicBezTo>
                <a:cubicBezTo>
                  <a:pt x="2255939" y="529774"/>
                  <a:pt x="2266782" y="511450"/>
                  <a:pt x="2266782" y="492002"/>
                </a:cubicBezTo>
                <a:cubicBezTo>
                  <a:pt x="2266782" y="339396"/>
                  <a:pt x="2270158" y="186211"/>
                  <a:pt x="2255341" y="34326"/>
                </a:cubicBezTo>
                <a:cubicBezTo>
                  <a:pt x="2254170" y="22323"/>
                  <a:pt x="2232791" y="25500"/>
                  <a:pt x="2221019" y="22884"/>
                </a:cubicBezTo>
                <a:cubicBezTo>
                  <a:pt x="2198374" y="17851"/>
                  <a:pt x="2175559" y="12202"/>
                  <a:pt x="2152374" y="11442"/>
                </a:cubicBezTo>
                <a:cubicBezTo>
                  <a:pt x="1942705" y="4567"/>
                  <a:pt x="1732881" y="3814"/>
                  <a:pt x="1523134" y="0"/>
                </a:cubicBezTo>
                <a:lnTo>
                  <a:pt x="916776" y="11442"/>
                </a:lnTo>
                <a:cubicBezTo>
                  <a:pt x="904475" y="11866"/>
                  <a:pt x="829661" y="29570"/>
                  <a:pt x="813809" y="34326"/>
                </a:cubicBezTo>
                <a:cubicBezTo>
                  <a:pt x="790707" y="41257"/>
                  <a:pt x="745165" y="57209"/>
                  <a:pt x="745165" y="57209"/>
                </a:cubicBezTo>
                <a:cubicBezTo>
                  <a:pt x="733724" y="64837"/>
                  <a:pt x="719432" y="69355"/>
                  <a:pt x="710843" y="80093"/>
                </a:cubicBezTo>
                <a:cubicBezTo>
                  <a:pt x="703309" y="89511"/>
                  <a:pt x="704795" y="103631"/>
                  <a:pt x="699402" y="114419"/>
                </a:cubicBezTo>
                <a:cubicBezTo>
                  <a:pt x="693253" y="126719"/>
                  <a:pt x="684148" y="137303"/>
                  <a:pt x="676521" y="148745"/>
                </a:cubicBezTo>
                <a:cubicBezTo>
                  <a:pt x="655051" y="234632"/>
                  <a:pt x="641067" y="243761"/>
                  <a:pt x="665080" y="331816"/>
                </a:cubicBezTo>
                <a:cubicBezTo>
                  <a:pt x="668698" y="345082"/>
                  <a:pt x="676302" y="358853"/>
                  <a:pt x="687962" y="366141"/>
                </a:cubicBezTo>
                <a:cubicBezTo>
                  <a:pt x="708415" y="378925"/>
                  <a:pt x="733725" y="381397"/>
                  <a:pt x="756606" y="389025"/>
                </a:cubicBezTo>
                <a:cubicBezTo>
                  <a:pt x="817938" y="409471"/>
                  <a:pt x="765297" y="393499"/>
                  <a:pt x="848132" y="411909"/>
                </a:cubicBezTo>
                <a:cubicBezTo>
                  <a:pt x="899375" y="423298"/>
                  <a:pt x="895029" y="426166"/>
                  <a:pt x="951098" y="434793"/>
                </a:cubicBezTo>
                <a:cubicBezTo>
                  <a:pt x="981487" y="439469"/>
                  <a:pt x="1012115" y="442421"/>
                  <a:pt x="1042624" y="446235"/>
                </a:cubicBezTo>
                <a:cubicBezTo>
                  <a:pt x="1054065" y="450049"/>
                  <a:pt x="1065246" y="454752"/>
                  <a:pt x="1076946" y="457677"/>
                </a:cubicBezTo>
                <a:cubicBezTo>
                  <a:pt x="1095811" y="462394"/>
                  <a:pt x="1117971" y="458332"/>
                  <a:pt x="1134150" y="469119"/>
                </a:cubicBezTo>
                <a:cubicBezTo>
                  <a:pt x="1144185" y="475809"/>
                  <a:pt x="1142278" y="491847"/>
                  <a:pt x="1145591" y="503444"/>
                </a:cubicBezTo>
                <a:cubicBezTo>
                  <a:pt x="1149911" y="518564"/>
                  <a:pt x="1153218" y="533956"/>
                  <a:pt x="1157031" y="549212"/>
                </a:cubicBezTo>
                <a:cubicBezTo>
                  <a:pt x="1153218" y="652189"/>
                  <a:pt x="1156193" y="755643"/>
                  <a:pt x="1145591" y="858144"/>
                </a:cubicBezTo>
                <a:cubicBezTo>
                  <a:pt x="1144481" y="868874"/>
                  <a:pt x="1129447" y="872604"/>
                  <a:pt x="1122709" y="881028"/>
                </a:cubicBezTo>
                <a:cubicBezTo>
                  <a:pt x="1114119" y="891766"/>
                  <a:pt x="1111488" y="908065"/>
                  <a:pt x="1099828" y="915353"/>
                </a:cubicBezTo>
                <a:cubicBezTo>
                  <a:pt x="1096644" y="917343"/>
                  <a:pt x="1002183" y="949249"/>
                  <a:pt x="985420" y="949679"/>
                </a:cubicBezTo>
                <a:cubicBezTo>
                  <a:pt x="703283" y="956914"/>
                  <a:pt x="421011" y="957307"/>
                  <a:pt x="138807" y="961121"/>
                </a:cubicBezTo>
                <a:cubicBezTo>
                  <a:pt x="127366" y="964935"/>
                  <a:pt x="115271" y="967169"/>
                  <a:pt x="104485" y="972563"/>
                </a:cubicBezTo>
                <a:cubicBezTo>
                  <a:pt x="15772" y="1016924"/>
                  <a:pt x="122108" y="978130"/>
                  <a:pt x="35840" y="1006889"/>
                </a:cubicBezTo>
                <a:cubicBezTo>
                  <a:pt x="28213" y="1018331"/>
                  <a:pt x="19108" y="1028915"/>
                  <a:pt x="12959" y="1041214"/>
                </a:cubicBezTo>
                <a:cubicBezTo>
                  <a:pt x="7566" y="1052002"/>
                  <a:pt x="1934" y="1063486"/>
                  <a:pt x="1518" y="1075540"/>
                </a:cubicBezTo>
                <a:cubicBezTo>
                  <a:pt x="-1899" y="1174644"/>
                  <a:pt x="1518" y="1273867"/>
                  <a:pt x="1518" y="1373030"/>
                </a:cubicBezTo>
              </a:path>
            </a:pathLst>
          </a:cu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4461883" y="2700293"/>
            <a:ext cx="2539841" cy="2871921"/>
          </a:xfrm>
          <a:custGeom>
            <a:avLst/>
            <a:gdLst>
              <a:gd name="connsiteX0" fmla="*/ 2482637 w 2539841"/>
              <a:gd name="connsiteY0" fmla="*/ 2871921 h 2871921"/>
              <a:gd name="connsiteX1" fmla="*/ 583477 w 2539841"/>
              <a:gd name="connsiteY1" fmla="*/ 2860479 h 2871921"/>
              <a:gd name="connsiteX2" fmla="*/ 491951 w 2539841"/>
              <a:gd name="connsiteY2" fmla="*/ 2837596 h 2871921"/>
              <a:gd name="connsiteX3" fmla="*/ 457629 w 2539841"/>
              <a:gd name="connsiteY3" fmla="*/ 2814712 h 2871921"/>
              <a:gd name="connsiteX4" fmla="*/ 446188 w 2539841"/>
              <a:gd name="connsiteY4" fmla="*/ 2780386 h 2871921"/>
              <a:gd name="connsiteX5" fmla="*/ 434748 w 2539841"/>
              <a:gd name="connsiteY5" fmla="*/ 2414245 h 2871921"/>
              <a:gd name="connsiteX6" fmla="*/ 411866 w 2539841"/>
              <a:gd name="connsiteY6" fmla="*/ 2391361 h 2871921"/>
              <a:gd name="connsiteX7" fmla="*/ 343222 w 2539841"/>
              <a:gd name="connsiteY7" fmla="*/ 2368477 h 2871921"/>
              <a:gd name="connsiteX8" fmla="*/ 160170 w 2539841"/>
              <a:gd name="connsiteY8" fmla="*/ 2345593 h 2871921"/>
              <a:gd name="connsiteX9" fmla="*/ 80085 w 2539841"/>
              <a:gd name="connsiteY9" fmla="*/ 2322709 h 2871921"/>
              <a:gd name="connsiteX10" fmla="*/ 22881 w 2539841"/>
              <a:gd name="connsiteY10" fmla="*/ 2265500 h 2871921"/>
              <a:gd name="connsiteX11" fmla="*/ 0 w 2539841"/>
              <a:gd name="connsiteY11" fmla="*/ 2196848 h 2871921"/>
              <a:gd name="connsiteX12" fmla="*/ 11441 w 2539841"/>
              <a:gd name="connsiteY12" fmla="*/ 1418798 h 2871921"/>
              <a:gd name="connsiteX13" fmla="*/ 34322 w 2539841"/>
              <a:gd name="connsiteY13" fmla="*/ 1258611 h 2871921"/>
              <a:gd name="connsiteX14" fmla="*/ 57204 w 2539841"/>
              <a:gd name="connsiteY14" fmla="*/ 1189959 h 2871921"/>
              <a:gd name="connsiteX15" fmla="*/ 91526 w 2539841"/>
              <a:gd name="connsiteY15" fmla="*/ 1086982 h 2871921"/>
              <a:gd name="connsiteX16" fmla="*/ 102967 w 2539841"/>
              <a:gd name="connsiteY16" fmla="*/ 1052656 h 2871921"/>
              <a:gd name="connsiteX17" fmla="*/ 160170 w 2539841"/>
              <a:gd name="connsiteY17" fmla="*/ 972563 h 2871921"/>
              <a:gd name="connsiteX18" fmla="*/ 251696 w 2539841"/>
              <a:gd name="connsiteY18" fmla="*/ 881028 h 2871921"/>
              <a:gd name="connsiteX19" fmla="*/ 286018 w 2539841"/>
              <a:gd name="connsiteY19" fmla="*/ 846702 h 2871921"/>
              <a:gd name="connsiteX20" fmla="*/ 308900 w 2539841"/>
              <a:gd name="connsiteY20" fmla="*/ 823818 h 2871921"/>
              <a:gd name="connsiteX21" fmla="*/ 343222 w 2539841"/>
              <a:gd name="connsiteY21" fmla="*/ 800934 h 2871921"/>
              <a:gd name="connsiteX22" fmla="*/ 388985 w 2539841"/>
              <a:gd name="connsiteY22" fmla="*/ 732283 h 2871921"/>
              <a:gd name="connsiteX23" fmla="*/ 411866 w 2539841"/>
              <a:gd name="connsiteY23" fmla="*/ 697957 h 2871921"/>
              <a:gd name="connsiteX24" fmla="*/ 423307 w 2539841"/>
              <a:gd name="connsiteY24" fmla="*/ 606421 h 2871921"/>
              <a:gd name="connsiteX25" fmla="*/ 446188 w 2539841"/>
              <a:gd name="connsiteY25" fmla="*/ 251722 h 2871921"/>
              <a:gd name="connsiteX26" fmla="*/ 480510 w 2539841"/>
              <a:gd name="connsiteY26" fmla="*/ 125861 h 2871921"/>
              <a:gd name="connsiteX27" fmla="*/ 491951 w 2539841"/>
              <a:gd name="connsiteY27" fmla="*/ 91535 h 2871921"/>
              <a:gd name="connsiteX28" fmla="*/ 537714 w 2539841"/>
              <a:gd name="connsiteY28" fmla="*/ 68651 h 2871921"/>
              <a:gd name="connsiteX29" fmla="*/ 572036 w 2539841"/>
              <a:gd name="connsiteY29" fmla="*/ 34326 h 2871921"/>
              <a:gd name="connsiteX30" fmla="*/ 606358 w 2539841"/>
              <a:gd name="connsiteY30" fmla="*/ 22884 h 2871921"/>
              <a:gd name="connsiteX31" fmla="*/ 640681 w 2539841"/>
              <a:gd name="connsiteY31" fmla="*/ 0 h 2871921"/>
              <a:gd name="connsiteX32" fmla="*/ 755088 w 2539841"/>
              <a:gd name="connsiteY32" fmla="*/ 11442 h 2871921"/>
              <a:gd name="connsiteX33" fmla="*/ 926699 w 2539841"/>
              <a:gd name="connsiteY33" fmla="*/ 45767 h 2871921"/>
              <a:gd name="connsiteX34" fmla="*/ 949580 w 2539841"/>
              <a:gd name="connsiteY34" fmla="*/ 80093 h 2871921"/>
              <a:gd name="connsiteX35" fmla="*/ 972462 w 2539841"/>
              <a:gd name="connsiteY35" fmla="*/ 148745 h 2871921"/>
              <a:gd name="connsiteX36" fmla="*/ 1006784 w 2539841"/>
              <a:gd name="connsiteY36" fmla="*/ 343257 h 2871921"/>
              <a:gd name="connsiteX37" fmla="*/ 1029665 w 2539841"/>
              <a:gd name="connsiteY37" fmla="*/ 377583 h 2871921"/>
              <a:gd name="connsiteX38" fmla="*/ 1132632 w 2539841"/>
              <a:gd name="connsiteY38" fmla="*/ 423351 h 2871921"/>
              <a:gd name="connsiteX39" fmla="*/ 1189835 w 2539841"/>
              <a:gd name="connsiteY39" fmla="*/ 446235 h 2871921"/>
              <a:gd name="connsiteX40" fmla="*/ 1830516 w 2539841"/>
              <a:gd name="connsiteY40" fmla="*/ 457677 h 2871921"/>
              <a:gd name="connsiteX41" fmla="*/ 2265264 w 2539841"/>
              <a:gd name="connsiteY41" fmla="*/ 469118 h 2871921"/>
              <a:gd name="connsiteX42" fmla="*/ 2333908 w 2539841"/>
              <a:gd name="connsiteY42" fmla="*/ 492002 h 2871921"/>
              <a:gd name="connsiteX43" fmla="*/ 2402552 w 2539841"/>
              <a:gd name="connsiteY43" fmla="*/ 526328 h 2871921"/>
              <a:gd name="connsiteX44" fmla="*/ 2425434 w 2539841"/>
              <a:gd name="connsiteY44" fmla="*/ 549212 h 2871921"/>
              <a:gd name="connsiteX45" fmla="*/ 2494078 w 2539841"/>
              <a:gd name="connsiteY45" fmla="*/ 594980 h 2871921"/>
              <a:gd name="connsiteX46" fmla="*/ 2505519 w 2539841"/>
              <a:gd name="connsiteY46" fmla="*/ 1224285 h 2871921"/>
              <a:gd name="connsiteX47" fmla="*/ 2516960 w 2539841"/>
              <a:gd name="connsiteY47" fmla="*/ 1373030 h 2871921"/>
              <a:gd name="connsiteX48" fmla="*/ 2528400 w 2539841"/>
              <a:gd name="connsiteY48" fmla="*/ 1933684 h 2871921"/>
              <a:gd name="connsiteX49" fmla="*/ 2539841 w 2539841"/>
              <a:gd name="connsiteY49" fmla="*/ 2311267 h 287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539841" h="2871921">
                <a:moveTo>
                  <a:pt x="2482637" y="2871921"/>
                </a:moveTo>
                <a:lnTo>
                  <a:pt x="583477" y="2860479"/>
                </a:lnTo>
                <a:cubicBezTo>
                  <a:pt x="552034" y="2859937"/>
                  <a:pt x="491951" y="2837596"/>
                  <a:pt x="491951" y="2837596"/>
                </a:cubicBezTo>
                <a:cubicBezTo>
                  <a:pt x="480510" y="2829968"/>
                  <a:pt x="466218" y="2825450"/>
                  <a:pt x="457629" y="2814712"/>
                </a:cubicBezTo>
                <a:cubicBezTo>
                  <a:pt x="450095" y="2805294"/>
                  <a:pt x="446876" y="2792427"/>
                  <a:pt x="446188" y="2780386"/>
                </a:cubicBezTo>
                <a:cubicBezTo>
                  <a:pt x="439223" y="2658478"/>
                  <a:pt x="445479" y="2535879"/>
                  <a:pt x="434748" y="2414245"/>
                </a:cubicBezTo>
                <a:cubicBezTo>
                  <a:pt x="433800" y="2403500"/>
                  <a:pt x="421514" y="2396186"/>
                  <a:pt x="411866" y="2391361"/>
                </a:cubicBezTo>
                <a:cubicBezTo>
                  <a:pt x="390293" y="2380574"/>
                  <a:pt x="367222" y="2370877"/>
                  <a:pt x="343222" y="2368477"/>
                </a:cubicBezTo>
                <a:cubicBezTo>
                  <a:pt x="264358" y="2360590"/>
                  <a:pt x="231135" y="2359788"/>
                  <a:pt x="160170" y="2345593"/>
                </a:cubicBezTo>
                <a:cubicBezTo>
                  <a:pt x="124256" y="2338409"/>
                  <a:pt x="112797" y="2333614"/>
                  <a:pt x="80085" y="2322709"/>
                </a:cubicBezTo>
                <a:cubicBezTo>
                  <a:pt x="61017" y="2303639"/>
                  <a:pt x="31408" y="2291084"/>
                  <a:pt x="22881" y="2265500"/>
                </a:cubicBezTo>
                <a:lnTo>
                  <a:pt x="0" y="2196848"/>
                </a:lnTo>
                <a:cubicBezTo>
                  <a:pt x="3814" y="1937498"/>
                  <a:pt x="4618" y="1678086"/>
                  <a:pt x="11441" y="1418798"/>
                </a:cubicBezTo>
                <a:cubicBezTo>
                  <a:pt x="11840" y="1403651"/>
                  <a:pt x="28327" y="1282592"/>
                  <a:pt x="34322" y="1258611"/>
                </a:cubicBezTo>
                <a:cubicBezTo>
                  <a:pt x="40172" y="1235209"/>
                  <a:pt x="49577" y="1212843"/>
                  <a:pt x="57204" y="1189959"/>
                </a:cubicBezTo>
                <a:lnTo>
                  <a:pt x="91526" y="1086982"/>
                </a:lnTo>
                <a:cubicBezTo>
                  <a:pt x="95340" y="1075540"/>
                  <a:pt x="96277" y="1062692"/>
                  <a:pt x="102967" y="1052656"/>
                </a:cubicBezTo>
                <a:cubicBezTo>
                  <a:pt x="119369" y="1028051"/>
                  <a:pt x="141251" y="993849"/>
                  <a:pt x="160170" y="972563"/>
                </a:cubicBezTo>
                <a:cubicBezTo>
                  <a:pt x="160182" y="972550"/>
                  <a:pt x="239485" y="893241"/>
                  <a:pt x="251696" y="881028"/>
                </a:cubicBezTo>
                <a:lnTo>
                  <a:pt x="286018" y="846702"/>
                </a:lnTo>
                <a:cubicBezTo>
                  <a:pt x="293645" y="839074"/>
                  <a:pt x="299925" y="829802"/>
                  <a:pt x="308900" y="823818"/>
                </a:cubicBezTo>
                <a:lnTo>
                  <a:pt x="343222" y="800934"/>
                </a:lnTo>
                <a:lnTo>
                  <a:pt x="388985" y="732283"/>
                </a:lnTo>
                <a:lnTo>
                  <a:pt x="411866" y="697957"/>
                </a:lnTo>
                <a:cubicBezTo>
                  <a:pt x="415680" y="667445"/>
                  <a:pt x="421036" y="637086"/>
                  <a:pt x="423307" y="606421"/>
                </a:cubicBezTo>
                <a:cubicBezTo>
                  <a:pt x="443160" y="338388"/>
                  <a:pt x="424927" y="464362"/>
                  <a:pt x="446188" y="251722"/>
                </a:cubicBezTo>
                <a:cubicBezTo>
                  <a:pt x="461628" y="97300"/>
                  <a:pt x="439548" y="207794"/>
                  <a:pt x="480510" y="125861"/>
                </a:cubicBezTo>
                <a:cubicBezTo>
                  <a:pt x="485903" y="115073"/>
                  <a:pt x="483423" y="100064"/>
                  <a:pt x="491951" y="91535"/>
                </a:cubicBezTo>
                <a:cubicBezTo>
                  <a:pt x="504010" y="79474"/>
                  <a:pt x="523836" y="78565"/>
                  <a:pt x="537714" y="68651"/>
                </a:cubicBezTo>
                <a:cubicBezTo>
                  <a:pt x="550880" y="59246"/>
                  <a:pt x="558574" y="43302"/>
                  <a:pt x="572036" y="34326"/>
                </a:cubicBezTo>
                <a:cubicBezTo>
                  <a:pt x="582070" y="27636"/>
                  <a:pt x="595572" y="28278"/>
                  <a:pt x="606358" y="22884"/>
                </a:cubicBezTo>
                <a:cubicBezTo>
                  <a:pt x="618657" y="16734"/>
                  <a:pt x="629240" y="7628"/>
                  <a:pt x="640681" y="0"/>
                </a:cubicBezTo>
                <a:lnTo>
                  <a:pt x="755088" y="11442"/>
                </a:lnTo>
                <a:cubicBezTo>
                  <a:pt x="908067" y="25351"/>
                  <a:pt x="853574" y="-2987"/>
                  <a:pt x="926699" y="45767"/>
                </a:cubicBezTo>
                <a:cubicBezTo>
                  <a:pt x="934326" y="57209"/>
                  <a:pt x="943996" y="67527"/>
                  <a:pt x="949580" y="80093"/>
                </a:cubicBezTo>
                <a:cubicBezTo>
                  <a:pt x="959376" y="102136"/>
                  <a:pt x="972462" y="148745"/>
                  <a:pt x="972462" y="148745"/>
                </a:cubicBezTo>
                <a:cubicBezTo>
                  <a:pt x="976104" y="188813"/>
                  <a:pt x="976297" y="297520"/>
                  <a:pt x="1006784" y="343257"/>
                </a:cubicBezTo>
                <a:cubicBezTo>
                  <a:pt x="1014411" y="354699"/>
                  <a:pt x="1019942" y="367859"/>
                  <a:pt x="1029665" y="377583"/>
                </a:cubicBezTo>
                <a:cubicBezTo>
                  <a:pt x="1059012" y="406933"/>
                  <a:pt x="1094871" y="408245"/>
                  <a:pt x="1132632" y="423351"/>
                </a:cubicBezTo>
                <a:cubicBezTo>
                  <a:pt x="1151700" y="430979"/>
                  <a:pt x="1169323" y="445226"/>
                  <a:pt x="1189835" y="446235"/>
                </a:cubicBezTo>
                <a:cubicBezTo>
                  <a:pt x="1403171" y="456728"/>
                  <a:pt x="1616970" y="453133"/>
                  <a:pt x="1830516" y="457677"/>
                </a:cubicBezTo>
                <a:lnTo>
                  <a:pt x="2265264" y="469118"/>
                </a:lnTo>
                <a:cubicBezTo>
                  <a:pt x="2288145" y="476746"/>
                  <a:pt x="2313840" y="478622"/>
                  <a:pt x="2333908" y="492002"/>
                </a:cubicBezTo>
                <a:cubicBezTo>
                  <a:pt x="2378264" y="521576"/>
                  <a:pt x="2355185" y="510537"/>
                  <a:pt x="2402552" y="526328"/>
                </a:cubicBezTo>
                <a:cubicBezTo>
                  <a:pt x="2410179" y="533956"/>
                  <a:pt x="2416805" y="542739"/>
                  <a:pt x="2425434" y="549212"/>
                </a:cubicBezTo>
                <a:cubicBezTo>
                  <a:pt x="2447434" y="565714"/>
                  <a:pt x="2494078" y="594980"/>
                  <a:pt x="2494078" y="594980"/>
                </a:cubicBezTo>
                <a:cubicBezTo>
                  <a:pt x="2497892" y="804748"/>
                  <a:pt x="2499351" y="1014573"/>
                  <a:pt x="2505519" y="1224285"/>
                </a:cubicBezTo>
                <a:cubicBezTo>
                  <a:pt x="2506981" y="1273992"/>
                  <a:pt x="2515357" y="1323328"/>
                  <a:pt x="2516960" y="1373030"/>
                </a:cubicBezTo>
                <a:cubicBezTo>
                  <a:pt x="2522986" y="1559856"/>
                  <a:pt x="2523843" y="1746816"/>
                  <a:pt x="2528400" y="1933684"/>
                </a:cubicBezTo>
                <a:cubicBezTo>
                  <a:pt x="2531470" y="2059565"/>
                  <a:pt x="2539841" y="2311267"/>
                  <a:pt x="2539841" y="2311267"/>
                </a:cubicBezTo>
              </a:path>
            </a:pathLst>
          </a:cu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3896618" y="1258611"/>
            <a:ext cx="3105106" cy="1865033"/>
          </a:xfrm>
          <a:custGeom>
            <a:avLst/>
            <a:gdLst>
              <a:gd name="connsiteX0" fmla="*/ 3105106 w 3105106"/>
              <a:gd name="connsiteY0" fmla="*/ 297490 h 1865033"/>
              <a:gd name="connsiteX1" fmla="*/ 3082225 w 3105106"/>
              <a:gd name="connsiteY1" fmla="*/ 1384472 h 1865033"/>
              <a:gd name="connsiteX2" fmla="*/ 3070784 w 3105106"/>
              <a:gd name="connsiteY2" fmla="*/ 1476008 h 1865033"/>
              <a:gd name="connsiteX3" fmla="*/ 3047902 w 3105106"/>
              <a:gd name="connsiteY3" fmla="*/ 1590427 h 1865033"/>
              <a:gd name="connsiteX4" fmla="*/ 3025021 w 3105106"/>
              <a:gd name="connsiteY4" fmla="*/ 1624753 h 1865033"/>
              <a:gd name="connsiteX5" fmla="*/ 3013580 w 3105106"/>
              <a:gd name="connsiteY5" fmla="*/ 1659078 h 1865033"/>
              <a:gd name="connsiteX6" fmla="*/ 2967817 w 3105106"/>
              <a:gd name="connsiteY6" fmla="*/ 1727730 h 1865033"/>
              <a:gd name="connsiteX7" fmla="*/ 2922055 w 3105106"/>
              <a:gd name="connsiteY7" fmla="*/ 1807823 h 1865033"/>
              <a:gd name="connsiteX8" fmla="*/ 2899173 w 3105106"/>
              <a:gd name="connsiteY8" fmla="*/ 1842149 h 1865033"/>
              <a:gd name="connsiteX9" fmla="*/ 2841969 w 3105106"/>
              <a:gd name="connsiteY9" fmla="*/ 1865033 h 1865033"/>
              <a:gd name="connsiteX10" fmla="*/ 2601714 w 3105106"/>
              <a:gd name="connsiteY10" fmla="*/ 1853591 h 1865033"/>
              <a:gd name="connsiteX11" fmla="*/ 2258492 w 3105106"/>
              <a:gd name="connsiteY11" fmla="*/ 1842149 h 1865033"/>
              <a:gd name="connsiteX12" fmla="*/ 2224170 w 3105106"/>
              <a:gd name="connsiteY12" fmla="*/ 1830707 h 1865033"/>
              <a:gd name="connsiteX13" fmla="*/ 1995356 w 3105106"/>
              <a:gd name="connsiteY13" fmla="*/ 1819265 h 1865033"/>
              <a:gd name="connsiteX14" fmla="*/ 1903830 w 3105106"/>
              <a:gd name="connsiteY14" fmla="*/ 1807823 h 1865033"/>
              <a:gd name="connsiteX15" fmla="*/ 1766541 w 3105106"/>
              <a:gd name="connsiteY15" fmla="*/ 1796381 h 1865033"/>
              <a:gd name="connsiteX16" fmla="*/ 1663575 w 3105106"/>
              <a:gd name="connsiteY16" fmla="*/ 1773497 h 1865033"/>
              <a:gd name="connsiteX17" fmla="*/ 1629253 w 3105106"/>
              <a:gd name="connsiteY17" fmla="*/ 1750614 h 1865033"/>
              <a:gd name="connsiteX18" fmla="*/ 1617812 w 3105106"/>
              <a:gd name="connsiteY18" fmla="*/ 1670520 h 1865033"/>
              <a:gd name="connsiteX19" fmla="*/ 1606371 w 3105106"/>
              <a:gd name="connsiteY19" fmla="*/ 1430240 h 1865033"/>
              <a:gd name="connsiteX20" fmla="*/ 1537727 w 3105106"/>
              <a:gd name="connsiteY20" fmla="*/ 1395914 h 1865033"/>
              <a:gd name="connsiteX21" fmla="*/ 1240268 w 3105106"/>
              <a:gd name="connsiteY21" fmla="*/ 1384472 h 1865033"/>
              <a:gd name="connsiteX22" fmla="*/ 805520 w 3105106"/>
              <a:gd name="connsiteY22" fmla="*/ 1373030 h 1865033"/>
              <a:gd name="connsiteX23" fmla="*/ 725435 w 3105106"/>
              <a:gd name="connsiteY23" fmla="*/ 1361588 h 1865033"/>
              <a:gd name="connsiteX24" fmla="*/ 622469 w 3105106"/>
              <a:gd name="connsiteY24" fmla="*/ 1327263 h 1865033"/>
              <a:gd name="connsiteX25" fmla="*/ 588146 w 3105106"/>
              <a:gd name="connsiteY25" fmla="*/ 1315821 h 1865033"/>
              <a:gd name="connsiteX26" fmla="*/ 553824 w 3105106"/>
              <a:gd name="connsiteY26" fmla="*/ 1304379 h 1865033"/>
              <a:gd name="connsiteX27" fmla="*/ 530943 w 3105106"/>
              <a:gd name="connsiteY27" fmla="*/ 1270053 h 1865033"/>
              <a:gd name="connsiteX28" fmla="*/ 462298 w 3105106"/>
              <a:gd name="connsiteY28" fmla="*/ 1201402 h 1865033"/>
              <a:gd name="connsiteX29" fmla="*/ 450858 w 3105106"/>
              <a:gd name="connsiteY29" fmla="*/ 1144192 h 1865033"/>
              <a:gd name="connsiteX30" fmla="*/ 473739 w 3105106"/>
              <a:gd name="connsiteY30" fmla="*/ 915354 h 1865033"/>
              <a:gd name="connsiteX31" fmla="*/ 485180 w 3105106"/>
              <a:gd name="connsiteY31" fmla="*/ 835260 h 1865033"/>
              <a:gd name="connsiteX32" fmla="*/ 496621 w 3105106"/>
              <a:gd name="connsiteY32" fmla="*/ 778051 h 1865033"/>
              <a:gd name="connsiteX33" fmla="*/ 508061 w 3105106"/>
              <a:gd name="connsiteY33" fmla="*/ 629306 h 1865033"/>
              <a:gd name="connsiteX34" fmla="*/ 496621 w 3105106"/>
              <a:gd name="connsiteY34" fmla="*/ 446235 h 1865033"/>
              <a:gd name="connsiteX35" fmla="*/ 427976 w 3105106"/>
              <a:gd name="connsiteY35" fmla="*/ 400467 h 1865033"/>
              <a:gd name="connsiteX36" fmla="*/ 187721 w 3105106"/>
              <a:gd name="connsiteY36" fmla="*/ 377583 h 1865033"/>
              <a:gd name="connsiteX37" fmla="*/ 107636 w 3105106"/>
              <a:gd name="connsiteY37" fmla="*/ 366141 h 1865033"/>
              <a:gd name="connsiteX38" fmla="*/ 73314 w 3105106"/>
              <a:gd name="connsiteY38" fmla="*/ 354700 h 1865033"/>
              <a:gd name="connsiteX39" fmla="*/ 61873 w 3105106"/>
              <a:gd name="connsiteY39" fmla="*/ 320374 h 1865033"/>
              <a:gd name="connsiteX40" fmla="*/ 27551 w 3105106"/>
              <a:gd name="connsiteY40" fmla="*/ 286048 h 1865033"/>
              <a:gd name="connsiteX41" fmla="*/ 16110 w 3105106"/>
              <a:gd name="connsiteY41" fmla="*/ 251722 h 1865033"/>
              <a:gd name="connsiteX42" fmla="*/ 27551 w 3105106"/>
              <a:gd name="connsiteY42" fmla="*/ 45768 h 1865033"/>
              <a:gd name="connsiteX43" fmla="*/ 73314 w 3105106"/>
              <a:gd name="connsiteY43" fmla="*/ 34326 h 1865033"/>
              <a:gd name="connsiteX44" fmla="*/ 153399 w 3105106"/>
              <a:gd name="connsiteY44" fmla="*/ 22884 h 1865033"/>
              <a:gd name="connsiteX45" fmla="*/ 713994 w 3105106"/>
              <a:gd name="connsiteY45" fmla="*/ 11442 h 1865033"/>
              <a:gd name="connsiteX46" fmla="*/ 1080098 w 3105106"/>
              <a:gd name="connsiteY46" fmla="*/ 0 h 1865033"/>
              <a:gd name="connsiteX47" fmla="*/ 2086882 w 3105106"/>
              <a:gd name="connsiteY47" fmla="*/ 11442 h 1865033"/>
              <a:gd name="connsiteX48" fmla="*/ 2430103 w 3105106"/>
              <a:gd name="connsiteY48" fmla="*/ 22884 h 1865033"/>
              <a:gd name="connsiteX49" fmla="*/ 3105106 w 3105106"/>
              <a:gd name="connsiteY49" fmla="*/ 22884 h 186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05106" h="1865033">
                <a:moveTo>
                  <a:pt x="3105106" y="297490"/>
                </a:moveTo>
                <a:cubicBezTo>
                  <a:pt x="3067464" y="786876"/>
                  <a:pt x="3108201" y="215411"/>
                  <a:pt x="3082225" y="1384472"/>
                </a:cubicBezTo>
                <a:cubicBezTo>
                  <a:pt x="3081542" y="1415214"/>
                  <a:pt x="3074848" y="1445528"/>
                  <a:pt x="3070784" y="1476008"/>
                </a:cubicBezTo>
                <a:cubicBezTo>
                  <a:pt x="3066951" y="1504760"/>
                  <a:pt x="3063706" y="1558816"/>
                  <a:pt x="3047902" y="1590427"/>
                </a:cubicBezTo>
                <a:cubicBezTo>
                  <a:pt x="3041753" y="1602727"/>
                  <a:pt x="3031170" y="1612453"/>
                  <a:pt x="3025021" y="1624753"/>
                </a:cubicBezTo>
                <a:cubicBezTo>
                  <a:pt x="3019628" y="1635540"/>
                  <a:pt x="3019437" y="1648535"/>
                  <a:pt x="3013580" y="1659078"/>
                </a:cubicBezTo>
                <a:cubicBezTo>
                  <a:pt x="3000225" y="1683120"/>
                  <a:pt x="2967817" y="1727730"/>
                  <a:pt x="2967817" y="1727730"/>
                </a:cubicBezTo>
                <a:cubicBezTo>
                  <a:pt x="2949253" y="1783432"/>
                  <a:pt x="2965344" y="1747212"/>
                  <a:pt x="2922055" y="1807823"/>
                </a:cubicBezTo>
                <a:cubicBezTo>
                  <a:pt x="2914063" y="1819013"/>
                  <a:pt x="2910362" y="1834156"/>
                  <a:pt x="2899173" y="1842149"/>
                </a:cubicBezTo>
                <a:cubicBezTo>
                  <a:pt x="2882462" y="1854087"/>
                  <a:pt x="2861037" y="1857405"/>
                  <a:pt x="2841969" y="1865033"/>
                </a:cubicBezTo>
                <a:lnTo>
                  <a:pt x="2601714" y="1853591"/>
                </a:lnTo>
                <a:cubicBezTo>
                  <a:pt x="2487331" y="1849105"/>
                  <a:pt x="2372753" y="1849075"/>
                  <a:pt x="2258492" y="1842149"/>
                </a:cubicBezTo>
                <a:cubicBezTo>
                  <a:pt x="2246454" y="1841419"/>
                  <a:pt x="2236184" y="1831752"/>
                  <a:pt x="2224170" y="1830707"/>
                </a:cubicBezTo>
                <a:cubicBezTo>
                  <a:pt x="2148091" y="1824091"/>
                  <a:pt x="2071627" y="1823079"/>
                  <a:pt x="1995356" y="1819265"/>
                </a:cubicBezTo>
                <a:cubicBezTo>
                  <a:pt x="1964847" y="1815451"/>
                  <a:pt x="1934424" y="1810883"/>
                  <a:pt x="1903830" y="1807823"/>
                </a:cubicBezTo>
                <a:cubicBezTo>
                  <a:pt x="1858136" y="1803253"/>
                  <a:pt x="1812182" y="1801453"/>
                  <a:pt x="1766541" y="1796381"/>
                </a:cubicBezTo>
                <a:cubicBezTo>
                  <a:pt x="1743940" y="1793870"/>
                  <a:pt x="1689782" y="1786602"/>
                  <a:pt x="1663575" y="1773497"/>
                </a:cubicBezTo>
                <a:cubicBezTo>
                  <a:pt x="1651277" y="1767347"/>
                  <a:pt x="1640694" y="1758242"/>
                  <a:pt x="1629253" y="1750614"/>
                </a:cubicBezTo>
                <a:cubicBezTo>
                  <a:pt x="1625439" y="1723916"/>
                  <a:pt x="1619733" y="1697420"/>
                  <a:pt x="1617812" y="1670520"/>
                </a:cubicBezTo>
                <a:cubicBezTo>
                  <a:pt x="1612100" y="1590540"/>
                  <a:pt x="1620108" y="1509239"/>
                  <a:pt x="1606371" y="1430240"/>
                </a:cubicBezTo>
                <a:cubicBezTo>
                  <a:pt x="1604218" y="1417856"/>
                  <a:pt x="1548081" y="1396628"/>
                  <a:pt x="1537727" y="1395914"/>
                </a:cubicBezTo>
                <a:cubicBezTo>
                  <a:pt x="1438736" y="1389086"/>
                  <a:pt x="1339446" y="1387572"/>
                  <a:pt x="1240268" y="1384472"/>
                </a:cubicBezTo>
                <a:lnTo>
                  <a:pt x="805520" y="1373030"/>
                </a:lnTo>
                <a:cubicBezTo>
                  <a:pt x="778825" y="1369216"/>
                  <a:pt x="751710" y="1367652"/>
                  <a:pt x="725435" y="1361588"/>
                </a:cubicBezTo>
                <a:cubicBezTo>
                  <a:pt x="725422" y="1361585"/>
                  <a:pt x="639636" y="1332986"/>
                  <a:pt x="622469" y="1327263"/>
                </a:cubicBezTo>
                <a:lnTo>
                  <a:pt x="588146" y="1315821"/>
                </a:lnTo>
                <a:lnTo>
                  <a:pt x="553824" y="1304379"/>
                </a:lnTo>
                <a:cubicBezTo>
                  <a:pt x="546197" y="1292937"/>
                  <a:pt x="540666" y="1279777"/>
                  <a:pt x="530943" y="1270053"/>
                </a:cubicBezTo>
                <a:cubicBezTo>
                  <a:pt x="445792" y="1184893"/>
                  <a:pt x="516228" y="1282301"/>
                  <a:pt x="462298" y="1201402"/>
                </a:cubicBezTo>
                <a:cubicBezTo>
                  <a:pt x="458485" y="1182332"/>
                  <a:pt x="450858" y="1163640"/>
                  <a:pt x="450858" y="1144192"/>
                </a:cubicBezTo>
                <a:cubicBezTo>
                  <a:pt x="450858" y="974086"/>
                  <a:pt x="444016" y="1004528"/>
                  <a:pt x="473739" y="915354"/>
                </a:cubicBezTo>
                <a:cubicBezTo>
                  <a:pt x="477553" y="888656"/>
                  <a:pt x="480747" y="861862"/>
                  <a:pt x="485180" y="835260"/>
                </a:cubicBezTo>
                <a:cubicBezTo>
                  <a:pt x="488377" y="816077"/>
                  <a:pt x="494474" y="797379"/>
                  <a:pt x="496621" y="778051"/>
                </a:cubicBezTo>
                <a:cubicBezTo>
                  <a:pt x="502112" y="728627"/>
                  <a:pt x="504248" y="678888"/>
                  <a:pt x="508061" y="629306"/>
                </a:cubicBezTo>
                <a:cubicBezTo>
                  <a:pt x="504248" y="568282"/>
                  <a:pt x="506156" y="506630"/>
                  <a:pt x="496621" y="446235"/>
                </a:cubicBezTo>
                <a:cubicBezTo>
                  <a:pt x="490541" y="407723"/>
                  <a:pt x="457895" y="405070"/>
                  <a:pt x="427976" y="400467"/>
                </a:cubicBezTo>
                <a:cubicBezTo>
                  <a:pt x="351803" y="388747"/>
                  <a:pt x="263103" y="385519"/>
                  <a:pt x="187721" y="377583"/>
                </a:cubicBezTo>
                <a:cubicBezTo>
                  <a:pt x="160903" y="374760"/>
                  <a:pt x="134331" y="369955"/>
                  <a:pt x="107636" y="366141"/>
                </a:cubicBezTo>
                <a:cubicBezTo>
                  <a:pt x="96195" y="362327"/>
                  <a:pt x="81841" y="363228"/>
                  <a:pt x="73314" y="354700"/>
                </a:cubicBezTo>
                <a:cubicBezTo>
                  <a:pt x="64786" y="346171"/>
                  <a:pt x="68563" y="330410"/>
                  <a:pt x="61873" y="320374"/>
                </a:cubicBezTo>
                <a:cubicBezTo>
                  <a:pt x="52898" y="306911"/>
                  <a:pt x="38992" y="297490"/>
                  <a:pt x="27551" y="286048"/>
                </a:cubicBezTo>
                <a:cubicBezTo>
                  <a:pt x="23737" y="274606"/>
                  <a:pt x="19423" y="263319"/>
                  <a:pt x="16110" y="251722"/>
                </a:cubicBezTo>
                <a:cubicBezTo>
                  <a:pt x="-4966" y="177951"/>
                  <a:pt x="-9375" y="138092"/>
                  <a:pt x="27551" y="45768"/>
                </a:cubicBezTo>
                <a:cubicBezTo>
                  <a:pt x="33390" y="31169"/>
                  <a:pt x="57844" y="37139"/>
                  <a:pt x="73314" y="34326"/>
                </a:cubicBezTo>
                <a:cubicBezTo>
                  <a:pt x="99845" y="29502"/>
                  <a:pt x="126450" y="23847"/>
                  <a:pt x="153399" y="22884"/>
                </a:cubicBezTo>
                <a:cubicBezTo>
                  <a:pt x="340184" y="16212"/>
                  <a:pt x="527147" y="16056"/>
                  <a:pt x="713994" y="11442"/>
                </a:cubicBezTo>
                <a:lnTo>
                  <a:pt x="1080098" y="0"/>
                </a:lnTo>
                <a:lnTo>
                  <a:pt x="2086882" y="11442"/>
                </a:lnTo>
                <a:cubicBezTo>
                  <a:pt x="2201336" y="13382"/>
                  <a:pt x="2315640" y="21598"/>
                  <a:pt x="2430103" y="22884"/>
                </a:cubicBezTo>
                <a:cubicBezTo>
                  <a:pt x="2655090" y="25412"/>
                  <a:pt x="2880105" y="22884"/>
                  <a:pt x="3105106" y="22884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89490" y="5661248"/>
            <a:ext cx="191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A safe power flow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322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Takeru INOUE @ JST ERATO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DD64-2E35-48F9-9A9A-6E7C739C1B6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36952" y="5723964"/>
            <a:ext cx="29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Current unsafe configuration</a:t>
            </a:r>
            <a:endParaRPr kumimoji="1" lang="ja-JP" altLang="en-US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320800"/>
            <a:ext cx="4610100" cy="42164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980728"/>
            <a:ext cx="590062" cy="590062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013176"/>
            <a:ext cx="590062" cy="590062"/>
          </a:xfrm>
          <a:prstGeom prst="rect">
            <a:avLst/>
          </a:prstGeom>
          <a:ln>
            <a:solidFill>
              <a:srgbClr val="800000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13176"/>
            <a:ext cx="590062" cy="59006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0728"/>
            <a:ext cx="590062" cy="59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フリーフォーム 17"/>
          <p:cNvSpPr/>
          <p:nvPr/>
        </p:nvSpPr>
        <p:spPr>
          <a:xfrm>
            <a:off x="2116534" y="1189960"/>
            <a:ext cx="4908072" cy="4588209"/>
          </a:xfrm>
          <a:custGeom>
            <a:avLst/>
            <a:gdLst>
              <a:gd name="connsiteX0" fmla="*/ 45763 w 4908072"/>
              <a:gd name="connsiteY0" fmla="*/ 411909 h 4588209"/>
              <a:gd name="connsiteX1" fmla="*/ 22882 w 4908072"/>
              <a:gd name="connsiteY1" fmla="*/ 1693404 h 4588209"/>
              <a:gd name="connsiteX2" fmla="*/ 0 w 4908072"/>
              <a:gd name="connsiteY2" fmla="*/ 2562989 h 4588209"/>
              <a:gd name="connsiteX3" fmla="*/ 11441 w 4908072"/>
              <a:gd name="connsiteY3" fmla="*/ 3409691 h 4588209"/>
              <a:gd name="connsiteX4" fmla="*/ 34322 w 4908072"/>
              <a:gd name="connsiteY4" fmla="*/ 3524110 h 4588209"/>
              <a:gd name="connsiteX5" fmla="*/ 45763 w 4908072"/>
              <a:gd name="connsiteY5" fmla="*/ 3558436 h 4588209"/>
              <a:gd name="connsiteX6" fmla="*/ 68645 w 4908072"/>
              <a:gd name="connsiteY6" fmla="*/ 3581320 h 4588209"/>
              <a:gd name="connsiteX7" fmla="*/ 91526 w 4908072"/>
              <a:gd name="connsiteY7" fmla="*/ 3661414 h 4588209"/>
              <a:gd name="connsiteX8" fmla="*/ 148730 w 4908072"/>
              <a:gd name="connsiteY8" fmla="*/ 3718623 h 4588209"/>
              <a:gd name="connsiteX9" fmla="*/ 228815 w 4908072"/>
              <a:gd name="connsiteY9" fmla="*/ 3775833 h 4588209"/>
              <a:gd name="connsiteX10" fmla="*/ 274578 w 4908072"/>
              <a:gd name="connsiteY10" fmla="*/ 3833042 h 4588209"/>
              <a:gd name="connsiteX11" fmla="*/ 331781 w 4908072"/>
              <a:gd name="connsiteY11" fmla="*/ 3855926 h 4588209"/>
              <a:gd name="connsiteX12" fmla="*/ 388985 w 4908072"/>
              <a:gd name="connsiteY12" fmla="*/ 3913136 h 4588209"/>
              <a:gd name="connsiteX13" fmla="*/ 411866 w 4908072"/>
              <a:gd name="connsiteY13" fmla="*/ 3981787 h 4588209"/>
              <a:gd name="connsiteX14" fmla="*/ 423307 w 4908072"/>
              <a:gd name="connsiteY14" fmla="*/ 4027555 h 4588209"/>
              <a:gd name="connsiteX15" fmla="*/ 446189 w 4908072"/>
              <a:gd name="connsiteY15" fmla="*/ 4073323 h 4588209"/>
              <a:gd name="connsiteX16" fmla="*/ 503392 w 4908072"/>
              <a:gd name="connsiteY16" fmla="*/ 4187742 h 4588209"/>
              <a:gd name="connsiteX17" fmla="*/ 526274 w 4908072"/>
              <a:gd name="connsiteY17" fmla="*/ 4233509 h 4588209"/>
              <a:gd name="connsiteX18" fmla="*/ 560596 w 4908072"/>
              <a:gd name="connsiteY18" fmla="*/ 4267835 h 4588209"/>
              <a:gd name="connsiteX19" fmla="*/ 640681 w 4908072"/>
              <a:gd name="connsiteY19" fmla="*/ 4370812 h 4588209"/>
              <a:gd name="connsiteX20" fmla="*/ 766529 w 4908072"/>
              <a:gd name="connsiteY20" fmla="*/ 4405138 h 4588209"/>
              <a:gd name="connsiteX21" fmla="*/ 846614 w 4908072"/>
              <a:gd name="connsiteY21" fmla="*/ 4416580 h 4588209"/>
              <a:gd name="connsiteX22" fmla="*/ 1075428 w 4908072"/>
              <a:gd name="connsiteY22" fmla="*/ 4450906 h 4588209"/>
              <a:gd name="connsiteX23" fmla="*/ 1224158 w 4908072"/>
              <a:gd name="connsiteY23" fmla="*/ 4485232 h 4588209"/>
              <a:gd name="connsiteX24" fmla="*/ 1361447 w 4908072"/>
              <a:gd name="connsiteY24" fmla="*/ 4508115 h 4588209"/>
              <a:gd name="connsiteX25" fmla="*/ 1475854 w 4908072"/>
              <a:gd name="connsiteY25" fmla="*/ 4530999 h 4588209"/>
              <a:gd name="connsiteX26" fmla="*/ 1636024 w 4908072"/>
              <a:gd name="connsiteY26" fmla="*/ 4553883 h 4588209"/>
              <a:gd name="connsiteX27" fmla="*/ 1716109 w 4908072"/>
              <a:gd name="connsiteY27" fmla="*/ 4565325 h 4588209"/>
              <a:gd name="connsiteX28" fmla="*/ 1796194 w 4908072"/>
              <a:gd name="connsiteY28" fmla="*/ 4576767 h 4588209"/>
              <a:gd name="connsiteX29" fmla="*/ 1899161 w 4908072"/>
              <a:gd name="connsiteY29" fmla="*/ 4588209 h 4588209"/>
              <a:gd name="connsiteX30" fmla="*/ 2883063 w 4908072"/>
              <a:gd name="connsiteY30" fmla="*/ 4576767 h 4588209"/>
              <a:gd name="connsiteX31" fmla="*/ 3088996 w 4908072"/>
              <a:gd name="connsiteY31" fmla="*/ 4565325 h 4588209"/>
              <a:gd name="connsiteX32" fmla="*/ 3283489 w 4908072"/>
              <a:gd name="connsiteY32" fmla="*/ 4542441 h 4588209"/>
              <a:gd name="connsiteX33" fmla="*/ 3649592 w 4908072"/>
              <a:gd name="connsiteY33" fmla="*/ 4530999 h 4588209"/>
              <a:gd name="connsiteX34" fmla="*/ 3718236 w 4908072"/>
              <a:gd name="connsiteY34" fmla="*/ 4519557 h 4588209"/>
              <a:gd name="connsiteX35" fmla="*/ 3821203 w 4908072"/>
              <a:gd name="connsiteY35" fmla="*/ 4508115 h 4588209"/>
              <a:gd name="connsiteX36" fmla="*/ 3912728 w 4908072"/>
              <a:gd name="connsiteY36" fmla="*/ 4496674 h 4588209"/>
              <a:gd name="connsiteX37" fmla="*/ 3958491 w 4908072"/>
              <a:gd name="connsiteY37" fmla="*/ 4485232 h 4588209"/>
              <a:gd name="connsiteX38" fmla="*/ 4027136 w 4908072"/>
              <a:gd name="connsiteY38" fmla="*/ 4473790 h 4588209"/>
              <a:gd name="connsiteX39" fmla="*/ 4061458 w 4908072"/>
              <a:gd name="connsiteY39" fmla="*/ 4462348 h 4588209"/>
              <a:gd name="connsiteX40" fmla="*/ 4130102 w 4908072"/>
              <a:gd name="connsiteY40" fmla="*/ 4382254 h 4588209"/>
              <a:gd name="connsiteX41" fmla="*/ 4152984 w 4908072"/>
              <a:gd name="connsiteY41" fmla="*/ 4313603 h 4588209"/>
              <a:gd name="connsiteX42" fmla="*/ 4164424 w 4908072"/>
              <a:gd name="connsiteY42" fmla="*/ 4279277 h 4588209"/>
              <a:gd name="connsiteX43" fmla="*/ 4187306 w 4908072"/>
              <a:gd name="connsiteY43" fmla="*/ 4107648 h 4588209"/>
              <a:gd name="connsiteX44" fmla="*/ 4198747 w 4908072"/>
              <a:gd name="connsiteY44" fmla="*/ 4061881 h 4588209"/>
              <a:gd name="connsiteX45" fmla="*/ 4210187 w 4908072"/>
              <a:gd name="connsiteY45" fmla="*/ 3958903 h 4588209"/>
              <a:gd name="connsiteX46" fmla="*/ 4221628 w 4908072"/>
              <a:gd name="connsiteY46" fmla="*/ 3844484 h 4588209"/>
              <a:gd name="connsiteX47" fmla="*/ 4255950 w 4908072"/>
              <a:gd name="connsiteY47" fmla="*/ 3752949 h 4588209"/>
              <a:gd name="connsiteX48" fmla="*/ 4290272 w 4908072"/>
              <a:gd name="connsiteY48" fmla="*/ 3661414 h 4588209"/>
              <a:gd name="connsiteX49" fmla="*/ 4324595 w 4908072"/>
              <a:gd name="connsiteY49" fmla="*/ 3592762 h 4588209"/>
              <a:gd name="connsiteX50" fmla="*/ 4427561 w 4908072"/>
              <a:gd name="connsiteY50" fmla="*/ 3558436 h 4588209"/>
              <a:gd name="connsiteX51" fmla="*/ 4461883 w 4908072"/>
              <a:gd name="connsiteY51" fmla="*/ 3546994 h 4588209"/>
              <a:gd name="connsiteX52" fmla="*/ 4576291 w 4908072"/>
              <a:gd name="connsiteY52" fmla="*/ 3512669 h 4588209"/>
              <a:gd name="connsiteX53" fmla="*/ 4610613 w 4908072"/>
              <a:gd name="connsiteY53" fmla="*/ 3501227 h 4588209"/>
              <a:gd name="connsiteX54" fmla="*/ 4690698 w 4908072"/>
              <a:gd name="connsiteY54" fmla="*/ 3466901 h 4588209"/>
              <a:gd name="connsiteX55" fmla="*/ 4736461 w 4908072"/>
              <a:gd name="connsiteY55" fmla="*/ 3432575 h 4588209"/>
              <a:gd name="connsiteX56" fmla="*/ 4816546 w 4908072"/>
              <a:gd name="connsiteY56" fmla="*/ 3352482 h 4588209"/>
              <a:gd name="connsiteX57" fmla="*/ 4827986 w 4908072"/>
              <a:gd name="connsiteY57" fmla="*/ 3306714 h 4588209"/>
              <a:gd name="connsiteX58" fmla="*/ 4850868 w 4908072"/>
              <a:gd name="connsiteY58" fmla="*/ 3157969 h 4588209"/>
              <a:gd name="connsiteX59" fmla="*/ 4839427 w 4908072"/>
              <a:gd name="connsiteY59" fmla="*/ 2654525 h 4588209"/>
              <a:gd name="connsiteX60" fmla="*/ 4850868 w 4908072"/>
              <a:gd name="connsiteY60" fmla="*/ 1613310 h 4588209"/>
              <a:gd name="connsiteX61" fmla="*/ 4873749 w 4908072"/>
              <a:gd name="connsiteY61" fmla="*/ 1487449 h 4588209"/>
              <a:gd name="connsiteX62" fmla="*/ 4885190 w 4908072"/>
              <a:gd name="connsiteY62" fmla="*/ 1418797 h 4588209"/>
              <a:gd name="connsiteX63" fmla="*/ 4908072 w 4908072"/>
              <a:gd name="connsiteY63" fmla="*/ 1281494 h 4588209"/>
              <a:gd name="connsiteX64" fmla="*/ 4896631 w 4908072"/>
              <a:gd name="connsiteY64" fmla="*/ 663631 h 4588209"/>
              <a:gd name="connsiteX65" fmla="*/ 4873749 w 4908072"/>
              <a:gd name="connsiteY65" fmla="*/ 640747 h 4588209"/>
              <a:gd name="connsiteX66" fmla="*/ 4793664 w 4908072"/>
              <a:gd name="connsiteY66" fmla="*/ 537770 h 4588209"/>
              <a:gd name="connsiteX67" fmla="*/ 4725020 w 4908072"/>
              <a:gd name="connsiteY67" fmla="*/ 514886 h 4588209"/>
              <a:gd name="connsiteX68" fmla="*/ 4427561 w 4908072"/>
              <a:gd name="connsiteY68" fmla="*/ 480560 h 4588209"/>
              <a:gd name="connsiteX69" fmla="*/ 4404680 w 4908072"/>
              <a:gd name="connsiteY69" fmla="*/ 400467 h 4588209"/>
              <a:gd name="connsiteX70" fmla="*/ 4393239 w 4908072"/>
              <a:gd name="connsiteY70" fmla="*/ 366141 h 4588209"/>
              <a:gd name="connsiteX71" fmla="*/ 4381798 w 4908072"/>
              <a:gd name="connsiteY71" fmla="*/ 320373 h 4588209"/>
              <a:gd name="connsiteX72" fmla="*/ 4336035 w 4908072"/>
              <a:gd name="connsiteY72" fmla="*/ 263164 h 4588209"/>
              <a:gd name="connsiteX73" fmla="*/ 4301713 w 4908072"/>
              <a:gd name="connsiteY73" fmla="*/ 240280 h 4588209"/>
              <a:gd name="connsiteX74" fmla="*/ 4244509 w 4908072"/>
              <a:gd name="connsiteY74" fmla="*/ 183070 h 4588209"/>
              <a:gd name="connsiteX75" fmla="*/ 4164424 w 4908072"/>
              <a:gd name="connsiteY75" fmla="*/ 125861 h 4588209"/>
              <a:gd name="connsiteX76" fmla="*/ 4084339 w 4908072"/>
              <a:gd name="connsiteY76" fmla="*/ 68651 h 4588209"/>
              <a:gd name="connsiteX77" fmla="*/ 4050017 w 4908072"/>
              <a:gd name="connsiteY77" fmla="*/ 57209 h 4588209"/>
              <a:gd name="connsiteX78" fmla="*/ 3455099 w 4908072"/>
              <a:gd name="connsiteY78" fmla="*/ 45767 h 4588209"/>
              <a:gd name="connsiteX79" fmla="*/ 3191963 w 4908072"/>
              <a:gd name="connsiteY79" fmla="*/ 22883 h 4588209"/>
              <a:gd name="connsiteX80" fmla="*/ 3066115 w 4908072"/>
              <a:gd name="connsiteY80" fmla="*/ 11441 h 4588209"/>
              <a:gd name="connsiteX81" fmla="*/ 2974589 w 4908072"/>
              <a:gd name="connsiteY81" fmla="*/ 0 h 4588209"/>
              <a:gd name="connsiteX82" fmla="*/ 2208060 w 4908072"/>
              <a:gd name="connsiteY82" fmla="*/ 11441 h 4588209"/>
              <a:gd name="connsiteX83" fmla="*/ 2139416 w 4908072"/>
              <a:gd name="connsiteY83" fmla="*/ 22883 h 4588209"/>
              <a:gd name="connsiteX84" fmla="*/ 1624583 w 4908072"/>
              <a:gd name="connsiteY84" fmla="*/ 34325 h 4588209"/>
              <a:gd name="connsiteX85" fmla="*/ 1510176 w 4908072"/>
              <a:gd name="connsiteY85" fmla="*/ 45767 h 4588209"/>
              <a:gd name="connsiteX86" fmla="*/ 68645 w 4908072"/>
              <a:gd name="connsiteY86" fmla="*/ 57209 h 458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08072" h="4588209">
                <a:moveTo>
                  <a:pt x="45763" y="411909"/>
                </a:moveTo>
                <a:cubicBezTo>
                  <a:pt x="14129" y="1044638"/>
                  <a:pt x="47424" y="318925"/>
                  <a:pt x="22882" y="1693404"/>
                </a:cubicBezTo>
                <a:cubicBezTo>
                  <a:pt x="17705" y="1983320"/>
                  <a:pt x="0" y="2562989"/>
                  <a:pt x="0" y="2562989"/>
                </a:cubicBezTo>
                <a:cubicBezTo>
                  <a:pt x="3814" y="2845223"/>
                  <a:pt x="1368" y="3127611"/>
                  <a:pt x="11441" y="3409691"/>
                </a:cubicBezTo>
                <a:cubicBezTo>
                  <a:pt x="12829" y="3448561"/>
                  <a:pt x="22023" y="3487211"/>
                  <a:pt x="34322" y="3524110"/>
                </a:cubicBezTo>
                <a:cubicBezTo>
                  <a:pt x="38136" y="3535552"/>
                  <a:pt x="39558" y="3548094"/>
                  <a:pt x="45763" y="3558436"/>
                </a:cubicBezTo>
                <a:cubicBezTo>
                  <a:pt x="51313" y="3567686"/>
                  <a:pt x="61018" y="3573692"/>
                  <a:pt x="68645" y="3581320"/>
                </a:cubicBezTo>
                <a:cubicBezTo>
                  <a:pt x="69636" y="3585285"/>
                  <a:pt x="85370" y="3653205"/>
                  <a:pt x="91526" y="3661414"/>
                </a:cubicBezTo>
                <a:cubicBezTo>
                  <a:pt x="107705" y="3682989"/>
                  <a:pt x="128436" y="3700864"/>
                  <a:pt x="148730" y="3718623"/>
                </a:cubicBezTo>
                <a:cubicBezTo>
                  <a:pt x="200696" y="3764097"/>
                  <a:pt x="169586" y="3716598"/>
                  <a:pt x="228815" y="3775833"/>
                </a:cubicBezTo>
                <a:cubicBezTo>
                  <a:pt x="249794" y="3796814"/>
                  <a:pt x="248159" y="3817944"/>
                  <a:pt x="274578" y="3833042"/>
                </a:cubicBezTo>
                <a:cubicBezTo>
                  <a:pt x="292408" y="3843232"/>
                  <a:pt x="312713" y="3848298"/>
                  <a:pt x="331781" y="3855926"/>
                </a:cubicBezTo>
                <a:cubicBezTo>
                  <a:pt x="350849" y="3874996"/>
                  <a:pt x="380458" y="3887552"/>
                  <a:pt x="388985" y="3913136"/>
                </a:cubicBezTo>
                <a:cubicBezTo>
                  <a:pt x="396612" y="3936020"/>
                  <a:pt x="406016" y="3958386"/>
                  <a:pt x="411866" y="3981787"/>
                </a:cubicBezTo>
                <a:cubicBezTo>
                  <a:pt x="415680" y="3997043"/>
                  <a:pt x="417786" y="4012831"/>
                  <a:pt x="423307" y="4027555"/>
                </a:cubicBezTo>
                <a:cubicBezTo>
                  <a:pt x="429295" y="4043526"/>
                  <a:pt x="439262" y="4057736"/>
                  <a:pt x="446189" y="4073323"/>
                </a:cubicBezTo>
                <a:cubicBezTo>
                  <a:pt x="506910" y="4209959"/>
                  <a:pt x="426474" y="4049276"/>
                  <a:pt x="503392" y="4187742"/>
                </a:cubicBezTo>
                <a:cubicBezTo>
                  <a:pt x="511675" y="4202652"/>
                  <a:pt x="516361" y="4219629"/>
                  <a:pt x="526274" y="4233509"/>
                </a:cubicBezTo>
                <a:cubicBezTo>
                  <a:pt x="535678" y="4246676"/>
                  <a:pt x="550238" y="4255404"/>
                  <a:pt x="560596" y="4267835"/>
                </a:cubicBezTo>
                <a:cubicBezTo>
                  <a:pt x="588432" y="4301242"/>
                  <a:pt x="599429" y="4357060"/>
                  <a:pt x="640681" y="4370812"/>
                </a:cubicBezTo>
                <a:cubicBezTo>
                  <a:pt x="682570" y="4384777"/>
                  <a:pt x="721367" y="4398686"/>
                  <a:pt x="766529" y="4405138"/>
                </a:cubicBezTo>
                <a:cubicBezTo>
                  <a:pt x="793224" y="4408952"/>
                  <a:pt x="820058" y="4411893"/>
                  <a:pt x="846614" y="4416580"/>
                </a:cubicBezTo>
                <a:cubicBezTo>
                  <a:pt x="1045368" y="4451658"/>
                  <a:pt x="876237" y="4430985"/>
                  <a:pt x="1075428" y="4450906"/>
                </a:cubicBezTo>
                <a:cubicBezTo>
                  <a:pt x="1125005" y="4462348"/>
                  <a:pt x="1174266" y="4475253"/>
                  <a:pt x="1224158" y="4485232"/>
                </a:cubicBezTo>
                <a:cubicBezTo>
                  <a:pt x="1269651" y="4494331"/>
                  <a:pt x="1315801" y="4499815"/>
                  <a:pt x="1361447" y="4508115"/>
                </a:cubicBezTo>
                <a:cubicBezTo>
                  <a:pt x="1399711" y="4515073"/>
                  <a:pt x="1437492" y="4524605"/>
                  <a:pt x="1475854" y="4530999"/>
                </a:cubicBezTo>
                <a:cubicBezTo>
                  <a:pt x="1529052" y="4539866"/>
                  <a:pt x="1582634" y="4546255"/>
                  <a:pt x="1636024" y="4553883"/>
                </a:cubicBezTo>
                <a:lnTo>
                  <a:pt x="1716109" y="4565325"/>
                </a:lnTo>
                <a:cubicBezTo>
                  <a:pt x="1742804" y="4569139"/>
                  <a:pt x="1769393" y="4573789"/>
                  <a:pt x="1796194" y="4576767"/>
                </a:cubicBezTo>
                <a:lnTo>
                  <a:pt x="1899161" y="4588209"/>
                </a:lnTo>
                <a:lnTo>
                  <a:pt x="2883063" y="4576767"/>
                </a:lnTo>
                <a:cubicBezTo>
                  <a:pt x="2951800" y="4575445"/>
                  <a:pt x="3020465" y="4570808"/>
                  <a:pt x="3088996" y="4565325"/>
                </a:cubicBezTo>
                <a:cubicBezTo>
                  <a:pt x="3275378" y="4550413"/>
                  <a:pt x="3045095" y="4553794"/>
                  <a:pt x="3283489" y="4542441"/>
                </a:cubicBezTo>
                <a:cubicBezTo>
                  <a:pt x="3405445" y="4536633"/>
                  <a:pt x="3527558" y="4534813"/>
                  <a:pt x="3649592" y="4530999"/>
                </a:cubicBezTo>
                <a:cubicBezTo>
                  <a:pt x="3672473" y="4527185"/>
                  <a:pt x="3695243" y="4522623"/>
                  <a:pt x="3718236" y="4519557"/>
                </a:cubicBezTo>
                <a:cubicBezTo>
                  <a:pt x="3752467" y="4514992"/>
                  <a:pt x="3786906" y="4512150"/>
                  <a:pt x="3821203" y="4508115"/>
                </a:cubicBezTo>
                <a:lnTo>
                  <a:pt x="3912728" y="4496674"/>
                </a:lnTo>
                <a:cubicBezTo>
                  <a:pt x="3927982" y="4492860"/>
                  <a:pt x="3943073" y="4488316"/>
                  <a:pt x="3958491" y="4485232"/>
                </a:cubicBezTo>
                <a:cubicBezTo>
                  <a:pt x="3981238" y="4480682"/>
                  <a:pt x="4004491" y="4478823"/>
                  <a:pt x="4027136" y="4473790"/>
                </a:cubicBezTo>
                <a:cubicBezTo>
                  <a:pt x="4038908" y="4471174"/>
                  <a:pt x="4050017" y="4466162"/>
                  <a:pt x="4061458" y="4462348"/>
                </a:cubicBezTo>
                <a:cubicBezTo>
                  <a:pt x="4084357" y="4439446"/>
                  <a:pt x="4115425" y="4411611"/>
                  <a:pt x="4130102" y="4382254"/>
                </a:cubicBezTo>
                <a:cubicBezTo>
                  <a:pt x="4140889" y="4360679"/>
                  <a:pt x="4145357" y="4336487"/>
                  <a:pt x="4152984" y="4313603"/>
                </a:cubicBezTo>
                <a:lnTo>
                  <a:pt x="4164424" y="4279277"/>
                </a:lnTo>
                <a:cubicBezTo>
                  <a:pt x="4168408" y="4247403"/>
                  <a:pt x="4180991" y="4142385"/>
                  <a:pt x="4187306" y="4107648"/>
                </a:cubicBezTo>
                <a:cubicBezTo>
                  <a:pt x="4190119" y="4092176"/>
                  <a:pt x="4194933" y="4077137"/>
                  <a:pt x="4198747" y="4061881"/>
                </a:cubicBezTo>
                <a:cubicBezTo>
                  <a:pt x="4202560" y="4027555"/>
                  <a:pt x="4206572" y="3993250"/>
                  <a:pt x="4210187" y="3958903"/>
                </a:cubicBezTo>
                <a:cubicBezTo>
                  <a:pt x="4214199" y="3920784"/>
                  <a:pt x="4215800" y="3882368"/>
                  <a:pt x="4221628" y="3844484"/>
                </a:cubicBezTo>
                <a:cubicBezTo>
                  <a:pt x="4223923" y="3829565"/>
                  <a:pt x="4255224" y="3755127"/>
                  <a:pt x="4255950" y="3752949"/>
                </a:cubicBezTo>
                <a:cubicBezTo>
                  <a:pt x="4308680" y="3594741"/>
                  <a:pt x="4220062" y="3825254"/>
                  <a:pt x="4290272" y="3661414"/>
                </a:cubicBezTo>
                <a:cubicBezTo>
                  <a:pt x="4304229" y="3628843"/>
                  <a:pt x="4297112" y="3620248"/>
                  <a:pt x="4324595" y="3592762"/>
                </a:cubicBezTo>
                <a:cubicBezTo>
                  <a:pt x="4358718" y="3558636"/>
                  <a:pt x="4378250" y="3569395"/>
                  <a:pt x="4427561" y="3558436"/>
                </a:cubicBezTo>
                <a:cubicBezTo>
                  <a:pt x="4439333" y="3555820"/>
                  <a:pt x="4450287" y="3550307"/>
                  <a:pt x="4461883" y="3546994"/>
                </a:cubicBezTo>
                <a:cubicBezTo>
                  <a:pt x="4582923" y="3512407"/>
                  <a:pt x="4413151" y="3567053"/>
                  <a:pt x="4576291" y="3512669"/>
                </a:cubicBezTo>
                <a:cubicBezTo>
                  <a:pt x="4587732" y="3508855"/>
                  <a:pt x="4599827" y="3506621"/>
                  <a:pt x="4610613" y="3501227"/>
                </a:cubicBezTo>
                <a:cubicBezTo>
                  <a:pt x="4667162" y="3472949"/>
                  <a:pt x="4640196" y="3483737"/>
                  <a:pt x="4690698" y="3466901"/>
                </a:cubicBezTo>
                <a:cubicBezTo>
                  <a:pt x="4705952" y="3455459"/>
                  <a:pt x="4722352" y="3445403"/>
                  <a:pt x="4736461" y="3432575"/>
                </a:cubicBezTo>
                <a:cubicBezTo>
                  <a:pt x="4764396" y="3407177"/>
                  <a:pt x="4816546" y="3352482"/>
                  <a:pt x="4816546" y="3352482"/>
                </a:cubicBezTo>
                <a:cubicBezTo>
                  <a:pt x="4820359" y="3337226"/>
                  <a:pt x="4824902" y="3322134"/>
                  <a:pt x="4827986" y="3306714"/>
                </a:cubicBezTo>
                <a:cubicBezTo>
                  <a:pt x="4835925" y="3267016"/>
                  <a:pt x="4845372" y="3196446"/>
                  <a:pt x="4850868" y="3157969"/>
                </a:cubicBezTo>
                <a:cubicBezTo>
                  <a:pt x="4847054" y="2990154"/>
                  <a:pt x="4839427" y="2822383"/>
                  <a:pt x="4839427" y="2654525"/>
                </a:cubicBezTo>
                <a:cubicBezTo>
                  <a:pt x="4839427" y="2307432"/>
                  <a:pt x="4843858" y="1960332"/>
                  <a:pt x="4850868" y="1613310"/>
                </a:cubicBezTo>
                <a:cubicBezTo>
                  <a:pt x="4853673" y="1474475"/>
                  <a:pt x="4856561" y="1564805"/>
                  <a:pt x="4873749" y="1487449"/>
                </a:cubicBezTo>
                <a:cubicBezTo>
                  <a:pt x="4878781" y="1464802"/>
                  <a:pt x="4881909" y="1441763"/>
                  <a:pt x="4885190" y="1418797"/>
                </a:cubicBezTo>
                <a:cubicBezTo>
                  <a:pt x="4903045" y="1293802"/>
                  <a:pt x="4886891" y="1366225"/>
                  <a:pt x="4908072" y="1281494"/>
                </a:cubicBezTo>
                <a:cubicBezTo>
                  <a:pt x="4904258" y="1075540"/>
                  <a:pt x="4907649" y="869326"/>
                  <a:pt x="4896631" y="663631"/>
                </a:cubicBezTo>
                <a:cubicBezTo>
                  <a:pt x="4896054" y="652859"/>
                  <a:pt x="4880221" y="649377"/>
                  <a:pt x="4873749" y="640747"/>
                </a:cubicBezTo>
                <a:cubicBezTo>
                  <a:pt x="4859504" y="621751"/>
                  <a:pt x="4823610" y="554408"/>
                  <a:pt x="4793664" y="537770"/>
                </a:cubicBezTo>
                <a:cubicBezTo>
                  <a:pt x="4772580" y="526056"/>
                  <a:pt x="4747414" y="523845"/>
                  <a:pt x="4725020" y="514886"/>
                </a:cubicBezTo>
                <a:cubicBezTo>
                  <a:pt x="4593376" y="462223"/>
                  <a:pt x="4688330" y="492979"/>
                  <a:pt x="4427561" y="480560"/>
                </a:cubicBezTo>
                <a:cubicBezTo>
                  <a:pt x="4400129" y="398257"/>
                  <a:pt x="4433411" y="501037"/>
                  <a:pt x="4404680" y="400467"/>
                </a:cubicBezTo>
                <a:cubicBezTo>
                  <a:pt x="4401367" y="388870"/>
                  <a:pt x="4396552" y="377738"/>
                  <a:pt x="4393239" y="366141"/>
                </a:cubicBezTo>
                <a:cubicBezTo>
                  <a:pt x="4388919" y="351021"/>
                  <a:pt x="4387992" y="334827"/>
                  <a:pt x="4381798" y="320373"/>
                </a:cubicBezTo>
                <a:cubicBezTo>
                  <a:pt x="4374042" y="302273"/>
                  <a:pt x="4352081" y="276002"/>
                  <a:pt x="4336035" y="263164"/>
                </a:cubicBezTo>
                <a:cubicBezTo>
                  <a:pt x="4325298" y="254574"/>
                  <a:pt x="4312061" y="249335"/>
                  <a:pt x="4301713" y="240280"/>
                </a:cubicBezTo>
                <a:cubicBezTo>
                  <a:pt x="4281419" y="222521"/>
                  <a:pt x="4266947" y="198030"/>
                  <a:pt x="4244509" y="183070"/>
                </a:cubicBezTo>
                <a:cubicBezTo>
                  <a:pt x="4217350" y="164962"/>
                  <a:pt x="4189252" y="147144"/>
                  <a:pt x="4164424" y="125861"/>
                </a:cubicBezTo>
                <a:cubicBezTo>
                  <a:pt x="4112105" y="81011"/>
                  <a:pt x="4150833" y="97152"/>
                  <a:pt x="4084339" y="68651"/>
                </a:cubicBezTo>
                <a:cubicBezTo>
                  <a:pt x="4073255" y="63900"/>
                  <a:pt x="4062069" y="57647"/>
                  <a:pt x="4050017" y="57209"/>
                </a:cubicBezTo>
                <a:cubicBezTo>
                  <a:pt x="3851805" y="50001"/>
                  <a:pt x="3653405" y="49581"/>
                  <a:pt x="3455099" y="45767"/>
                </a:cubicBezTo>
                <a:lnTo>
                  <a:pt x="3191963" y="22883"/>
                </a:lnTo>
                <a:cubicBezTo>
                  <a:pt x="3150004" y="19180"/>
                  <a:pt x="3107912" y="16666"/>
                  <a:pt x="3066115" y="11441"/>
                </a:cubicBezTo>
                <a:lnTo>
                  <a:pt x="2974589" y="0"/>
                </a:lnTo>
                <a:lnTo>
                  <a:pt x="2208060" y="11441"/>
                </a:lnTo>
                <a:cubicBezTo>
                  <a:pt x="2184872" y="12076"/>
                  <a:pt x="2162595" y="21974"/>
                  <a:pt x="2139416" y="22883"/>
                </a:cubicBezTo>
                <a:cubicBezTo>
                  <a:pt x="1967894" y="29610"/>
                  <a:pt x="1796194" y="30511"/>
                  <a:pt x="1624583" y="34325"/>
                </a:cubicBezTo>
                <a:cubicBezTo>
                  <a:pt x="1586447" y="38139"/>
                  <a:pt x="1548498" y="45191"/>
                  <a:pt x="1510176" y="45767"/>
                </a:cubicBezTo>
                <a:lnTo>
                  <a:pt x="68645" y="57209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2242382" y="5171747"/>
            <a:ext cx="423307" cy="450605"/>
          </a:xfrm>
          <a:custGeom>
            <a:avLst/>
            <a:gdLst>
              <a:gd name="connsiteX0" fmla="*/ 0 w 423307"/>
              <a:gd name="connsiteY0" fmla="*/ 22884 h 450605"/>
              <a:gd name="connsiteX1" fmla="*/ 91526 w 423307"/>
              <a:gd name="connsiteY1" fmla="*/ 11442 h 450605"/>
              <a:gd name="connsiteX2" fmla="*/ 137289 w 423307"/>
              <a:gd name="connsiteY2" fmla="*/ 0 h 450605"/>
              <a:gd name="connsiteX3" fmla="*/ 388985 w 423307"/>
              <a:gd name="connsiteY3" fmla="*/ 11442 h 450605"/>
              <a:gd name="connsiteX4" fmla="*/ 423307 w 423307"/>
              <a:gd name="connsiteY4" fmla="*/ 102978 h 450605"/>
              <a:gd name="connsiteX5" fmla="*/ 411866 w 423307"/>
              <a:gd name="connsiteY5" fmla="*/ 297490 h 450605"/>
              <a:gd name="connsiteX6" fmla="*/ 400426 w 423307"/>
              <a:gd name="connsiteY6" fmla="*/ 343258 h 450605"/>
              <a:gd name="connsiteX7" fmla="*/ 377544 w 423307"/>
              <a:gd name="connsiteY7" fmla="*/ 389025 h 450605"/>
              <a:gd name="connsiteX8" fmla="*/ 0 w 423307"/>
              <a:gd name="connsiteY8" fmla="*/ 434793 h 45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307" h="450605">
                <a:moveTo>
                  <a:pt x="0" y="22884"/>
                </a:moveTo>
                <a:cubicBezTo>
                  <a:pt x="30509" y="19070"/>
                  <a:pt x="61198" y="16497"/>
                  <a:pt x="91526" y="11442"/>
                </a:cubicBezTo>
                <a:cubicBezTo>
                  <a:pt x="107036" y="8857"/>
                  <a:pt x="121565" y="0"/>
                  <a:pt x="137289" y="0"/>
                </a:cubicBezTo>
                <a:cubicBezTo>
                  <a:pt x="221274" y="0"/>
                  <a:pt x="305086" y="7628"/>
                  <a:pt x="388985" y="11442"/>
                </a:cubicBezTo>
                <a:cubicBezTo>
                  <a:pt x="412656" y="46953"/>
                  <a:pt x="423307" y="53493"/>
                  <a:pt x="423307" y="102978"/>
                </a:cubicBezTo>
                <a:cubicBezTo>
                  <a:pt x="423307" y="167927"/>
                  <a:pt x="418023" y="232833"/>
                  <a:pt x="411866" y="297490"/>
                </a:cubicBezTo>
                <a:cubicBezTo>
                  <a:pt x="410375" y="313145"/>
                  <a:pt x="405947" y="328534"/>
                  <a:pt x="400426" y="343258"/>
                </a:cubicBezTo>
                <a:cubicBezTo>
                  <a:pt x="394438" y="359228"/>
                  <a:pt x="389604" y="376964"/>
                  <a:pt x="377544" y="389025"/>
                </a:cubicBezTo>
                <a:cubicBezTo>
                  <a:pt x="274666" y="491913"/>
                  <a:pt x="143818" y="434793"/>
                  <a:pt x="0" y="434793"/>
                </a:cubicBezTo>
              </a:path>
            </a:pathLst>
          </a:cu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32654" y="4702629"/>
            <a:ext cx="503392" cy="903911"/>
          </a:xfrm>
          <a:custGeom>
            <a:avLst/>
            <a:gdLst>
              <a:gd name="connsiteX0" fmla="*/ 388985 w 503392"/>
              <a:gd name="connsiteY0" fmla="*/ 903911 h 903911"/>
              <a:gd name="connsiteX1" fmla="*/ 228815 w 503392"/>
              <a:gd name="connsiteY1" fmla="*/ 881027 h 903911"/>
              <a:gd name="connsiteX2" fmla="*/ 194493 w 503392"/>
              <a:gd name="connsiteY2" fmla="*/ 869585 h 903911"/>
              <a:gd name="connsiteX3" fmla="*/ 102967 w 503392"/>
              <a:gd name="connsiteY3" fmla="*/ 846702 h 903911"/>
              <a:gd name="connsiteX4" fmla="*/ 57204 w 503392"/>
              <a:gd name="connsiteY4" fmla="*/ 789492 h 903911"/>
              <a:gd name="connsiteX5" fmla="*/ 0 w 503392"/>
              <a:gd name="connsiteY5" fmla="*/ 732282 h 903911"/>
              <a:gd name="connsiteX6" fmla="*/ 11441 w 503392"/>
              <a:gd name="connsiteY6" fmla="*/ 308931 h 903911"/>
              <a:gd name="connsiteX7" fmla="*/ 22882 w 503392"/>
              <a:gd name="connsiteY7" fmla="*/ 274606 h 903911"/>
              <a:gd name="connsiteX8" fmla="*/ 34323 w 503392"/>
              <a:gd name="connsiteY8" fmla="*/ 228838 h 903911"/>
              <a:gd name="connsiteX9" fmla="*/ 45763 w 503392"/>
              <a:gd name="connsiteY9" fmla="*/ 148745 h 903911"/>
              <a:gd name="connsiteX10" fmla="*/ 102967 w 503392"/>
              <a:gd name="connsiteY10" fmla="*/ 45767 h 903911"/>
              <a:gd name="connsiteX11" fmla="*/ 148730 w 503392"/>
              <a:gd name="connsiteY11" fmla="*/ 11441 h 903911"/>
              <a:gd name="connsiteX12" fmla="*/ 183052 w 503392"/>
              <a:gd name="connsiteY12" fmla="*/ 0 h 903911"/>
              <a:gd name="connsiteX13" fmla="*/ 343222 w 503392"/>
              <a:gd name="connsiteY13" fmla="*/ 34325 h 903911"/>
              <a:gd name="connsiteX14" fmla="*/ 377544 w 503392"/>
              <a:gd name="connsiteY14" fmla="*/ 45767 h 903911"/>
              <a:gd name="connsiteX15" fmla="*/ 411866 w 503392"/>
              <a:gd name="connsiteY15" fmla="*/ 57209 h 903911"/>
              <a:gd name="connsiteX16" fmla="*/ 434748 w 503392"/>
              <a:gd name="connsiteY16" fmla="*/ 125861 h 903911"/>
              <a:gd name="connsiteX17" fmla="*/ 446189 w 503392"/>
              <a:gd name="connsiteY17" fmla="*/ 160186 h 903911"/>
              <a:gd name="connsiteX18" fmla="*/ 457629 w 503392"/>
              <a:gd name="connsiteY18" fmla="*/ 205954 h 903911"/>
              <a:gd name="connsiteX19" fmla="*/ 469070 w 503392"/>
              <a:gd name="connsiteY19" fmla="*/ 308931 h 903911"/>
              <a:gd name="connsiteX20" fmla="*/ 503392 w 503392"/>
              <a:gd name="connsiteY20" fmla="*/ 297489 h 9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392" h="903911">
                <a:moveTo>
                  <a:pt x="388985" y="903911"/>
                </a:moveTo>
                <a:cubicBezTo>
                  <a:pt x="324914" y="896791"/>
                  <a:pt x="287097" y="895599"/>
                  <a:pt x="228815" y="881027"/>
                </a:cubicBezTo>
                <a:cubicBezTo>
                  <a:pt x="217115" y="878102"/>
                  <a:pt x="206128" y="872758"/>
                  <a:pt x="194493" y="869585"/>
                </a:cubicBezTo>
                <a:cubicBezTo>
                  <a:pt x="164154" y="861310"/>
                  <a:pt x="102967" y="846702"/>
                  <a:pt x="102967" y="846702"/>
                </a:cubicBezTo>
                <a:cubicBezTo>
                  <a:pt x="13760" y="757488"/>
                  <a:pt x="158221" y="904953"/>
                  <a:pt x="57204" y="789492"/>
                </a:cubicBezTo>
                <a:cubicBezTo>
                  <a:pt x="39447" y="769196"/>
                  <a:pt x="0" y="732282"/>
                  <a:pt x="0" y="732282"/>
                </a:cubicBezTo>
                <a:cubicBezTo>
                  <a:pt x="3814" y="591165"/>
                  <a:pt x="4392" y="449923"/>
                  <a:pt x="11441" y="308931"/>
                </a:cubicBezTo>
                <a:cubicBezTo>
                  <a:pt x="12043" y="296886"/>
                  <a:pt x="19569" y="286203"/>
                  <a:pt x="22882" y="274606"/>
                </a:cubicBezTo>
                <a:cubicBezTo>
                  <a:pt x="27202" y="259486"/>
                  <a:pt x="31510" y="244310"/>
                  <a:pt x="34323" y="228838"/>
                </a:cubicBezTo>
                <a:cubicBezTo>
                  <a:pt x="39147" y="202304"/>
                  <a:pt x="39699" y="175023"/>
                  <a:pt x="45763" y="148745"/>
                </a:cubicBezTo>
                <a:cubicBezTo>
                  <a:pt x="59874" y="87591"/>
                  <a:pt x="60905" y="81824"/>
                  <a:pt x="102967" y="45767"/>
                </a:cubicBezTo>
                <a:cubicBezTo>
                  <a:pt x="117444" y="33356"/>
                  <a:pt x="132174" y="20902"/>
                  <a:pt x="148730" y="11441"/>
                </a:cubicBezTo>
                <a:cubicBezTo>
                  <a:pt x="159200" y="5457"/>
                  <a:pt x="171611" y="3814"/>
                  <a:pt x="183052" y="0"/>
                </a:cubicBezTo>
                <a:cubicBezTo>
                  <a:pt x="298511" y="14433"/>
                  <a:pt x="245410" y="1717"/>
                  <a:pt x="343222" y="34325"/>
                </a:cubicBezTo>
                <a:lnTo>
                  <a:pt x="377544" y="45767"/>
                </a:lnTo>
                <a:lnTo>
                  <a:pt x="411866" y="57209"/>
                </a:lnTo>
                <a:lnTo>
                  <a:pt x="434748" y="125861"/>
                </a:lnTo>
                <a:cubicBezTo>
                  <a:pt x="438562" y="137303"/>
                  <a:pt x="443264" y="148485"/>
                  <a:pt x="446189" y="160186"/>
                </a:cubicBezTo>
                <a:lnTo>
                  <a:pt x="457629" y="205954"/>
                </a:lnTo>
                <a:cubicBezTo>
                  <a:pt x="461443" y="240280"/>
                  <a:pt x="453626" y="278040"/>
                  <a:pt x="469070" y="308931"/>
                </a:cubicBezTo>
                <a:cubicBezTo>
                  <a:pt x="474463" y="319718"/>
                  <a:pt x="503392" y="297489"/>
                  <a:pt x="503392" y="297489"/>
                </a:cubicBezTo>
              </a:path>
            </a:pathLst>
          </a:cu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6429221" y="1201401"/>
            <a:ext cx="503859" cy="389153"/>
          </a:xfrm>
          <a:custGeom>
            <a:avLst/>
            <a:gdLst>
              <a:gd name="connsiteX0" fmla="*/ 469537 w 503859"/>
              <a:gd name="connsiteY0" fmla="*/ 0 h 389153"/>
              <a:gd name="connsiteX1" fmla="*/ 183518 w 503859"/>
              <a:gd name="connsiteY1" fmla="*/ 11442 h 389153"/>
              <a:gd name="connsiteX2" fmla="*/ 114874 w 503859"/>
              <a:gd name="connsiteY2" fmla="*/ 34326 h 389153"/>
              <a:gd name="connsiteX3" fmla="*/ 57670 w 503859"/>
              <a:gd name="connsiteY3" fmla="*/ 80094 h 389153"/>
              <a:gd name="connsiteX4" fmla="*/ 11908 w 503859"/>
              <a:gd name="connsiteY4" fmla="*/ 148745 h 389153"/>
              <a:gd name="connsiteX5" fmla="*/ 11908 w 503859"/>
              <a:gd name="connsiteY5" fmla="*/ 286048 h 389153"/>
              <a:gd name="connsiteX6" fmla="*/ 23348 w 503859"/>
              <a:gd name="connsiteY6" fmla="*/ 320374 h 389153"/>
              <a:gd name="connsiteX7" fmla="*/ 160637 w 503859"/>
              <a:gd name="connsiteY7" fmla="*/ 354700 h 389153"/>
              <a:gd name="connsiteX8" fmla="*/ 217841 w 503859"/>
              <a:gd name="connsiteY8" fmla="*/ 366142 h 389153"/>
              <a:gd name="connsiteX9" fmla="*/ 252163 w 503859"/>
              <a:gd name="connsiteY9" fmla="*/ 377584 h 389153"/>
              <a:gd name="connsiteX10" fmla="*/ 503859 w 503859"/>
              <a:gd name="connsiteY10" fmla="*/ 389026 h 38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3859" h="389153">
                <a:moveTo>
                  <a:pt x="469537" y="0"/>
                </a:moveTo>
                <a:cubicBezTo>
                  <a:pt x="374197" y="3814"/>
                  <a:pt x="278490" y="2250"/>
                  <a:pt x="183518" y="11442"/>
                </a:cubicBezTo>
                <a:cubicBezTo>
                  <a:pt x="159511" y="13766"/>
                  <a:pt x="134942" y="20946"/>
                  <a:pt x="114874" y="34326"/>
                </a:cubicBezTo>
                <a:cubicBezTo>
                  <a:pt x="92359" y="49338"/>
                  <a:pt x="73971" y="58357"/>
                  <a:pt x="57670" y="80094"/>
                </a:cubicBezTo>
                <a:cubicBezTo>
                  <a:pt x="41170" y="102096"/>
                  <a:pt x="11908" y="148745"/>
                  <a:pt x="11908" y="148745"/>
                </a:cubicBezTo>
                <a:cubicBezTo>
                  <a:pt x="-2775" y="222167"/>
                  <a:pt x="-5121" y="200893"/>
                  <a:pt x="11908" y="286048"/>
                </a:cubicBezTo>
                <a:cubicBezTo>
                  <a:pt x="14273" y="297875"/>
                  <a:pt x="13534" y="313363"/>
                  <a:pt x="23348" y="320374"/>
                </a:cubicBezTo>
                <a:cubicBezTo>
                  <a:pt x="51877" y="340754"/>
                  <a:pt x="127947" y="348756"/>
                  <a:pt x="160637" y="354700"/>
                </a:cubicBezTo>
                <a:cubicBezTo>
                  <a:pt x="179769" y="358179"/>
                  <a:pt x="198976" y="361425"/>
                  <a:pt x="217841" y="366142"/>
                </a:cubicBezTo>
                <a:cubicBezTo>
                  <a:pt x="229541" y="369067"/>
                  <a:pt x="240186" y="376175"/>
                  <a:pt x="252163" y="377584"/>
                </a:cubicBezTo>
                <a:cubicBezTo>
                  <a:pt x="367885" y="391200"/>
                  <a:pt x="401486" y="389026"/>
                  <a:pt x="503859" y="38902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3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52312</TotalTime>
  <Words>118</Words>
  <Application>Microsoft Macintosh PowerPoint</Application>
  <PresentationFormat>画面に合わせる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jkawahara</dc:creator>
  <cp:lastModifiedBy>井上 武</cp:lastModifiedBy>
  <cp:revision>5181</cp:revision>
  <cp:lastPrinted>2012-03-19T01:48:19Z</cp:lastPrinted>
  <dcterms:created xsi:type="dcterms:W3CDTF">2011-08-18T13:36:00Z</dcterms:created>
  <dcterms:modified xsi:type="dcterms:W3CDTF">2013-04-15T10:40:18Z</dcterms:modified>
</cp:coreProperties>
</file>