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7944"/>
            <a:ext cx="8229600" cy="1143000"/>
          </a:xfrm>
        </p:spPr>
        <p:txBody>
          <a:bodyPr/>
          <a:lstStyle/>
          <a:p>
            <a:r>
              <a:rPr dirty="0"/>
              <a:t>Amethyst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30792"/>
            <a:ext cx="8229600" cy="1295371"/>
          </a:xfrm>
        </p:spPr>
        <p:txBody>
          <a:bodyPr/>
          <a:lstStyle/>
          <a:p>
            <a:pPr marL="0" indent="0" algn="ctr">
              <a:buNone/>
            </a:pPr>
            <a:r>
              <a:rPr sz="2000" dirty="0" err="1"/>
              <a:t>Počítačová</a:t>
            </a:r>
            <a:r>
              <a:rPr sz="2000" dirty="0"/>
              <a:t> </a:t>
            </a:r>
            <a:r>
              <a:rPr sz="2000" dirty="0" err="1"/>
              <a:t>hra</a:t>
            </a:r>
            <a:endParaRPr sz="2000" dirty="0"/>
          </a:p>
          <a:p>
            <a:pPr marL="0" indent="0" algn="ctr">
              <a:buNone/>
            </a:pPr>
            <a:r>
              <a:rPr sz="2000" dirty="0"/>
              <a:t>Patrik Rychtárech</a:t>
            </a:r>
          </a:p>
          <a:p>
            <a:pPr marL="0" indent="0" algn="ctr">
              <a:buNone/>
            </a:pPr>
            <a:r>
              <a:rPr sz="2000" dirty="0"/>
              <a:t>4.D, 2573M </a:t>
            </a:r>
            <a:r>
              <a:rPr sz="2000" dirty="0" err="1"/>
              <a:t>programovanie</a:t>
            </a:r>
            <a:r>
              <a:rPr sz="2000" dirty="0"/>
              <a:t> </a:t>
            </a:r>
            <a:r>
              <a:rPr sz="2000" dirty="0" err="1"/>
              <a:t>digitálnych</a:t>
            </a:r>
            <a:r>
              <a:rPr sz="2000" dirty="0"/>
              <a:t> </a:t>
            </a:r>
            <a:r>
              <a:rPr sz="2000" dirty="0" err="1"/>
              <a:t>technológií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Hlavný vývojový engine</a:t>
            </a:r>
          </a:p>
          <a:p>
            <a:r>
              <a:rPr sz="2000"/>
              <a:t>Silná podpora pre 2D hry</a:t>
            </a:r>
          </a:p>
          <a:p>
            <a:r>
              <a:rPr sz="2000"/>
              <a:t>Intuitívne rozhranie a veľká komunita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Verziovanie a história zmien</a:t>
            </a:r>
          </a:p>
          <a:p>
            <a:r>
              <a:rPr sz="2000"/>
              <a:t>Práca s vetvami</a:t>
            </a:r>
          </a:p>
          <a:p>
            <a:r>
              <a:rPr sz="2000"/>
              <a:t>Synchronizácia a tímová spolupráca</a:t>
            </a:r>
          </a:p>
          <a:p>
            <a:r>
              <a:rPr sz="2000"/>
              <a:t>Zálohovanie projektu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Vývojové prostredie pre C#</a:t>
            </a:r>
          </a:p>
          <a:p>
            <a:r>
              <a:rPr sz="2000"/>
              <a:t>Výborný debugger</a:t>
            </a:r>
          </a:p>
          <a:p>
            <a:r>
              <a:rPr sz="2000"/>
              <a:t>Integrácia s Git</a:t>
            </a:r>
          </a:p>
          <a:p>
            <a:r>
              <a:rPr sz="2000"/>
              <a:t>Jednoduché ovládanie a podpora Unity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Audacity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Tvorba a úprava zvukových efektov</a:t>
            </a:r>
          </a:p>
          <a:p>
            <a:r>
              <a:rPr sz="2000"/>
              <a:t>Jednoduché, prehľadné rozhranie</a:t>
            </a:r>
          </a:p>
          <a:p>
            <a:r>
              <a:rPr sz="2000"/>
              <a:t>Open source, široké možnosti úprav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 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Tvorba hudby do hry</a:t>
            </a:r>
          </a:p>
          <a:p>
            <a:r>
              <a:rPr sz="2000"/>
              <a:t>Vstavané nástroje a efekty</a:t>
            </a:r>
          </a:p>
          <a:p>
            <a:r>
              <a:rPr sz="2000"/>
              <a:t>Intuitívne ovládanie a export zvuku</a:t>
            </a:r>
          </a:p>
          <a:p>
            <a:r>
              <a:rPr sz="2000"/>
              <a:t>Profesionálne výstupy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Aseprite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Tvorba pixel art grafiky</a:t>
            </a:r>
          </a:p>
          <a:p>
            <a:r>
              <a:rPr sz="2000"/>
              <a:t>Ideálne pre 2D hry</a:t>
            </a:r>
          </a:p>
          <a:p>
            <a:r>
              <a:rPr sz="2000"/>
              <a:t>Podpora animácií a vrstiev</a:t>
            </a:r>
          </a:p>
          <a:p>
            <a:r>
              <a:rPr sz="2000"/>
              <a:t>Jednoduché na učenie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Tvorba hry v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Práca so scénami, objektmi, prefabrikátmi</a:t>
            </a:r>
          </a:p>
          <a:p>
            <a:r>
              <a:rPr sz="2000"/>
              <a:t>Skriptovanie v C#</a:t>
            </a:r>
          </a:p>
          <a:p>
            <a:r>
              <a:rPr sz="2000"/>
              <a:t>Práca s fyzikou, kolíziami a animáciami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Herné mechaniky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Pohyb – základné ovládanie hráča</a:t>
            </a:r>
          </a:p>
          <a:p>
            <a:r>
              <a:rPr sz="2000"/>
              <a:t>Sprint – rýchly pohyb s cooldownom</a:t>
            </a:r>
          </a:p>
          <a:p>
            <a:r>
              <a:rPr sz="2000"/>
              <a:t>Útok – interakcia s nepriateľmi</a:t>
            </a:r>
          </a:p>
          <a:p>
            <a:r>
              <a:rPr sz="2000"/>
              <a:t>Recoil – spätný ráz pri útoku</a:t>
            </a:r>
          </a:p>
          <a:p>
            <a:r>
              <a:rPr sz="2000"/>
              <a:t>GroundCheck – detekcia zeme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Všetka grafika vytvorená v Aseprite</a:t>
            </a:r>
          </a:p>
          <a:p>
            <a:r>
              <a:rPr sz="2000"/>
              <a:t>Postavy, nepriatelia, pozadia, objekty</a:t>
            </a:r>
          </a:p>
          <a:p>
            <a:r>
              <a:rPr sz="2000"/>
              <a:t>Animácie a prechody medzi stavmi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Zvuk a hudba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 err="1"/>
              <a:t>Zvukové</a:t>
            </a:r>
            <a:r>
              <a:rPr sz="2000" dirty="0"/>
              <a:t> </a:t>
            </a:r>
            <a:r>
              <a:rPr sz="2000" dirty="0" err="1"/>
              <a:t>efekty</a:t>
            </a:r>
            <a:r>
              <a:rPr sz="2000" dirty="0"/>
              <a:t> v Audacity</a:t>
            </a:r>
          </a:p>
          <a:p>
            <a:r>
              <a:rPr sz="2000" dirty="0" err="1"/>
              <a:t>Hudba</a:t>
            </a:r>
            <a:r>
              <a:rPr sz="2000" dirty="0"/>
              <a:t> </a:t>
            </a:r>
            <a:r>
              <a:rPr sz="2000" dirty="0" err="1"/>
              <a:t>vytvorená</a:t>
            </a:r>
            <a:r>
              <a:rPr sz="2000" dirty="0"/>
              <a:t> </a:t>
            </a:r>
            <a:r>
              <a:rPr sz="2000" dirty="0" err="1"/>
              <a:t>vo</a:t>
            </a:r>
            <a:r>
              <a:rPr sz="2000" dirty="0"/>
              <a:t> FL Studio</a:t>
            </a:r>
          </a:p>
          <a:p>
            <a:r>
              <a:rPr sz="2000" dirty="0" err="1"/>
              <a:t>Synchronizácia</a:t>
            </a:r>
            <a:r>
              <a:rPr sz="2000" dirty="0"/>
              <a:t> so </a:t>
            </a:r>
            <a:r>
              <a:rPr sz="2000" dirty="0" err="1"/>
              <a:t>sc</a:t>
            </a:r>
            <a:r>
              <a:rPr lang="en-GB" sz="2000" dirty="0"/>
              <a:t>é</a:t>
            </a:r>
            <a:r>
              <a:rPr sz="2000" dirty="0" err="1"/>
              <a:t>nami</a:t>
            </a:r>
            <a:r>
              <a:rPr sz="2000" dirty="0"/>
              <a:t> v Unity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Obsah prezentácie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Úvod a motivácia</a:t>
            </a:r>
          </a:p>
          <a:p>
            <a:r>
              <a:rPr sz="2000"/>
              <a:t>Postup tvorby hry</a:t>
            </a:r>
          </a:p>
          <a:p>
            <a:r>
              <a:rPr sz="2000"/>
              <a:t>Technológie a ich porovnanie</a:t>
            </a:r>
          </a:p>
          <a:p>
            <a:r>
              <a:rPr sz="2000"/>
              <a:t>Odôvodnenie výberu nástrojov</a:t>
            </a:r>
          </a:p>
          <a:p>
            <a:r>
              <a:rPr sz="2000"/>
              <a:t>Tvorba hry v Unity</a:t>
            </a:r>
          </a:p>
          <a:p>
            <a:r>
              <a:rPr sz="2000"/>
              <a:t>Herné mechaniky</a:t>
            </a:r>
          </a:p>
          <a:p>
            <a:r>
              <a:rPr sz="2000"/>
              <a:t>Grafika a zvuk</a:t>
            </a:r>
          </a:p>
          <a:p>
            <a:r>
              <a:rPr sz="2000"/>
              <a:t>Testovanie a optimalizácia</a:t>
            </a:r>
          </a:p>
          <a:p>
            <a:r>
              <a:rPr sz="2000"/>
              <a:t>Analýza trhu</a:t>
            </a:r>
          </a:p>
          <a:p>
            <a:r>
              <a:rPr sz="2000"/>
              <a:t>Používateľské rozhranie</a:t>
            </a:r>
          </a:p>
          <a:p>
            <a:r>
              <a:rPr sz="2000"/>
              <a:t>Zhrnutie a výsledky</a:t>
            </a:r>
          </a:p>
          <a:p>
            <a:r>
              <a:rPr sz="2000"/>
              <a:t>Poďakovanie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Testovanie a optimalizácia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Pravidelné testovanie funkčnosti</a:t>
            </a:r>
          </a:p>
          <a:p>
            <a:r>
              <a:rPr sz="2000"/>
              <a:t>Oprava chýb a ladenie výkonu</a:t>
            </a:r>
          </a:p>
          <a:p>
            <a:r>
              <a:rPr sz="2000"/>
              <a:t>Optimalizácia načítania scén a behu hry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Zhrnutie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 err="1"/>
              <a:t>Vytvoril</a:t>
            </a:r>
            <a:r>
              <a:rPr sz="2000" dirty="0"/>
              <a:t> </a:t>
            </a:r>
            <a:r>
              <a:rPr sz="2000" dirty="0" err="1"/>
              <a:t>som</a:t>
            </a:r>
            <a:r>
              <a:rPr sz="2000" dirty="0"/>
              <a:t> 2D </a:t>
            </a:r>
            <a:r>
              <a:rPr sz="2000" dirty="0" err="1"/>
              <a:t>akčnú</a:t>
            </a:r>
            <a:r>
              <a:rPr sz="2000" dirty="0"/>
              <a:t> </a:t>
            </a:r>
            <a:r>
              <a:rPr sz="2000" dirty="0" err="1"/>
              <a:t>hru</a:t>
            </a:r>
            <a:r>
              <a:rPr sz="2000" dirty="0"/>
              <a:t> s </a:t>
            </a:r>
            <a:r>
              <a:rPr sz="2000" dirty="0" err="1"/>
              <a:t>názvom</a:t>
            </a:r>
            <a:r>
              <a:rPr sz="2000" dirty="0"/>
              <a:t> Amethyst</a:t>
            </a:r>
          </a:p>
          <a:p>
            <a:r>
              <a:rPr sz="2000" dirty="0" err="1"/>
              <a:t>Osvojil</a:t>
            </a:r>
            <a:r>
              <a:rPr sz="2000" dirty="0"/>
              <a:t> </a:t>
            </a:r>
            <a:r>
              <a:rPr sz="2000" dirty="0" err="1"/>
              <a:t>som</a:t>
            </a:r>
            <a:r>
              <a:rPr sz="2000" dirty="0"/>
              <a:t> </a:t>
            </a:r>
            <a:r>
              <a:rPr sz="2000" dirty="0" err="1"/>
              <a:t>si</a:t>
            </a:r>
            <a:r>
              <a:rPr sz="2000" dirty="0"/>
              <a:t> </a:t>
            </a:r>
            <a:r>
              <a:rPr sz="2000" dirty="0" err="1"/>
              <a:t>prácu</a:t>
            </a:r>
            <a:r>
              <a:rPr sz="2000" dirty="0"/>
              <a:t> s </a:t>
            </a:r>
            <a:r>
              <a:rPr sz="2000" dirty="0" err="1"/>
              <a:t>viacerými</a:t>
            </a:r>
            <a:r>
              <a:rPr sz="2000" dirty="0"/>
              <a:t> </a:t>
            </a:r>
            <a:r>
              <a:rPr sz="2000" dirty="0" err="1"/>
              <a:t>nástrojmi</a:t>
            </a:r>
            <a:endParaRPr sz="2000" dirty="0"/>
          </a:p>
          <a:p>
            <a:r>
              <a:rPr sz="2000" dirty="0" err="1"/>
              <a:t>Získal</a:t>
            </a:r>
            <a:r>
              <a:rPr sz="2000" dirty="0"/>
              <a:t> </a:t>
            </a:r>
            <a:r>
              <a:rPr sz="2000" dirty="0" err="1"/>
              <a:t>som</a:t>
            </a:r>
            <a:r>
              <a:rPr sz="2000" dirty="0"/>
              <a:t> </a:t>
            </a:r>
            <a:r>
              <a:rPr sz="2000" dirty="0" err="1"/>
              <a:t>skúsenosti</a:t>
            </a:r>
            <a:r>
              <a:rPr sz="2000" dirty="0"/>
              <a:t> s </a:t>
            </a:r>
            <a:r>
              <a:rPr sz="2000" dirty="0" err="1"/>
              <a:t>verziovaní</a:t>
            </a:r>
            <a:r>
              <a:rPr lang="en-GB" sz="2000" dirty="0"/>
              <a:t>m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40797"/>
            <a:ext cx="8229600" cy="1143000"/>
          </a:xfrm>
        </p:spPr>
        <p:txBody>
          <a:bodyPr/>
          <a:lstStyle/>
          <a:p>
            <a:r>
              <a:rPr dirty="0" err="1"/>
              <a:t>Poďakovanie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90049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4000" dirty="0" err="1"/>
              <a:t>Ďakujem</a:t>
            </a:r>
            <a:r>
              <a:rPr sz="4000" dirty="0"/>
              <a:t> za </a:t>
            </a:r>
            <a:r>
              <a:rPr sz="4000" dirty="0" err="1"/>
              <a:t>pozornosť</a:t>
            </a:r>
            <a:endParaRPr sz="4000" dirty="0"/>
          </a:p>
          <a:p>
            <a:pPr marL="0" indent="0" algn="ctr">
              <a:buNone/>
            </a:pPr>
            <a:r>
              <a:rPr sz="4000" dirty="0"/>
              <a:t>Patrik Rychtárech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Motivácia k práci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Vždy ma zaujímali videohry a herný dizajn</a:t>
            </a:r>
          </a:p>
          <a:p>
            <a:r>
              <a:rPr sz="2000"/>
              <a:t>Túžil som vytvoriť vlastnú hru od nuly</a:t>
            </a:r>
          </a:p>
          <a:p>
            <a:r>
              <a:rPr sz="2000"/>
              <a:t>Chcel som si overiť svoje programátorské a grafické schopnosti</a:t>
            </a:r>
          </a:p>
          <a:p>
            <a:r>
              <a:rPr sz="2000"/>
              <a:t>Vnímal som to ako výzvu a priestor na rozvoj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Úvod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Cieľom práce bolo vytvoriť funkčnú počítačovú hru s názvom Amethyst</a:t>
            </a:r>
          </a:p>
          <a:p>
            <a:r>
              <a:rPr sz="2000"/>
              <a:t>Hra je vytvorená pomocou enginu Unity</a:t>
            </a:r>
          </a:p>
          <a:p>
            <a:r>
              <a:rPr sz="2000"/>
              <a:t>Počas tvorby som využíval rôzne nástroje pre grafiku, zvuk aj správu kódu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Postup tvorby počítačovej hry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Definovanie žánru a cieľovej skupiny</a:t>
            </a:r>
          </a:p>
          <a:p>
            <a:r>
              <a:rPr sz="2000"/>
              <a:t>Stanovenie herných pravidiel</a:t>
            </a:r>
          </a:p>
          <a:p>
            <a:r>
              <a:rPr sz="2000"/>
              <a:t>Výber technológií a plánovanie vývoja</a:t>
            </a:r>
          </a:p>
          <a:p>
            <a:r>
              <a:rPr sz="2000"/>
              <a:t>Pravidelné testovanie a optimalizácia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Definovanie parametrov a mechaník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2D akčná hra s prvkami platformera</a:t>
            </a:r>
          </a:p>
          <a:p>
            <a:r>
              <a:rPr sz="2000"/>
              <a:t>Hráč ovláda postavu a prekonáva prekážky</a:t>
            </a:r>
          </a:p>
          <a:p>
            <a:r>
              <a:rPr sz="2000"/>
              <a:t>Mechaniky: pohyb, útok, šprint, spätný ráz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Vývojové metódy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Iteratívny vývoj</a:t>
            </a:r>
          </a:p>
          <a:p>
            <a:r>
              <a:rPr sz="2000"/>
              <a:t>Agile prístup – práca po častiach</a:t>
            </a:r>
          </a:p>
          <a:p>
            <a:r>
              <a:rPr sz="2000"/>
              <a:t>Priebežné testovanie jednotlivých funkcií</a:t>
            </a:r>
          </a:p>
          <a:p>
            <a:r>
              <a:rPr sz="2000"/>
              <a:t>Zber spätnej väzby a prispôsobovanie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Porovnanie technológií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Unity vs Unreal Engine vs Godot</a:t>
            </a:r>
          </a:p>
          <a:p>
            <a:r>
              <a:rPr sz="2000"/>
              <a:t>Kritériá: jednoduchosť použitia, komunita, výkon, dokumentácia</a:t>
            </a:r>
          </a:p>
          <a:p>
            <a:r>
              <a:rPr sz="2000"/>
              <a:t>Najlepšie vyhovoval Unity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Odôvodnenie výberu technológií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Vybral som nástroje, ktoré poznám alebo sú dostupné zdarma</a:t>
            </a:r>
          </a:p>
          <a:p>
            <a:r>
              <a:rPr sz="2000"/>
              <a:t>Dôležitá bola kompatibilita medzi programami a efektívna práca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447</Words>
  <Application>Microsoft Office PowerPoint</Application>
  <PresentationFormat>On-screen Show (4:3)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Amethyst</vt:lpstr>
      <vt:lpstr>Obsah prezentácie</vt:lpstr>
      <vt:lpstr>Motivácia k práci</vt:lpstr>
      <vt:lpstr>Úvod</vt:lpstr>
      <vt:lpstr>Postup tvorby počítačovej hry</vt:lpstr>
      <vt:lpstr>Definovanie parametrov a mechaník</vt:lpstr>
      <vt:lpstr>Vývojové metódy</vt:lpstr>
      <vt:lpstr>Porovnanie technológií</vt:lpstr>
      <vt:lpstr>Odôvodnenie výberu technológií</vt:lpstr>
      <vt:lpstr>Unity</vt:lpstr>
      <vt:lpstr>GitHub</vt:lpstr>
      <vt:lpstr>Visual Studio</vt:lpstr>
      <vt:lpstr>Audacity</vt:lpstr>
      <vt:lpstr>FL Studio</vt:lpstr>
      <vt:lpstr>Aseprite</vt:lpstr>
      <vt:lpstr>Tvorba hry v Unity</vt:lpstr>
      <vt:lpstr>Herné mechaniky</vt:lpstr>
      <vt:lpstr>Grafika</vt:lpstr>
      <vt:lpstr>Zvuk a hudba</vt:lpstr>
      <vt:lpstr>Testovanie a optimalizácia</vt:lpstr>
      <vt:lpstr>Zhrnutie</vt:lpstr>
      <vt:lpstr>Poďakovanie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Patrik Rychtárech</dc:creator>
  <cp:keywords/>
  <dc:description>generated using python-pptx</dc:description>
  <cp:lastModifiedBy>Rychtarech Patrik</cp:lastModifiedBy>
  <cp:revision>2</cp:revision>
  <dcterms:created xsi:type="dcterms:W3CDTF">2013-01-27T09:14:16Z</dcterms:created>
  <dcterms:modified xsi:type="dcterms:W3CDTF">2025-05-14T19:05:44Z</dcterms:modified>
  <cp:category/>
</cp:coreProperties>
</file>