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284" r:id="rId24"/>
    <p:sldId id="28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AU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12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4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02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2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02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11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2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66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59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44BB-89E0-42D6-8A46-AC6C942FEFEB}" type="datetimeFigureOut">
              <a:rPr lang="en-AU" smtClean="0"/>
              <a:t>27/5/14</a:t>
            </a:fld>
            <a:endParaRPr lang="en-AU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AC27-B4EE-4E78-B66C-9E7CD4F66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39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1: High Car </a:t>
            </a:r>
            <a:r>
              <a:rPr lang="en-US" dirty="0" err="1" smtClean="0"/>
              <a:t>prob</a:t>
            </a:r>
            <a:endParaRPr lang="en-AU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Max Car Spaces:		100</a:t>
            </a:r>
          </a:p>
          <a:p>
            <a:r>
              <a:rPr lang="en-US" dirty="0" smtClean="0"/>
              <a:t>Max small car spaces:	20</a:t>
            </a:r>
          </a:p>
          <a:p>
            <a:r>
              <a:rPr lang="en-US" dirty="0" smtClean="0"/>
              <a:t>Max Motorcycle Spaces: 20	</a:t>
            </a:r>
          </a:p>
          <a:p>
            <a:r>
              <a:rPr lang="en-US" dirty="0" smtClean="0"/>
              <a:t>Max Queue Size:		10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RNG Seed:		100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Prob</a:t>
            </a:r>
            <a:r>
              <a:rPr lang="en-US" dirty="0" smtClean="0"/>
              <a:t>:		1.0</a:t>
            </a:r>
          </a:p>
          <a:p>
            <a:r>
              <a:rPr lang="en-US" dirty="0" smtClean="0"/>
              <a:t>Small car </a:t>
            </a:r>
            <a:r>
              <a:rPr lang="en-US" dirty="0" err="1" smtClean="0"/>
              <a:t>prob</a:t>
            </a:r>
            <a:r>
              <a:rPr lang="en-US" dirty="0" smtClean="0"/>
              <a:t>:	0.2</a:t>
            </a:r>
          </a:p>
          <a:p>
            <a:r>
              <a:rPr lang="en-US" dirty="0" smtClean="0"/>
              <a:t>Motorcycle prob:0.05</a:t>
            </a:r>
          </a:p>
          <a:p>
            <a:r>
              <a:rPr lang="en-US" dirty="0" err="1" smtClean="0"/>
              <a:t>meanStay</a:t>
            </a:r>
            <a:r>
              <a:rPr lang="en-US" dirty="0" smtClean="0"/>
              <a:t>:		120.0</a:t>
            </a:r>
          </a:p>
          <a:p>
            <a:r>
              <a:rPr lang="en-US" dirty="0" err="1" smtClean="0"/>
              <a:t>sdStay</a:t>
            </a:r>
            <a:r>
              <a:rPr lang="en-US" dirty="0" smtClean="0"/>
              <a:t>:		39.6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4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Simulation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Bar Chart</a:t>
            </a:r>
            <a:endParaRPr lang="en-AU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484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3: High small Car </a:t>
            </a:r>
            <a:r>
              <a:rPr lang="en-US" dirty="0" err="1" smtClean="0"/>
              <a:t>prob</a:t>
            </a:r>
            <a:endParaRPr lang="en-AU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Max Car Spaces:		100</a:t>
            </a:r>
          </a:p>
          <a:p>
            <a:r>
              <a:rPr lang="en-US" dirty="0" smtClean="0"/>
              <a:t>Max small car spaces:	20</a:t>
            </a:r>
          </a:p>
          <a:p>
            <a:r>
              <a:rPr lang="en-US" dirty="0" smtClean="0"/>
              <a:t>Max Motorcycle Spaces: 20	</a:t>
            </a:r>
          </a:p>
          <a:p>
            <a:r>
              <a:rPr lang="en-US" dirty="0" smtClean="0"/>
              <a:t>Max Queue Size:		10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RNG Seed:		100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Prob</a:t>
            </a:r>
            <a:r>
              <a:rPr lang="en-US" dirty="0" smtClean="0"/>
              <a:t>:		1.0</a:t>
            </a:r>
          </a:p>
          <a:p>
            <a:r>
              <a:rPr lang="en-US" dirty="0" smtClean="0"/>
              <a:t>Small car </a:t>
            </a:r>
            <a:r>
              <a:rPr lang="en-US" dirty="0" err="1" smtClean="0"/>
              <a:t>prob</a:t>
            </a:r>
            <a:r>
              <a:rPr lang="en-US" dirty="0" smtClean="0"/>
              <a:t>:	0.8</a:t>
            </a:r>
          </a:p>
          <a:p>
            <a:r>
              <a:rPr lang="en-US" dirty="0" smtClean="0"/>
              <a:t>Motorcycle prob:0.05</a:t>
            </a:r>
          </a:p>
          <a:p>
            <a:r>
              <a:rPr lang="en-US" dirty="0" err="1" smtClean="0"/>
              <a:t>meanStay</a:t>
            </a:r>
            <a:r>
              <a:rPr lang="en-US" dirty="0" smtClean="0"/>
              <a:t>:		120.0</a:t>
            </a:r>
          </a:p>
          <a:p>
            <a:r>
              <a:rPr lang="en-US" dirty="0" err="1" smtClean="0"/>
              <a:t>sdStay</a:t>
            </a:r>
            <a:r>
              <a:rPr lang="en-US" dirty="0" smtClean="0"/>
              <a:t>:		39.6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73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Simulation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Bar Chart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4: High motorcycle </a:t>
            </a:r>
            <a:r>
              <a:rPr lang="en-US" dirty="0" err="1" smtClean="0"/>
              <a:t>prob</a:t>
            </a:r>
            <a:endParaRPr lang="en-AU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Max Car Spaces:		100</a:t>
            </a:r>
          </a:p>
          <a:p>
            <a:r>
              <a:rPr lang="en-US" dirty="0" smtClean="0"/>
              <a:t>Max small car spaces:	20</a:t>
            </a:r>
          </a:p>
          <a:p>
            <a:r>
              <a:rPr lang="en-US" dirty="0" smtClean="0"/>
              <a:t>Max Motorcycle Spaces: 20	</a:t>
            </a:r>
          </a:p>
          <a:p>
            <a:r>
              <a:rPr lang="en-US" dirty="0" smtClean="0"/>
              <a:t>Max Queue Size:		10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RNG Seed:		100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Prob</a:t>
            </a:r>
            <a:r>
              <a:rPr lang="en-US" dirty="0" smtClean="0"/>
              <a:t>:		1.0</a:t>
            </a:r>
          </a:p>
          <a:p>
            <a:r>
              <a:rPr lang="en-US" dirty="0" smtClean="0"/>
              <a:t>Small car </a:t>
            </a:r>
            <a:r>
              <a:rPr lang="en-US" dirty="0" err="1" smtClean="0"/>
              <a:t>prob</a:t>
            </a:r>
            <a:r>
              <a:rPr lang="en-US" dirty="0" smtClean="0"/>
              <a:t>:	0.2</a:t>
            </a:r>
          </a:p>
          <a:p>
            <a:r>
              <a:rPr lang="en-US" dirty="0" smtClean="0"/>
              <a:t>Motorcycle prob:0.8</a:t>
            </a:r>
          </a:p>
          <a:p>
            <a:r>
              <a:rPr lang="en-US" dirty="0" err="1" smtClean="0"/>
              <a:t>meanStay</a:t>
            </a:r>
            <a:r>
              <a:rPr lang="en-US" dirty="0" smtClean="0"/>
              <a:t>:		120.0</a:t>
            </a:r>
          </a:p>
          <a:p>
            <a:r>
              <a:rPr lang="en-US" dirty="0" err="1" smtClean="0"/>
              <a:t>sdStay</a:t>
            </a:r>
            <a:r>
              <a:rPr lang="en-US" dirty="0" smtClean="0"/>
              <a:t>:		39.6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08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AU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Simulation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Bar Chart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3023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5: Small car parks</a:t>
            </a:r>
            <a:endParaRPr lang="en-AU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Max Car Spaces:		20</a:t>
            </a:r>
          </a:p>
          <a:p>
            <a:r>
              <a:rPr lang="en-US" dirty="0" smtClean="0"/>
              <a:t>Max small car spaces:	5</a:t>
            </a:r>
          </a:p>
          <a:p>
            <a:r>
              <a:rPr lang="en-US" dirty="0" smtClean="0"/>
              <a:t>Max Motorcycle Spaces: 5	</a:t>
            </a:r>
          </a:p>
          <a:p>
            <a:r>
              <a:rPr lang="en-US" dirty="0" smtClean="0"/>
              <a:t>Max Queue Size:		10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RNG Seed:		100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Prob</a:t>
            </a:r>
            <a:r>
              <a:rPr lang="en-US" dirty="0" smtClean="0"/>
              <a:t>:		1.0</a:t>
            </a:r>
          </a:p>
          <a:p>
            <a:r>
              <a:rPr lang="en-US" dirty="0" smtClean="0"/>
              <a:t>Small car </a:t>
            </a:r>
            <a:r>
              <a:rPr lang="en-US" dirty="0" err="1" smtClean="0"/>
              <a:t>prob</a:t>
            </a:r>
            <a:r>
              <a:rPr lang="en-US" dirty="0" smtClean="0"/>
              <a:t>:	0.2</a:t>
            </a:r>
          </a:p>
          <a:p>
            <a:r>
              <a:rPr lang="en-US" dirty="0" smtClean="0"/>
              <a:t>Motorcycle prob:0.05</a:t>
            </a:r>
          </a:p>
          <a:p>
            <a:r>
              <a:rPr lang="en-US" dirty="0" err="1" smtClean="0"/>
              <a:t>meanStay</a:t>
            </a:r>
            <a:r>
              <a:rPr lang="en-US" dirty="0" smtClean="0"/>
              <a:t>:		120.0</a:t>
            </a:r>
          </a:p>
          <a:p>
            <a:r>
              <a:rPr lang="en-US" dirty="0" err="1" smtClean="0"/>
              <a:t>sdStay</a:t>
            </a:r>
            <a:r>
              <a:rPr lang="en-US" dirty="0" smtClean="0"/>
              <a:t>:		39.6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5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Simulation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Bar Chart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6: No queue</a:t>
            </a:r>
            <a:endParaRPr lang="en-AU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Max Car Spaces:		100</a:t>
            </a:r>
          </a:p>
          <a:p>
            <a:r>
              <a:rPr lang="en-US" dirty="0" smtClean="0"/>
              <a:t>Max small car spaces:	20</a:t>
            </a:r>
          </a:p>
          <a:p>
            <a:r>
              <a:rPr lang="en-US" dirty="0" smtClean="0"/>
              <a:t>Max Motorcycle Spaces: 20	</a:t>
            </a:r>
          </a:p>
          <a:p>
            <a:r>
              <a:rPr lang="en-US" dirty="0" smtClean="0"/>
              <a:t>Max Queue Size:		0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RNG Seed:		100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Prob</a:t>
            </a:r>
            <a:r>
              <a:rPr lang="en-US" dirty="0" smtClean="0"/>
              <a:t>:		1.0</a:t>
            </a:r>
          </a:p>
          <a:p>
            <a:r>
              <a:rPr lang="en-US" dirty="0" smtClean="0"/>
              <a:t>Small car </a:t>
            </a:r>
            <a:r>
              <a:rPr lang="en-US" dirty="0" err="1" smtClean="0"/>
              <a:t>prob</a:t>
            </a:r>
            <a:r>
              <a:rPr lang="en-US" dirty="0" smtClean="0"/>
              <a:t>:	0.8</a:t>
            </a:r>
          </a:p>
          <a:p>
            <a:r>
              <a:rPr lang="en-US" dirty="0" smtClean="0"/>
              <a:t>Motorcycle prob:0.05</a:t>
            </a:r>
          </a:p>
          <a:p>
            <a:r>
              <a:rPr lang="en-US" dirty="0" err="1" smtClean="0"/>
              <a:t>meanStay</a:t>
            </a:r>
            <a:r>
              <a:rPr lang="en-US" dirty="0" smtClean="0"/>
              <a:t>:		120.0</a:t>
            </a:r>
          </a:p>
          <a:p>
            <a:r>
              <a:rPr lang="en-US" dirty="0" err="1" smtClean="0"/>
              <a:t>sdStay</a:t>
            </a:r>
            <a:r>
              <a:rPr lang="en-US" dirty="0" smtClean="0"/>
              <a:t>:		39.6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70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Simulation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Bar Chart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9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Simulation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485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Bar Chart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2: Low Car </a:t>
            </a:r>
            <a:r>
              <a:rPr lang="en-US" dirty="0" err="1" smtClean="0"/>
              <a:t>prob</a:t>
            </a:r>
            <a:endParaRPr lang="en-AU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Max Car Spaces:		100</a:t>
            </a:r>
          </a:p>
          <a:p>
            <a:r>
              <a:rPr lang="en-US" dirty="0" smtClean="0"/>
              <a:t>Max small car spaces:	20</a:t>
            </a:r>
          </a:p>
          <a:p>
            <a:r>
              <a:rPr lang="en-US" dirty="0" smtClean="0"/>
              <a:t>Max Motorcycle Spaces: 20	</a:t>
            </a:r>
          </a:p>
          <a:p>
            <a:r>
              <a:rPr lang="en-US" dirty="0" smtClean="0"/>
              <a:t>Max Queue Size:		10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RNG Seed:		100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Prob</a:t>
            </a:r>
            <a:r>
              <a:rPr lang="en-US" dirty="0" smtClean="0"/>
              <a:t>:		0.4</a:t>
            </a:r>
          </a:p>
          <a:p>
            <a:r>
              <a:rPr lang="en-US" dirty="0" smtClean="0"/>
              <a:t>Small car </a:t>
            </a:r>
            <a:r>
              <a:rPr lang="en-US" dirty="0" err="1" smtClean="0"/>
              <a:t>prob</a:t>
            </a:r>
            <a:r>
              <a:rPr lang="en-US" dirty="0" smtClean="0"/>
              <a:t>:	0.2</a:t>
            </a:r>
          </a:p>
          <a:p>
            <a:r>
              <a:rPr lang="en-US" dirty="0" smtClean="0"/>
              <a:t>Motorcycle prob:0.05</a:t>
            </a:r>
          </a:p>
          <a:p>
            <a:r>
              <a:rPr lang="en-US" dirty="0" err="1" smtClean="0"/>
              <a:t>meanStay</a:t>
            </a:r>
            <a:r>
              <a:rPr lang="en-US" dirty="0" smtClean="0"/>
              <a:t>:		120.0</a:t>
            </a:r>
          </a:p>
          <a:p>
            <a:r>
              <a:rPr lang="en-US" dirty="0" err="1" smtClean="0"/>
              <a:t>sdStay</a:t>
            </a:r>
            <a:r>
              <a:rPr lang="en-US" dirty="0" smtClean="0"/>
              <a:t>:		39.6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3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AU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Simulation</a:t>
            </a:r>
            <a:endParaRPr lang="en-AU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142</Words>
  <Application>Microsoft Office PowerPoint</Application>
  <PresentationFormat>寬螢幕</PresentationFormat>
  <Paragraphs>95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Office 佈景主題</vt:lpstr>
      <vt:lpstr>Scenario 1: High Car prob</vt:lpstr>
      <vt:lpstr>Screenshot</vt:lpstr>
      <vt:lpstr>Start Simulation</vt:lpstr>
      <vt:lpstr>Start Simulation</vt:lpstr>
      <vt:lpstr>End of Simulation</vt:lpstr>
      <vt:lpstr>Summary Bar Chart</vt:lpstr>
      <vt:lpstr>Scenario 2: Low Car prob</vt:lpstr>
      <vt:lpstr>Screenshot</vt:lpstr>
      <vt:lpstr>Start Simulation</vt:lpstr>
      <vt:lpstr>End of Simulation</vt:lpstr>
      <vt:lpstr>Summary Bar Chart</vt:lpstr>
      <vt:lpstr>Scenario 3: High small Car prob</vt:lpstr>
      <vt:lpstr>Screenshot</vt:lpstr>
      <vt:lpstr>Start Simulation</vt:lpstr>
      <vt:lpstr>Start Simulation</vt:lpstr>
      <vt:lpstr>End of Simulation</vt:lpstr>
      <vt:lpstr>Summary Bar Chart</vt:lpstr>
      <vt:lpstr>Scenario 4: High motorcycle prob</vt:lpstr>
      <vt:lpstr>Screenshot</vt:lpstr>
      <vt:lpstr>Start Simulation</vt:lpstr>
      <vt:lpstr>Start Simulation</vt:lpstr>
      <vt:lpstr>End of Simulation</vt:lpstr>
      <vt:lpstr>Summary Bar Chart</vt:lpstr>
      <vt:lpstr>Scenario 5: Small car parks</vt:lpstr>
      <vt:lpstr>Screenshot</vt:lpstr>
      <vt:lpstr>Start Simulation</vt:lpstr>
      <vt:lpstr>Start Simulation</vt:lpstr>
      <vt:lpstr>End of Simulation</vt:lpstr>
      <vt:lpstr>Summary Bar Chart</vt:lpstr>
      <vt:lpstr>Scenario 6: No queue</vt:lpstr>
      <vt:lpstr>Screenshot</vt:lpstr>
      <vt:lpstr>Start Simulation</vt:lpstr>
      <vt:lpstr>Start Simulation</vt:lpstr>
      <vt:lpstr>End of Simulation</vt:lpstr>
      <vt:lpstr>Summary Bar Chart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High Car prob</dc:title>
  <dc:creator>Kinson</dc:creator>
  <cp:lastModifiedBy>Kinson</cp:lastModifiedBy>
  <cp:revision>6</cp:revision>
  <dcterms:created xsi:type="dcterms:W3CDTF">2014-05-27T00:12:21Z</dcterms:created>
  <dcterms:modified xsi:type="dcterms:W3CDTF">2014-05-27T01:34:06Z</dcterms:modified>
</cp:coreProperties>
</file>