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9" r:id="rId4"/>
    <p:sldId id="260" r:id="rId5"/>
    <p:sldId id="276" r:id="rId6"/>
    <p:sldId id="277" r:id="rId7"/>
    <p:sldId id="278" r:id="rId8"/>
    <p:sldId id="279" r:id="rId9"/>
    <p:sldId id="280" r:id="rId10"/>
    <p:sldId id="281" r:id="rId11"/>
    <p:sldId id="284" r:id="rId12"/>
    <p:sldId id="286" r:id="rId13"/>
    <p:sldId id="285" r:id="rId14"/>
    <p:sldId id="274" r:id="rId1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D41"/>
    <a:srgbClr val="FF8810"/>
    <a:srgbClr val="B2B2B2"/>
    <a:srgbClr val="202020"/>
    <a:srgbClr val="323232"/>
    <a:srgbClr val="CC3300"/>
    <a:srgbClr val="CC0000"/>
    <a:srgbClr val="FF3300"/>
    <a:srgbClr val="99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44" autoAdjust="0"/>
    <p:restoredTop sz="94660"/>
  </p:normalViewPr>
  <p:slideViewPr>
    <p:cSldViewPr snapToGrid="0" showGuides="1">
      <p:cViewPr varScale="1">
        <p:scale>
          <a:sx n="155" d="100"/>
          <a:sy n="155" d="100"/>
        </p:scale>
        <p:origin x="-104" y="-1128"/>
      </p:cViewPr>
      <p:guideLst>
        <p:guide orient="horz" pos="215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3/12/21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3/12/21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144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3/12/21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3/12/21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3/12/21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3/12/21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3/12/21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3/12/21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_tradnl" altLang="en-US" dirty="0"/>
              <a:t>Marketplace </a:t>
            </a:r>
            <a:r>
              <a:rPr lang="es-ES_tradnl" altLang="en-US" dirty="0" err="1"/>
              <a:t>Example</a:t>
            </a:r>
            <a:r>
              <a:rPr lang="es-ES_tradnl" altLang="en-US" dirty="0"/>
              <a:t> </a:t>
            </a:r>
            <a:r>
              <a:rPr lang="es-ES_tradnl" altLang="en-US" dirty="0" err="1"/>
              <a:t>Description</a:t>
            </a:r>
            <a:endParaRPr lang="es-ES_tradnl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with preferred solution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+ further presentation enhancements and small complete example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F30645-EF21-1F4E-AFD8-21571668D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" y="123053"/>
            <a:ext cx="10515600" cy="580431"/>
          </a:xfrm>
        </p:spPr>
        <p:txBody>
          <a:bodyPr/>
          <a:lstStyle/>
          <a:p>
            <a:r>
              <a:rPr lang="en-US" dirty="0"/>
              <a:t>Flow of information used for policy decision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DAFCF870-40D1-1349-A81D-7F4DAEF963E8}"/>
              </a:ext>
            </a:extLst>
          </p:cNvPr>
          <p:cNvSpPr/>
          <p:nvPr/>
        </p:nvSpPr>
        <p:spPr>
          <a:xfrm>
            <a:off x="2892155" y="765882"/>
            <a:ext cx="961171" cy="450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offer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8730BC79-396B-0940-B495-0610A3C6ACB7}"/>
              </a:ext>
            </a:extLst>
          </p:cNvPr>
          <p:cNvSpPr/>
          <p:nvPr/>
        </p:nvSpPr>
        <p:spPr>
          <a:xfrm>
            <a:off x="3683999" y="4176762"/>
            <a:ext cx="961171" cy="450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policy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D1C8B077-A9C1-4A4F-9777-42566395225B}"/>
              </a:ext>
            </a:extLst>
          </p:cNvPr>
          <p:cNvSpPr/>
          <p:nvPr/>
        </p:nvSpPr>
        <p:spPr>
          <a:xfrm>
            <a:off x="3683998" y="2754005"/>
            <a:ext cx="961171" cy="450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contract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6F596637-86C1-1149-AFA1-BC76441A6CA4}"/>
              </a:ext>
            </a:extLst>
          </p:cNvPr>
          <p:cNvSpPr/>
          <p:nvPr/>
        </p:nvSpPr>
        <p:spPr>
          <a:xfrm>
            <a:off x="6684999" y="4251297"/>
            <a:ext cx="961171" cy="450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 query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F449444-39AB-3840-A36B-38BACBF82079}"/>
              </a:ext>
            </a:extLst>
          </p:cNvPr>
          <p:cNvSpPr/>
          <p:nvPr/>
        </p:nvSpPr>
        <p:spPr>
          <a:xfrm>
            <a:off x="6681987" y="3534386"/>
            <a:ext cx="961171" cy="450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package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80042CB9-1AB7-EA4A-80DB-8636951ED53C}"/>
              </a:ext>
            </a:extLst>
          </p:cNvPr>
          <p:cNvSpPr/>
          <p:nvPr/>
        </p:nvSpPr>
        <p:spPr>
          <a:xfrm>
            <a:off x="4581285" y="1554074"/>
            <a:ext cx="961171" cy="450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conditions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4B97D1E-55A9-6643-9CC3-906F36B5C23D}"/>
              </a:ext>
            </a:extLst>
          </p:cNvPr>
          <p:cNvSpPr txBox="1"/>
          <p:nvPr/>
        </p:nvSpPr>
        <p:spPr>
          <a:xfrm>
            <a:off x="3844643" y="1014215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request (restrictions)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757A906-1756-ED4D-B271-83098CEBDA11}"/>
              </a:ext>
            </a:extLst>
          </p:cNvPr>
          <p:cNvSpPr txBox="1"/>
          <p:nvPr/>
        </p:nvSpPr>
        <p:spPr>
          <a:xfrm>
            <a:off x="4575510" y="4004924"/>
            <a:ext cx="925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dr_offer</a:t>
            </a:r>
            <a:r>
              <a:rPr lang="en-US" sz="1200" dirty="0"/>
              <a:t>_...</a:t>
            </a:r>
            <a:br>
              <a:rPr lang="en-US" sz="1200" dirty="0"/>
            </a:br>
            <a:r>
              <a:rPr lang="en-US" sz="1200" dirty="0"/>
              <a:t>predicate</a:t>
            </a:r>
            <a:br>
              <a:rPr lang="en-US" sz="1200" dirty="0"/>
            </a:br>
            <a:r>
              <a:rPr lang="en-US" sz="1200" dirty="0"/>
              <a:t>reference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919DA85E-428E-A24D-B3FD-6BA9F9B13FC3}"/>
              </a:ext>
            </a:extLst>
          </p:cNvPr>
          <p:cNvCxnSpPr>
            <a:stCxn id="4" idx="5"/>
            <a:endCxn id="9" idx="1"/>
          </p:cNvCxnSpPr>
          <p:nvPr/>
        </p:nvCxnSpPr>
        <p:spPr>
          <a:xfrm>
            <a:off x="3712566" y="1150551"/>
            <a:ext cx="1009479" cy="4695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4224CB28-0390-A944-BF38-350309E7E6FF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7162573" y="3985054"/>
            <a:ext cx="3012" cy="266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22E62909-2E12-914B-A182-BC29C4B56229}"/>
              </a:ext>
            </a:extLst>
          </p:cNvPr>
          <p:cNvCxnSpPr>
            <a:cxnSpLocks/>
            <a:stCxn id="5" idx="5"/>
            <a:endCxn id="66" idx="2"/>
          </p:cNvCxnSpPr>
          <p:nvPr/>
        </p:nvCxnSpPr>
        <p:spPr>
          <a:xfrm>
            <a:off x="4504410" y="4561431"/>
            <a:ext cx="1973114" cy="1713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5D42EA65-7D04-D242-B2E0-ABC378A59B56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4164584" y="3204673"/>
            <a:ext cx="1" cy="9720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3F8AC39A-281B-B94F-B115-7E1764FD00A4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3372741" y="1216550"/>
            <a:ext cx="791843" cy="15374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04CE91D-012A-1A41-B8CE-40042FDB1E2E}"/>
              </a:ext>
            </a:extLst>
          </p:cNvPr>
          <p:cNvCxnSpPr>
            <a:cxnSpLocks/>
            <a:stCxn id="9" idx="4"/>
            <a:endCxn id="5" idx="7"/>
          </p:cNvCxnSpPr>
          <p:nvPr/>
        </p:nvCxnSpPr>
        <p:spPr>
          <a:xfrm flipH="1">
            <a:off x="4504410" y="2004742"/>
            <a:ext cx="557461" cy="22380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C4B02F28-508C-A34A-AE4D-B2BC19ED7359}"/>
              </a:ext>
            </a:extLst>
          </p:cNvPr>
          <p:cNvCxnSpPr>
            <a:cxnSpLocks/>
            <a:stCxn id="7" idx="4"/>
            <a:endCxn id="66" idx="0"/>
          </p:cNvCxnSpPr>
          <p:nvPr/>
        </p:nvCxnSpPr>
        <p:spPr>
          <a:xfrm>
            <a:off x="7165585" y="4701965"/>
            <a:ext cx="10019" cy="1302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562F4F7-48E2-6643-8647-20C60FAE977C}"/>
              </a:ext>
            </a:extLst>
          </p:cNvPr>
          <p:cNvSpPr txBox="1"/>
          <p:nvPr/>
        </p:nvSpPr>
        <p:spPr>
          <a:xfrm>
            <a:off x="2626989" y="1761165"/>
            <a:ext cx="1292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OfferID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 err="1"/>
              <a:t>aeonChannelId</a:t>
            </a:r>
            <a:r>
              <a:rPr lang="en-US" sz="1200" dirty="0"/>
              <a:t>,</a:t>
            </a:r>
          </a:p>
          <a:p>
            <a:r>
              <a:rPr lang="en-US" sz="1200" dirty="0"/>
              <a:t>Data request,</a:t>
            </a:r>
          </a:p>
          <a:p>
            <a:r>
              <a:rPr lang="en-US" sz="1200" dirty="0"/>
              <a:t>Service provider</a:t>
            </a:r>
          </a:p>
        </p:txBody>
      </p:sp>
      <p:pic>
        <p:nvPicPr>
          <p:cNvPr id="38" name="Content Placeholder 3" descr="Screenshot from 2020-09-17 13-45-05">
            <a:extLst>
              <a:ext uri="{FF2B5EF4-FFF2-40B4-BE49-F238E27FC236}">
                <a16:creationId xmlns:a16="http://schemas.microsoft.com/office/drawing/2014/main" xmlns="" id="{B1957E07-93A7-864F-83FE-9278C3100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05" y="530497"/>
            <a:ext cx="2502017" cy="359828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A9ACC412-37AE-D340-9E31-009861CE8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7445" y="3403303"/>
            <a:ext cx="2873084" cy="3469588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B5F38A8B-5B7B-ED46-8CC8-D26CC7C529FB}"/>
              </a:ext>
            </a:extLst>
          </p:cNvPr>
          <p:cNvCxnSpPr>
            <a:cxnSpLocks/>
            <a:stCxn id="52" idx="2"/>
            <a:endCxn id="50" idx="0"/>
          </p:cNvCxnSpPr>
          <p:nvPr/>
        </p:nvCxnSpPr>
        <p:spPr>
          <a:xfrm flipH="1">
            <a:off x="10847959" y="934204"/>
            <a:ext cx="139071" cy="11647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F9C0954A-6199-5B42-8740-6C24028AFB6E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7502955" y="921046"/>
            <a:ext cx="1135901" cy="11779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E13AA4D7-9DBF-C147-8DEA-77CD820E3B93}"/>
              </a:ext>
            </a:extLst>
          </p:cNvPr>
          <p:cNvSpPr/>
          <p:nvPr/>
        </p:nvSpPr>
        <p:spPr>
          <a:xfrm>
            <a:off x="6523241" y="669171"/>
            <a:ext cx="1959428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achnl</a:t>
            </a:r>
            <a:r>
              <a:rPr lang="en-US" sz="800" dirty="0">
                <a:solidFill>
                  <a:schemeClr val="bg1"/>
                </a:solidFill>
              </a:rPr>
              <a:t>_</a:t>
            </a:r>
            <a:r>
              <a:rPr lang="es-ES_tradnl" altLang="en-US" sz="800" dirty="0">
                <a:solidFill>
                  <a:schemeClr val="bg1"/>
                </a:solidFill>
              </a:rPr>
              <a:t>5f5a39f20463e50012bca2c3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EC495163-C0AC-0B41-99A1-8B2319C28DFF}"/>
              </a:ext>
            </a:extLst>
          </p:cNvPr>
          <p:cNvSpPr/>
          <p:nvPr/>
        </p:nvSpPr>
        <p:spPr>
          <a:xfrm>
            <a:off x="7621773" y="1478432"/>
            <a:ext cx="1899556" cy="2518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ua_cntr_</a:t>
            </a:r>
            <a:r>
              <a:rPr lang="es-ES_tradnl" altLang="en-US" sz="800" dirty="0">
                <a:solidFill>
                  <a:schemeClr val="bg1"/>
                </a:solidFill>
                <a:sym typeface="+mn-ea"/>
              </a:rPr>
              <a:t>5f3fa521b1782447069c2649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1D6D0A99-A14D-0B41-922A-29DC086675A8}"/>
              </a:ext>
            </a:extLst>
          </p:cNvPr>
          <p:cNvSpPr/>
          <p:nvPr/>
        </p:nvSpPr>
        <p:spPr>
          <a:xfrm>
            <a:off x="7818167" y="2101971"/>
            <a:ext cx="1641377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sp_5f1aa9f638189e22005d0f39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33512BE7-AF5A-BB4F-B8CE-2877E37416EA}"/>
              </a:ext>
            </a:extLst>
          </p:cNvPr>
          <p:cNvSpPr/>
          <p:nvPr/>
        </p:nvSpPr>
        <p:spPr>
          <a:xfrm>
            <a:off x="10078611" y="1478432"/>
            <a:ext cx="1899556" cy="2518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oa_cntr_</a:t>
            </a:r>
            <a:r>
              <a:rPr lang="es-ES_tradnl" altLang="en-US" sz="800" dirty="0">
                <a:solidFill>
                  <a:schemeClr val="bg1"/>
                </a:solidFill>
                <a:sym typeface="+mn-ea"/>
              </a:rPr>
              <a:t>5f3fa521b1782447069c2649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75EDE49B-6A3F-2348-B8CE-8182F01AC68A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7502955" y="921046"/>
            <a:ext cx="1068596" cy="5573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9149C932-3445-3644-A4A5-4B9847933836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8571551" y="1730307"/>
            <a:ext cx="67305" cy="37166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017C93AB-C97A-674D-85E2-AEAFE02247B9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9521329" y="1604370"/>
            <a:ext cx="5572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182D982E-4FFD-DB42-B849-B68E867FA075}"/>
              </a:ext>
            </a:extLst>
          </p:cNvPr>
          <p:cNvSpPr txBox="1"/>
          <p:nvPr/>
        </p:nvSpPr>
        <p:spPr>
          <a:xfrm>
            <a:off x="8846825" y="1552794"/>
            <a:ext cx="19062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[r],</a:t>
            </a:r>
            <a:br>
              <a:rPr lang="en-US" sz="1100" dirty="0"/>
            </a:br>
            <a:r>
              <a:rPr lang="en-US" sz="1100" dirty="0">
                <a:solidFill>
                  <a:srgbClr val="FF0000"/>
                </a:solidFill>
              </a:rPr>
              <a:t>dr_offer_5f5a39f2b…d0(…)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BCD5F5D9-45CF-E04F-986C-3200BCD171C7}"/>
              </a:ext>
            </a:extLst>
          </p:cNvPr>
          <p:cNvSpPr/>
          <p:nvPr/>
        </p:nvSpPr>
        <p:spPr>
          <a:xfrm>
            <a:off x="10528140" y="2098950"/>
            <a:ext cx="639638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owner_1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20078B68-08F2-A64C-9BAC-25EC53AB092C}"/>
              </a:ext>
            </a:extLst>
          </p:cNvPr>
          <p:cNvCxnSpPr>
            <a:cxnSpLocks/>
            <a:stCxn id="45" idx="2"/>
            <a:endCxn id="50" idx="0"/>
          </p:cNvCxnSpPr>
          <p:nvPr/>
        </p:nvCxnSpPr>
        <p:spPr>
          <a:xfrm flipH="1">
            <a:off x="10847959" y="1730307"/>
            <a:ext cx="180430" cy="36864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B45411A3-5A86-7040-95F4-55537C83B25F}"/>
              </a:ext>
            </a:extLst>
          </p:cNvPr>
          <p:cNvSpPr/>
          <p:nvPr/>
        </p:nvSpPr>
        <p:spPr>
          <a:xfrm>
            <a:off x="10273352" y="665475"/>
            <a:ext cx="1427355" cy="268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device_95b40cf9-a9fc-4bd8-b695-99773b6f25e4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89F9F19C-0E86-C441-B557-2A2113252AE8}"/>
              </a:ext>
            </a:extLst>
          </p:cNvPr>
          <p:cNvCxnSpPr>
            <a:cxnSpLocks/>
            <a:stCxn id="52" idx="2"/>
            <a:endCxn id="45" idx="0"/>
          </p:cNvCxnSpPr>
          <p:nvPr/>
        </p:nvCxnSpPr>
        <p:spPr>
          <a:xfrm>
            <a:off x="10987030" y="934204"/>
            <a:ext cx="41359" cy="54422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23F0862-3B0F-2B4E-9686-F8075956DB43}"/>
              </a:ext>
            </a:extLst>
          </p:cNvPr>
          <p:cNvSpPr txBox="1"/>
          <p:nvPr/>
        </p:nvSpPr>
        <p:spPr>
          <a:xfrm>
            <a:off x="9652301" y="1378494"/>
            <a:ext cx="295334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897E43A1-E882-164A-AE37-77247D1B49F8}"/>
              </a:ext>
            </a:extLst>
          </p:cNvPr>
          <p:cNvSpPr txBox="1"/>
          <p:nvPr/>
        </p:nvSpPr>
        <p:spPr>
          <a:xfrm>
            <a:off x="11004369" y="989367"/>
            <a:ext cx="319818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09E2DD8B-2E60-A342-B324-78306B6D2DE4}"/>
              </a:ext>
            </a:extLst>
          </p:cNvPr>
          <p:cNvSpPr txBox="1"/>
          <p:nvPr/>
        </p:nvSpPr>
        <p:spPr>
          <a:xfrm>
            <a:off x="11004369" y="1804687"/>
            <a:ext cx="295334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0688E1B-59D2-0141-88BD-BA5A343F1473}"/>
              </a:ext>
            </a:extLst>
          </p:cNvPr>
          <p:cNvSpPr txBox="1"/>
          <p:nvPr/>
        </p:nvSpPr>
        <p:spPr>
          <a:xfrm>
            <a:off x="8605203" y="1756217"/>
            <a:ext cx="287700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B932CC95-039C-6A47-AD51-524BCBA5D7AD}"/>
              </a:ext>
            </a:extLst>
          </p:cNvPr>
          <p:cNvSpPr txBox="1"/>
          <p:nvPr/>
        </p:nvSpPr>
        <p:spPr>
          <a:xfrm>
            <a:off x="7919400" y="1051879"/>
            <a:ext cx="310130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0399C516-BC5F-0544-81A9-FB88304F2E90}"/>
              </a:ext>
            </a:extLst>
          </p:cNvPr>
          <p:cNvSpPr txBox="1"/>
          <p:nvPr/>
        </p:nvSpPr>
        <p:spPr>
          <a:xfrm>
            <a:off x="7369465" y="1320491"/>
            <a:ext cx="310130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xmlns="" id="{3B929A62-B0F7-BC4F-86B0-16E9D8814EA6}"/>
              </a:ext>
            </a:extLst>
          </p:cNvPr>
          <p:cNvSpPr/>
          <p:nvPr/>
        </p:nvSpPr>
        <p:spPr>
          <a:xfrm>
            <a:off x="7163383" y="1121289"/>
            <a:ext cx="4929557" cy="872132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3BEB89F6-AEE8-FF49-8224-9A1670F7A960}"/>
              </a:ext>
            </a:extLst>
          </p:cNvPr>
          <p:cNvSpPr txBox="1"/>
          <p:nvPr/>
        </p:nvSpPr>
        <p:spPr>
          <a:xfrm>
            <a:off x="11585672" y="1267917"/>
            <a:ext cx="310898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E210FF0-8C35-D044-B33D-0A77361EE457}"/>
              </a:ext>
            </a:extLst>
          </p:cNvPr>
          <p:cNvSpPr txBox="1"/>
          <p:nvPr/>
        </p:nvSpPr>
        <p:spPr>
          <a:xfrm>
            <a:off x="8469136" y="934172"/>
            <a:ext cx="21210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Contract 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endParaRPr lang="en-US" sz="9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8AD66F01-12BF-3043-95FC-FB1A94196930}"/>
              </a:ext>
            </a:extLst>
          </p:cNvPr>
          <p:cNvSpPr txBox="1"/>
          <p:nvPr/>
        </p:nvSpPr>
        <p:spPr>
          <a:xfrm>
            <a:off x="7434259" y="3866425"/>
            <a:ext cx="141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Metadata values</a:t>
            </a:r>
            <a:br>
              <a:rPr lang="en-US" sz="1200" dirty="0"/>
            </a:br>
            <a:r>
              <a:rPr lang="en-US" sz="1200" dirty="0"/>
              <a:t>from </a:t>
            </a:r>
            <a:r>
              <a:rPr lang="en-US" sz="1200" dirty="0" err="1"/>
              <a:t>datapackage</a:t>
            </a:r>
            <a:endParaRPr lang="en-US" sz="12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84DF923F-0BAD-A24E-8FBB-8103B8665AB1}"/>
              </a:ext>
            </a:extLst>
          </p:cNvPr>
          <p:cNvSpPr/>
          <p:nvPr/>
        </p:nvSpPr>
        <p:spPr>
          <a:xfrm>
            <a:off x="6477524" y="6004631"/>
            <a:ext cx="1396159" cy="53985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pqapi</a:t>
            </a:r>
            <a:r>
              <a:rPr lang="en-US" sz="1100" dirty="0"/>
              <a:t>/users processing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01CC4ECC-49C5-B640-8E95-8ACA41D57EA8}"/>
              </a:ext>
            </a:extLst>
          </p:cNvPr>
          <p:cNvCxnSpPr>
            <a:cxnSpLocks/>
            <a:stCxn id="9" idx="4"/>
            <a:endCxn id="66" idx="1"/>
          </p:cNvCxnSpPr>
          <p:nvPr/>
        </p:nvCxnSpPr>
        <p:spPr>
          <a:xfrm>
            <a:off x="5061871" y="2004742"/>
            <a:ext cx="1620116" cy="40789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22CBB0D1-653F-BA40-8FE0-DFB3BF4580B0}"/>
              </a:ext>
            </a:extLst>
          </p:cNvPr>
          <p:cNvSpPr txBox="1"/>
          <p:nvPr/>
        </p:nvSpPr>
        <p:spPr>
          <a:xfrm>
            <a:off x="5213252" y="2138089"/>
            <a:ext cx="2278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condition variable declarations,</a:t>
            </a:r>
            <a:br>
              <a:rPr lang="en-US" sz="1200" dirty="0"/>
            </a:br>
            <a:r>
              <a:rPr lang="en-US" sz="1200" dirty="0" err="1"/>
              <a:t>dr_offer</a:t>
            </a:r>
            <a:r>
              <a:rPr lang="en-US" sz="1200" dirty="0"/>
              <a:t>_... predicate definition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CF3BA0B7-FF1B-FC42-A5EE-1E23A8A8908B}"/>
              </a:ext>
            </a:extLst>
          </p:cNvPr>
          <p:cNvSpPr txBox="1"/>
          <p:nvPr/>
        </p:nvSpPr>
        <p:spPr>
          <a:xfrm>
            <a:off x="8343114" y="6136060"/>
            <a:ext cx="1600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[&lt;aeon channel list&gt;]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F5B34C0C-4586-4645-8D76-4BD15ED600A8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7873683" y="6274560"/>
            <a:ext cx="42371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Smiley Face 87">
            <a:extLst>
              <a:ext uri="{FF2B5EF4-FFF2-40B4-BE49-F238E27FC236}">
                <a16:creationId xmlns:a16="http://schemas.microsoft.com/office/drawing/2014/main" xmlns="" id="{08197F6F-E9C5-4E4E-A0B6-63952579157C}"/>
              </a:ext>
            </a:extLst>
          </p:cNvPr>
          <p:cNvSpPr/>
          <p:nvPr/>
        </p:nvSpPr>
        <p:spPr>
          <a:xfrm>
            <a:off x="5975504" y="1005413"/>
            <a:ext cx="470262" cy="35215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xmlns="" id="{74AAB634-C235-594E-BCD0-52DD833BB6ED}"/>
              </a:ext>
            </a:extLst>
          </p:cNvPr>
          <p:cNvCxnSpPr>
            <a:cxnSpLocks/>
            <a:stCxn id="88" idx="3"/>
            <a:endCxn id="9" idx="7"/>
          </p:cNvCxnSpPr>
          <p:nvPr/>
        </p:nvCxnSpPr>
        <p:spPr>
          <a:xfrm flipH="1">
            <a:off x="5401696" y="1305997"/>
            <a:ext cx="642676" cy="3140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4A13C4B7-396C-2945-B7D0-903A3AB8A372}"/>
              </a:ext>
            </a:extLst>
          </p:cNvPr>
          <p:cNvSpPr txBox="1"/>
          <p:nvPr/>
        </p:nvSpPr>
        <p:spPr>
          <a:xfrm>
            <a:off x="5505740" y="1440054"/>
            <a:ext cx="197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paapi</a:t>
            </a:r>
            <a:r>
              <a:rPr lang="en-US" sz="1200" dirty="0"/>
              <a:t>/</a:t>
            </a:r>
            <a:r>
              <a:rPr lang="en-US" sz="1200" dirty="0" err="1"/>
              <a:t>loadcondi</a:t>
            </a:r>
            <a:r>
              <a:rPr lang="en-US" sz="1200" dirty="0"/>
              <a:t> - load</a:t>
            </a:r>
            <a:br>
              <a:rPr lang="en-US" sz="1200" dirty="0"/>
            </a:br>
            <a:r>
              <a:rPr lang="en-US" sz="1200" dirty="0"/>
              <a:t>condition variable </a:t>
            </a:r>
            <a:r>
              <a:rPr lang="en-US" sz="1200" dirty="0" err="1"/>
              <a:t>decls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 err="1"/>
              <a:t>dr_offer</a:t>
            </a:r>
            <a:r>
              <a:rPr lang="en-US" sz="1200" dirty="0"/>
              <a:t>_... predicate </a:t>
            </a:r>
            <a:r>
              <a:rPr lang="en-US" sz="1200" dirty="0" err="1"/>
              <a:t>def’n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843C34FF-71B8-EF42-B92A-666375CEA956}"/>
              </a:ext>
            </a:extLst>
          </p:cNvPr>
          <p:cNvSpPr txBox="1"/>
          <p:nvPr/>
        </p:nvSpPr>
        <p:spPr>
          <a:xfrm>
            <a:off x="5221743" y="6015418"/>
            <a:ext cx="1130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market_policy</a:t>
            </a:r>
            <a:endParaRPr lang="en-US" sz="12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64A64B91-C7EC-274B-B8DB-FEB038D75ABB}"/>
              </a:ext>
            </a:extLst>
          </p:cNvPr>
          <p:cNvSpPr/>
          <p:nvPr/>
        </p:nvSpPr>
        <p:spPr>
          <a:xfrm>
            <a:off x="2099281" y="5110627"/>
            <a:ext cx="6383388" cy="488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10000"/>
              </a:lnSpc>
            </a:pPr>
            <a:r>
              <a:rPr lang="es-ES_tradnl" altLang="en-US" sz="800" dirty="0" err="1">
                <a:solidFill>
                  <a:schemeClr val="accent2"/>
                </a:solidFill>
              </a:rPr>
              <a:t>cond</a:t>
            </a:r>
            <a:r>
              <a:rPr lang="es-ES_tradnl" altLang="en-US" sz="800" dirty="0">
                <a:solidFill>
                  <a:schemeClr val="accent2"/>
                </a:solidFill>
              </a:rPr>
              <a:t>(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800" dirty="0">
                <a:solidFill>
                  <a:srgbClr val="FF0000"/>
                </a:solidFill>
              </a:rPr>
              <a:t>_offer_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5f5a39f2b559dcf200f424d0(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devid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mchan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tstart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tstop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</a:t>
            </a:r>
            <a:br>
              <a:rPr lang="es-ES_tradnl" altLang="en-US" sz="800" dirty="0">
                <a:solidFill>
                  <a:srgbClr val="FF0000"/>
                </a:solidFill>
                <a:sym typeface="+mn-ea"/>
              </a:rPr>
            </a:b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                                                    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tsubmit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loMin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loMax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laMin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laMax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 )</a:t>
            </a:r>
            <a:r>
              <a:rPr lang="es-ES_tradnl" altLang="en-US" sz="800" dirty="0">
                <a:solidFill>
                  <a:schemeClr val="accent2"/>
                </a:solidFill>
                <a:sym typeface="+mn-ea"/>
              </a:rPr>
              <a:t>,</a:t>
            </a:r>
            <a:r>
              <a:rPr lang="es-ES_tradnl" altLang="en-US" sz="800" dirty="0">
                <a:solidFill>
                  <a:schemeClr val="accent2"/>
                </a:solidFill>
              </a:rPr>
              <a:t/>
            </a:r>
            <a:br>
              <a:rPr lang="es-ES_tradnl" altLang="en-US" sz="800" dirty="0">
                <a:solidFill>
                  <a:schemeClr val="accent2"/>
                </a:solidFill>
              </a:rPr>
            </a:br>
            <a:r>
              <a:rPr lang="es-ES_tradnl" altLang="en-US" sz="800" dirty="0">
                <a:solidFill>
                  <a:schemeClr val="accent2"/>
                </a:solidFill>
              </a:rPr>
              <a:t>          </a:t>
            </a:r>
            <a:r>
              <a:rPr lang="es-ES_tradnl" altLang="en-US" sz="800" dirty="0" err="1">
                <a:solidFill>
                  <a:schemeClr val="accent2"/>
                </a:solidFill>
              </a:rPr>
              <a:t>associate</a:t>
            </a:r>
            <a:r>
              <a:rPr lang="es-ES_tradnl" altLang="en-US" sz="800" dirty="0">
                <a:solidFill>
                  <a:schemeClr val="accent2"/>
                </a:solidFill>
              </a:rPr>
              <a:t>(ua_cntr_</a:t>
            </a:r>
            <a:r>
              <a:rPr lang="es-ES_tradnl" altLang="en-US" sz="8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800" dirty="0">
                <a:solidFill>
                  <a:schemeClr val="accent2"/>
                </a:solidFill>
              </a:rPr>
              <a:t>, [r], oa_cntr_</a:t>
            </a:r>
            <a:r>
              <a:rPr lang="es-ES_tradnl" altLang="en-US" sz="8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800" dirty="0">
                <a:solidFill>
                  <a:schemeClr val="accent2"/>
                </a:solidFill>
              </a:rPr>
              <a:t>) )</a:t>
            </a:r>
          </a:p>
        </p:txBody>
      </p:sp>
      <p:sp>
        <p:nvSpPr>
          <p:cNvPr id="110" name="Rounded Rectangular Callout 109">
            <a:extLst>
              <a:ext uri="{FF2B5EF4-FFF2-40B4-BE49-F238E27FC236}">
                <a16:creationId xmlns:a16="http://schemas.microsoft.com/office/drawing/2014/main" xmlns="" id="{FE9F3C3F-CD76-1D45-A8E5-AEBD75163B1B}"/>
              </a:ext>
            </a:extLst>
          </p:cNvPr>
          <p:cNvSpPr/>
          <p:nvPr/>
        </p:nvSpPr>
        <p:spPr>
          <a:xfrm>
            <a:off x="2595310" y="4399555"/>
            <a:ext cx="1280604" cy="632392"/>
          </a:xfrm>
          <a:prstGeom prst="wedgeRoundRectCallout">
            <a:avLst>
              <a:gd name="adj1" fmla="val 38110"/>
              <a:gd name="adj2" fmla="val 6963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predicate in call template </a:t>
            </a:r>
            <a:r>
              <a:rPr lang="en-US" sz="800" b="1" i="1" dirty="0">
                <a:solidFill>
                  <a:schemeClr val="tx1"/>
                </a:solidFill>
              </a:rPr>
              <a:t>used</a:t>
            </a:r>
            <a:r>
              <a:rPr lang="en-US" sz="800" dirty="0">
                <a:solidFill>
                  <a:schemeClr val="tx1"/>
                </a:solidFill>
              </a:rPr>
              <a:t> in conditional rule with constant or condition variable </a:t>
            </a:r>
            <a:r>
              <a:rPr lang="en-US" sz="800" dirty="0" err="1">
                <a:solidFill>
                  <a:schemeClr val="tx1"/>
                </a:solidFill>
              </a:rPr>
              <a:t>args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xmlns="" id="{AC98D535-240D-084C-9DDC-E126B81F8039}"/>
              </a:ext>
            </a:extLst>
          </p:cNvPr>
          <p:cNvSpPr/>
          <p:nvPr/>
        </p:nvSpPr>
        <p:spPr>
          <a:xfrm>
            <a:off x="4833643" y="2518111"/>
            <a:ext cx="6096000" cy="98533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20000"/>
              </a:lnSpc>
            </a:pPr>
            <a:r>
              <a:rPr lang="es-ES_tradnl" altLang="en-US" sz="700" dirty="0" err="1">
                <a:solidFill>
                  <a:srgbClr val="00B050"/>
                </a:solidFill>
              </a:rPr>
              <a:t>condition_predicate</a:t>
            </a:r>
            <a:r>
              <a:rPr lang="es-ES_tradnl" altLang="en-US" sz="700" dirty="0">
                <a:solidFill>
                  <a:srgbClr val="00B050"/>
                </a:solidFill>
              </a:rPr>
              <a:t>(</a:t>
            </a:r>
            <a:br>
              <a:rPr lang="es-ES_tradnl" altLang="en-US" sz="700" dirty="0">
                <a:solidFill>
                  <a:srgbClr val="00B050"/>
                </a:solidFill>
              </a:rPr>
            </a:br>
            <a:r>
              <a:rPr lang="es-ES_tradnl" altLang="en-US" sz="700" dirty="0">
                <a:solidFill>
                  <a:srgbClr val="00B050"/>
                </a:solidFill>
              </a:rPr>
              <a:t>            </a:t>
            </a:r>
            <a:r>
              <a:rPr lang="es-ES_tradnl" altLang="en-US" sz="7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700" dirty="0">
                <a:solidFill>
                  <a:srgbClr val="FF0000"/>
                </a:solidFill>
              </a:rPr>
              <a:t>_offer_</a:t>
            </a:r>
            <a:r>
              <a:rPr lang="es-ES_tradnl" altLang="en-US" sz="700" dirty="0">
                <a:solidFill>
                  <a:srgbClr val="FF0000"/>
                </a:solidFill>
                <a:sym typeface="+mn-ea"/>
              </a:rPr>
              <a:t>5f5a39f2b559dcf200f424d0</a:t>
            </a:r>
            <a:r>
              <a:rPr lang="es-ES_tradnl" altLang="en-US" sz="700" dirty="0">
                <a:solidFill>
                  <a:srgbClr val="00B050"/>
                </a:solidFill>
                <a:sym typeface="+mn-ea"/>
              </a:rPr>
              <a:t>, </a:t>
            </a:r>
            <a:r>
              <a:rPr lang="es-ES_tradnl" altLang="en-US" sz="700" dirty="0">
                <a:solidFill>
                  <a:srgbClr val="FF0000"/>
                </a:solidFill>
                <a:sym typeface="+mn-ea"/>
              </a:rPr>
              <a:t>[name,number,timetext,timetext,timetext,number,number,number,number] </a:t>
            </a:r>
            <a:r>
              <a:rPr lang="es-ES_tradnl" altLang="en-US" sz="700" dirty="0">
                <a:solidFill>
                  <a:srgbClr val="00B050"/>
                </a:solidFill>
                <a:sym typeface="+mn-ea"/>
              </a:rPr>
              <a:t>),</a:t>
            </a:r>
          </a:p>
          <a:p>
            <a:pPr lvl="1">
              <a:lnSpc>
                <a:spcPct val="120000"/>
              </a:lnSpc>
            </a:pPr>
            <a:r>
              <a:rPr lang="es-ES_tradnl" altLang="en-US" sz="700" dirty="0">
                <a:solidFill>
                  <a:srgbClr val="00B050"/>
                </a:solidFill>
                <a:sym typeface="+mn-ea"/>
              </a:rPr>
              <a:t>            (</a:t>
            </a:r>
            <a:r>
              <a:rPr lang="es-ES_tradnl" altLang="en-US" sz="7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700" dirty="0">
                <a:solidFill>
                  <a:srgbClr val="FF0000"/>
                </a:solidFill>
              </a:rPr>
              <a:t>_offer_</a:t>
            </a:r>
            <a:r>
              <a:rPr lang="es-ES_tradnl" altLang="en-US" sz="700" dirty="0">
                <a:solidFill>
                  <a:srgbClr val="FF0000"/>
                </a:solidFill>
                <a:sym typeface="+mn-ea"/>
              </a:rPr>
              <a:t>5f5a39f2b559dcf200f424d0(</a:t>
            </a:r>
            <a:r>
              <a:rPr lang="es-ES_tradnl" altLang="en-US" sz="700" dirty="0" err="1">
                <a:solidFill>
                  <a:srgbClr val="FF0000"/>
                </a:solidFill>
                <a:sym typeface="+mn-ea"/>
              </a:rPr>
              <a:t>Dev,Chan,Start,Stop,Submit,LoMin,LoMax,LaMin,LaMax</a:t>
            </a:r>
            <a:r>
              <a:rPr lang="es-ES_tradnl" altLang="en-US" sz="700" dirty="0">
                <a:solidFill>
                  <a:srgbClr val="FF0000"/>
                </a:solidFill>
                <a:sym typeface="+mn-ea"/>
              </a:rPr>
              <a:t>) </a:t>
            </a:r>
            <a:r>
              <a:rPr lang="es-ES_tradnl" altLang="en-US" sz="700" dirty="0">
                <a:solidFill>
                  <a:srgbClr val="00B050"/>
                </a:solidFill>
                <a:sym typeface="+mn-ea"/>
              </a:rPr>
              <a:t>:- </a:t>
            </a:r>
            <a:br>
              <a:rPr lang="es-ES_tradnl" altLang="en-US" sz="700" dirty="0">
                <a:solidFill>
                  <a:srgbClr val="00B050"/>
                </a:solidFill>
                <a:sym typeface="+mn-ea"/>
              </a:rPr>
            </a:br>
            <a:r>
              <a:rPr lang="es-ES_tradnl" altLang="en-US" sz="700" dirty="0">
                <a:solidFill>
                  <a:srgbClr val="00B050"/>
                </a:solidFill>
                <a:sym typeface="+mn-ea"/>
              </a:rPr>
              <a:t>	    </a:t>
            </a:r>
            <a:r>
              <a:rPr lang="es-ES_tradnl" altLang="en-US" sz="700" dirty="0" err="1">
                <a:solidFill>
                  <a:srgbClr val="FF0000"/>
                </a:solidFill>
                <a:sym typeface="+mn-ea"/>
              </a:rPr>
              <a:t>Dev</a:t>
            </a:r>
            <a:r>
              <a:rPr lang="es-ES_tradnl" altLang="en-US" sz="700" dirty="0">
                <a:solidFill>
                  <a:srgbClr val="FF0000"/>
                </a:solidFill>
                <a:sym typeface="+mn-ea"/>
              </a:rPr>
              <a:t> == </a:t>
            </a:r>
            <a:r>
              <a:rPr lang="es-ES_tradnl" altLang="en-US" sz="700" i="1" dirty="0">
                <a:solidFill>
                  <a:srgbClr val="FF0000"/>
                </a:solidFill>
                <a:sym typeface="+mn-ea"/>
              </a:rPr>
              <a:t>95b40cf9-a9fc-4bd8-b695-99773b6f25e4</a:t>
            </a:r>
            <a:r>
              <a:rPr lang="es-ES_tradnl" altLang="en-US" sz="700" dirty="0">
                <a:solidFill>
                  <a:srgbClr val="FF0000"/>
                </a:solidFill>
                <a:sym typeface="+mn-ea"/>
              </a:rPr>
              <a:t>, </a:t>
            </a:r>
            <a:r>
              <a:rPr lang="en-US" sz="700" dirty="0" err="1">
                <a:solidFill>
                  <a:srgbClr val="FF0000"/>
                </a:solidFill>
              </a:rPr>
              <a:t>channel_in_channels</a:t>
            </a:r>
            <a:r>
              <a:rPr lang="en-US" sz="700" dirty="0">
                <a:solidFill>
                  <a:srgbClr val="FF0000"/>
                </a:solidFill>
              </a:rPr>
              <a:t>( Chan, </a:t>
            </a:r>
            <a:r>
              <a:rPr lang="en-US" sz="700" i="1" dirty="0">
                <a:solidFill>
                  <a:srgbClr val="FF0000"/>
                </a:solidFill>
              </a:rPr>
              <a:t>[1, 2] </a:t>
            </a:r>
            <a:r>
              <a:rPr lang="en-US" sz="700" dirty="0">
                <a:solidFill>
                  <a:srgbClr val="FF0000"/>
                </a:solidFill>
              </a:rPr>
              <a:t>),</a:t>
            </a:r>
            <a:r>
              <a:rPr lang="es-ES_tradnl" altLang="en-US" sz="700" dirty="0">
                <a:solidFill>
                  <a:srgbClr val="FF0000"/>
                </a:solidFill>
                <a:sym typeface="+mn-ea"/>
              </a:rPr>
              <a:t/>
            </a:r>
            <a:br>
              <a:rPr lang="es-ES_tradnl" altLang="en-US" sz="700" dirty="0">
                <a:solidFill>
                  <a:srgbClr val="FF0000"/>
                </a:solidFill>
                <a:sym typeface="+mn-ea"/>
              </a:rPr>
            </a:br>
            <a:r>
              <a:rPr lang="es-ES_tradnl" altLang="en-US" sz="700" dirty="0">
                <a:solidFill>
                  <a:srgbClr val="FF0000"/>
                </a:solidFill>
                <a:sym typeface="+mn-ea"/>
              </a:rPr>
              <a:t>	    </a:t>
            </a:r>
            <a:r>
              <a:rPr lang="en-US" sz="700" dirty="0" err="1">
                <a:solidFill>
                  <a:srgbClr val="FF0000"/>
                </a:solidFill>
              </a:rPr>
              <a:t>timetextrange_in_range</a:t>
            </a:r>
            <a:r>
              <a:rPr lang="en-US" sz="700" dirty="0">
                <a:solidFill>
                  <a:srgbClr val="FF0000"/>
                </a:solidFill>
              </a:rPr>
              <a:t>( Start, Stop, </a:t>
            </a:r>
            <a:r>
              <a:rPr lang="en-US" sz="700" i="1" dirty="0">
                <a:solidFill>
                  <a:srgbClr val="FF0000"/>
                </a:solidFill>
              </a:rPr>
              <a:t>‘2019-09-10T14:36:34.682Z’</a:t>
            </a:r>
            <a:r>
              <a:rPr lang="en-US" sz="700" dirty="0">
                <a:solidFill>
                  <a:srgbClr val="FF0000"/>
                </a:solidFill>
              </a:rPr>
              <a:t>, </a:t>
            </a:r>
            <a:r>
              <a:rPr lang="en-US" sz="700" i="1" dirty="0">
                <a:solidFill>
                  <a:srgbClr val="FF0000"/>
                </a:solidFill>
              </a:rPr>
              <a:t>‘2020-09-10T14:36:34.682Z’ </a:t>
            </a:r>
            <a:r>
              <a:rPr lang="en-US" sz="700" dirty="0">
                <a:solidFill>
                  <a:srgbClr val="FF0000"/>
                </a:solidFill>
              </a:rPr>
              <a:t>),</a:t>
            </a:r>
            <a:br>
              <a:rPr lang="en-US" sz="700" dirty="0">
                <a:solidFill>
                  <a:srgbClr val="FF0000"/>
                </a:solidFill>
              </a:rPr>
            </a:br>
            <a:r>
              <a:rPr lang="en-US" sz="700" dirty="0">
                <a:solidFill>
                  <a:srgbClr val="FF0000"/>
                </a:solidFill>
              </a:rPr>
              <a:t>	    </a:t>
            </a:r>
            <a:r>
              <a:rPr lang="en-US" sz="700" dirty="0" err="1">
                <a:solidFill>
                  <a:srgbClr val="FF0000"/>
                </a:solidFill>
              </a:rPr>
              <a:t>timetext_in_range</a:t>
            </a:r>
            <a:r>
              <a:rPr lang="en-US" sz="700" dirty="0">
                <a:solidFill>
                  <a:srgbClr val="FF0000"/>
                </a:solidFill>
              </a:rPr>
              <a:t>( Submit, </a:t>
            </a:r>
            <a:r>
              <a:rPr lang="en-US" sz="700" i="1" dirty="0">
                <a:solidFill>
                  <a:srgbClr val="FF0000"/>
                </a:solidFill>
              </a:rPr>
              <a:t>‘2019-09-10T14:36:34.682Z’</a:t>
            </a:r>
            <a:r>
              <a:rPr lang="en-US" sz="700" dirty="0">
                <a:solidFill>
                  <a:srgbClr val="FF0000"/>
                </a:solidFill>
              </a:rPr>
              <a:t>, </a:t>
            </a:r>
            <a:r>
              <a:rPr lang="en-US" sz="700" i="1" dirty="0">
                <a:solidFill>
                  <a:srgbClr val="FF0000"/>
                </a:solidFill>
              </a:rPr>
              <a:t>‘2020-09-10T14:36:34.682Z’ </a:t>
            </a:r>
            <a:r>
              <a:rPr lang="en-US" sz="700" dirty="0">
                <a:solidFill>
                  <a:srgbClr val="FF0000"/>
                </a:solidFill>
              </a:rPr>
              <a:t>),</a:t>
            </a:r>
            <a:br>
              <a:rPr lang="en-US" sz="700" dirty="0">
                <a:solidFill>
                  <a:srgbClr val="FF0000"/>
                </a:solidFill>
              </a:rPr>
            </a:br>
            <a:r>
              <a:rPr lang="en-US" sz="700" dirty="0">
                <a:solidFill>
                  <a:srgbClr val="FF0000"/>
                </a:solidFill>
              </a:rPr>
              <a:t>	    </a:t>
            </a:r>
            <a:r>
              <a:rPr lang="en-US" sz="700" dirty="0" err="1">
                <a:solidFill>
                  <a:srgbClr val="FF0000"/>
                </a:solidFill>
              </a:rPr>
              <a:t>gbox_in_gbox</a:t>
            </a:r>
            <a:r>
              <a:rPr lang="en-US" sz="700" dirty="0">
                <a:solidFill>
                  <a:srgbClr val="FF0000"/>
                </a:solidFill>
              </a:rPr>
              <a:t>( </a:t>
            </a:r>
            <a:r>
              <a:rPr lang="en-US" sz="700" dirty="0" err="1">
                <a:solidFill>
                  <a:srgbClr val="FF0000"/>
                </a:solidFill>
              </a:rPr>
              <a:t>LoMin</a:t>
            </a:r>
            <a:r>
              <a:rPr lang="en-US" sz="700" dirty="0">
                <a:solidFill>
                  <a:srgbClr val="FF0000"/>
                </a:solidFill>
              </a:rPr>
              <a:t>, </a:t>
            </a:r>
            <a:r>
              <a:rPr lang="en-US" sz="700" dirty="0" err="1">
                <a:solidFill>
                  <a:srgbClr val="FF0000"/>
                </a:solidFill>
              </a:rPr>
              <a:t>LoMax</a:t>
            </a:r>
            <a:r>
              <a:rPr lang="en-US" sz="700" dirty="0">
                <a:solidFill>
                  <a:srgbClr val="FF0000"/>
                </a:solidFill>
              </a:rPr>
              <a:t>, </a:t>
            </a:r>
            <a:r>
              <a:rPr lang="en-US" sz="700" dirty="0" err="1">
                <a:solidFill>
                  <a:srgbClr val="FF0000"/>
                </a:solidFill>
              </a:rPr>
              <a:t>LaMin</a:t>
            </a:r>
            <a:r>
              <a:rPr lang="en-US" sz="700" dirty="0">
                <a:solidFill>
                  <a:srgbClr val="FF0000"/>
                </a:solidFill>
              </a:rPr>
              <a:t>, </a:t>
            </a:r>
            <a:r>
              <a:rPr lang="en-US" sz="700" dirty="0" err="1">
                <a:solidFill>
                  <a:srgbClr val="FF0000"/>
                </a:solidFill>
              </a:rPr>
              <a:t>LaMax</a:t>
            </a:r>
            <a:r>
              <a:rPr lang="en-US" sz="700" dirty="0">
                <a:solidFill>
                  <a:srgbClr val="FF0000"/>
                </a:solidFill>
              </a:rPr>
              <a:t>, </a:t>
            </a:r>
            <a:r>
              <a:rPr lang="en-US" sz="700" i="1" dirty="0">
                <a:solidFill>
                  <a:srgbClr val="FF0000"/>
                </a:solidFill>
              </a:rPr>
              <a:t>-9.39</a:t>
            </a:r>
            <a:r>
              <a:rPr lang="en-US" sz="700" dirty="0">
                <a:solidFill>
                  <a:srgbClr val="FF0000"/>
                </a:solidFill>
              </a:rPr>
              <a:t>, </a:t>
            </a:r>
            <a:r>
              <a:rPr lang="en-US" sz="700" i="1" dirty="0">
                <a:solidFill>
                  <a:srgbClr val="FF0000"/>
                </a:solidFill>
              </a:rPr>
              <a:t>4.3</a:t>
            </a:r>
            <a:r>
              <a:rPr lang="en-US" sz="700" dirty="0">
                <a:solidFill>
                  <a:srgbClr val="FF0000"/>
                </a:solidFill>
              </a:rPr>
              <a:t>, </a:t>
            </a:r>
            <a:r>
              <a:rPr lang="en-US" sz="700" i="1" dirty="0">
                <a:solidFill>
                  <a:srgbClr val="FF0000"/>
                </a:solidFill>
              </a:rPr>
              <a:t>35.95</a:t>
            </a:r>
            <a:r>
              <a:rPr lang="en-US" sz="700" dirty="0">
                <a:solidFill>
                  <a:srgbClr val="FF0000"/>
                </a:solidFill>
              </a:rPr>
              <a:t>, </a:t>
            </a:r>
            <a:r>
              <a:rPr lang="en-US" sz="700" i="1" dirty="0">
                <a:solidFill>
                  <a:srgbClr val="FF0000"/>
                </a:solidFill>
              </a:rPr>
              <a:t>43.75 </a:t>
            </a:r>
            <a:r>
              <a:rPr lang="en-US" sz="700" dirty="0">
                <a:solidFill>
                  <a:srgbClr val="00B050"/>
                </a:solidFill>
              </a:rPr>
              <a:t>)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sz="700" dirty="0">
                <a:solidFill>
                  <a:srgbClr val="00B050"/>
                </a:solidFill>
              </a:rPr>
              <a:t>)</a:t>
            </a:r>
            <a:endParaRPr lang="en-US" sz="1400" dirty="0"/>
          </a:p>
        </p:txBody>
      </p:sp>
      <p:sp>
        <p:nvSpPr>
          <p:cNvPr id="113" name="Rounded Rectangular Callout 112">
            <a:extLst>
              <a:ext uri="{FF2B5EF4-FFF2-40B4-BE49-F238E27FC236}">
                <a16:creationId xmlns:a16="http://schemas.microsoft.com/office/drawing/2014/main" xmlns="" id="{CC8B9222-915E-6844-A4E3-66332CF91EA1}"/>
              </a:ext>
            </a:extLst>
          </p:cNvPr>
          <p:cNvSpPr/>
          <p:nvPr/>
        </p:nvSpPr>
        <p:spPr>
          <a:xfrm>
            <a:off x="10302923" y="2384989"/>
            <a:ext cx="1194810" cy="298751"/>
          </a:xfrm>
          <a:prstGeom prst="wedgeRoundRectCallout">
            <a:avLst>
              <a:gd name="adj1" fmla="val -73135"/>
              <a:gd name="adj2" fmla="val 5142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predicate signature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641EE37D-0F78-4444-83C5-28268B0C5898}"/>
              </a:ext>
            </a:extLst>
          </p:cNvPr>
          <p:cNvSpPr/>
          <p:nvPr/>
        </p:nvSpPr>
        <p:spPr>
          <a:xfrm>
            <a:off x="7098688" y="4659707"/>
            <a:ext cx="6096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altLang="en-US" sz="900" dirty="0" err="1">
                <a:solidFill>
                  <a:srgbClr val="00B050"/>
                </a:solidFill>
              </a:rPr>
              <a:t>Query</a:t>
            </a:r>
            <a:r>
              <a:rPr lang="es-ES_tradnl" altLang="en-US" sz="900" dirty="0">
                <a:solidFill>
                  <a:srgbClr val="00B050"/>
                </a:solidFill>
              </a:rPr>
              <a:t>: </a:t>
            </a:r>
            <a:r>
              <a:rPr lang="es-ES_tradnl" altLang="en-US" sz="900" dirty="0" err="1">
                <a:solidFill>
                  <a:srgbClr val="00B050"/>
                </a:solidFill>
              </a:rPr>
              <a:t>pqapi</a:t>
            </a:r>
            <a:r>
              <a:rPr lang="es-ES_tradnl" altLang="en-US" sz="900" dirty="0">
                <a:solidFill>
                  <a:srgbClr val="00B050"/>
                </a:solidFill>
              </a:rPr>
              <a:t>/</a:t>
            </a:r>
            <a:r>
              <a:rPr lang="es-ES_tradnl" altLang="en-US" sz="900" dirty="0" err="1">
                <a:solidFill>
                  <a:srgbClr val="00B050"/>
                </a:solidFill>
              </a:rPr>
              <a:t>users</a:t>
            </a:r>
            <a:r>
              <a:rPr lang="es-ES_tradnl" altLang="en-US" sz="900" dirty="0">
                <a:solidFill>
                  <a:srgbClr val="00B050"/>
                </a:solidFill>
              </a:rPr>
              <a:t> ( </a:t>
            </a:r>
            <a:r>
              <a:rPr lang="es-ES_tradnl" altLang="en-US" sz="900" dirty="0" err="1">
                <a:solidFill>
                  <a:srgbClr val="00B050"/>
                </a:solidFill>
              </a:rPr>
              <a:t>object</a:t>
            </a:r>
            <a:r>
              <a:rPr lang="es-ES_tradnl" altLang="en-US" sz="900" dirty="0">
                <a:solidFill>
                  <a:srgbClr val="00B050"/>
                </a:solidFill>
              </a:rPr>
              <a:t>=device_95b40cf9-a9fc-4bd8-b695-99773b6f25e4, </a:t>
            </a:r>
            <a:r>
              <a:rPr lang="es-ES_tradnl" altLang="en-US" sz="900" dirty="0" err="1">
                <a:solidFill>
                  <a:srgbClr val="00B050"/>
                </a:solidFill>
              </a:rPr>
              <a:t>ar</a:t>
            </a:r>
            <a:r>
              <a:rPr lang="es-ES_tradnl" altLang="en-US" sz="900" dirty="0">
                <a:solidFill>
                  <a:srgbClr val="00B050"/>
                </a:solidFill>
              </a:rPr>
              <a:t>=r,</a:t>
            </a:r>
            <a:br>
              <a:rPr lang="es-ES_tradnl" altLang="en-US" sz="900" dirty="0">
                <a:solidFill>
                  <a:srgbClr val="00B050"/>
                </a:solidFill>
              </a:rPr>
            </a:br>
            <a:r>
              <a:rPr lang="es-ES_tradnl" altLang="en-US" sz="900" dirty="0">
                <a:solidFill>
                  <a:srgbClr val="00B050"/>
                </a:solidFill>
              </a:rPr>
              <a:t>    </a:t>
            </a:r>
            <a:r>
              <a:rPr lang="es-ES_tradnl" altLang="en-US" sz="900" dirty="0" err="1">
                <a:solidFill>
                  <a:srgbClr val="FF0000"/>
                </a:solidFill>
              </a:rPr>
              <a:t>cond</a:t>
            </a:r>
            <a:r>
              <a:rPr lang="es-ES_tradnl" altLang="en-US" sz="900" dirty="0">
                <a:solidFill>
                  <a:srgbClr val="FF0000"/>
                </a:solidFill>
              </a:rPr>
              <a:t> = [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devid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=‘95b4…’,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mchan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=2,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tstart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=‘2020-09…’,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tstop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=‘2020-09…’, </a:t>
            </a:r>
            <a:r>
              <a:rPr lang="es-ES_tradnl" altLang="en-US" sz="900" dirty="0" err="1">
                <a:solidFill>
                  <a:srgbClr val="FF0000"/>
                </a:solidFill>
              </a:rPr>
              <a:t>tsubmit</a:t>
            </a:r>
            <a:r>
              <a:rPr lang="es-ES_tradnl" altLang="en-US" sz="900" dirty="0">
                <a:solidFill>
                  <a:srgbClr val="FF0000"/>
                </a:solidFill>
              </a:rPr>
              <a:t>=‘2020=09…’,</a:t>
            </a:r>
            <a:br>
              <a:rPr lang="es-ES_tradnl" altLang="en-US" sz="900" dirty="0">
                <a:solidFill>
                  <a:srgbClr val="FF0000"/>
                </a:solidFill>
              </a:rPr>
            </a:br>
            <a:r>
              <a:rPr lang="es-ES_tradnl" altLang="en-US" sz="900" dirty="0">
                <a:solidFill>
                  <a:srgbClr val="FF0000"/>
                </a:solidFill>
              </a:rPr>
              <a:t>    </a:t>
            </a:r>
            <a:r>
              <a:rPr lang="es-ES_tradnl" altLang="en-US" sz="900" dirty="0" err="1">
                <a:solidFill>
                  <a:srgbClr val="FF0000"/>
                </a:solidFill>
              </a:rPr>
              <a:t>loMin</a:t>
            </a:r>
            <a:r>
              <a:rPr lang="es-ES_tradnl" altLang="en-US" sz="900" dirty="0">
                <a:solidFill>
                  <a:srgbClr val="FF0000"/>
                </a:solidFill>
              </a:rPr>
              <a:t>=3.419216, </a:t>
            </a:r>
            <a:r>
              <a:rPr lang="es-ES_tradnl" altLang="en-US" sz="900" dirty="0" err="1">
                <a:solidFill>
                  <a:srgbClr val="FF0000"/>
                </a:solidFill>
              </a:rPr>
              <a:t>loMax</a:t>
            </a:r>
            <a:r>
              <a:rPr lang="es-ES_tradnl" altLang="en-US" sz="900" dirty="0">
                <a:solidFill>
                  <a:srgbClr val="FF0000"/>
                </a:solidFill>
              </a:rPr>
              <a:t>= 3.519216, </a:t>
            </a:r>
            <a:r>
              <a:rPr lang="es-ES_tradnl" altLang="en-US" sz="900" dirty="0" err="1">
                <a:solidFill>
                  <a:srgbClr val="FF0000"/>
                </a:solidFill>
              </a:rPr>
              <a:t>laMin</a:t>
            </a:r>
            <a:r>
              <a:rPr lang="es-ES_tradnl" altLang="en-US" sz="900" dirty="0">
                <a:solidFill>
                  <a:srgbClr val="FF0000"/>
                </a:solidFill>
              </a:rPr>
              <a:t>=40.062069, </a:t>
            </a:r>
            <a:r>
              <a:rPr lang="es-ES_tradnl" altLang="en-US" sz="900" dirty="0" err="1">
                <a:solidFill>
                  <a:srgbClr val="FF0000"/>
                </a:solidFill>
              </a:rPr>
              <a:t>laMax</a:t>
            </a:r>
            <a:r>
              <a:rPr lang="es-ES_tradnl" altLang="en-US" sz="900" dirty="0">
                <a:solidFill>
                  <a:srgbClr val="FF0000"/>
                </a:solidFill>
              </a:rPr>
              <a:t>=40.072069 ]  </a:t>
            </a:r>
            <a:r>
              <a:rPr lang="es-ES_tradnl" altLang="en-US" sz="900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0A568D0B-7160-9346-A394-10EC81B5885A}"/>
              </a:ext>
            </a:extLst>
          </p:cNvPr>
          <p:cNvSpPr/>
          <p:nvPr/>
        </p:nvSpPr>
        <p:spPr>
          <a:xfrm>
            <a:off x="7134628" y="5542326"/>
            <a:ext cx="6096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altLang="en-US" sz="900" dirty="0" err="1">
                <a:solidFill>
                  <a:srgbClr val="00B050"/>
                </a:solidFill>
              </a:rPr>
              <a:t>During</a:t>
            </a:r>
            <a:r>
              <a:rPr lang="es-ES_tradnl" altLang="en-US" sz="900" dirty="0">
                <a:solidFill>
                  <a:srgbClr val="00B050"/>
                </a:solidFill>
              </a:rPr>
              <a:t> </a:t>
            </a:r>
            <a:r>
              <a:rPr lang="es-ES_tradnl" altLang="en-US" sz="900" dirty="0" err="1">
                <a:solidFill>
                  <a:srgbClr val="00B050"/>
                </a:solidFill>
              </a:rPr>
              <a:t>query</a:t>
            </a:r>
            <a:r>
              <a:rPr lang="es-ES_tradnl" altLang="en-US" sz="900" dirty="0">
                <a:solidFill>
                  <a:srgbClr val="00B050"/>
                </a:solidFill>
              </a:rPr>
              <a:t>: </a:t>
            </a:r>
            <a:r>
              <a:rPr lang="es-ES_tradnl" altLang="en-US" sz="900" dirty="0" err="1">
                <a:solidFill>
                  <a:srgbClr val="00B050"/>
                </a:solidFill>
              </a:rPr>
              <a:t>object</a:t>
            </a:r>
            <a:r>
              <a:rPr lang="es-ES_tradnl" altLang="en-US" sz="900" dirty="0">
                <a:solidFill>
                  <a:srgbClr val="00B050"/>
                </a:solidFill>
              </a:rPr>
              <a:t>=device_95b40cf9-a9fc-4bd8-b695-99773b6f25e4, </a:t>
            </a:r>
            <a:r>
              <a:rPr lang="es-ES_tradnl" altLang="en-US" sz="900" dirty="0" err="1">
                <a:solidFill>
                  <a:srgbClr val="00B050"/>
                </a:solidFill>
              </a:rPr>
              <a:t>ar</a:t>
            </a:r>
            <a:r>
              <a:rPr lang="es-ES_tradnl" altLang="en-US" sz="900" dirty="0">
                <a:solidFill>
                  <a:srgbClr val="00B050"/>
                </a:solidFill>
              </a:rPr>
              <a:t>=r,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</a:t>
            </a:r>
            <a:r>
              <a:rPr lang="es-ES_tradnl" altLang="en-US" sz="900" dirty="0">
                <a:solidFill>
                  <a:srgbClr val="00B050"/>
                </a:solidFill>
              </a:rPr>
              <a:t>= </a:t>
            </a:r>
            <a:r>
              <a:rPr lang="es-ES_tradnl" altLang="en-US" sz="900" dirty="0" err="1">
                <a:solidFill>
                  <a:srgbClr val="00B050"/>
                </a:solidFill>
              </a:rPr>
              <a:t>E.g</a:t>
            </a:r>
            <a:r>
              <a:rPr lang="es-ES_tradnl" altLang="en-US" sz="900" dirty="0">
                <a:solidFill>
                  <a:srgbClr val="00B050"/>
                </a:solidFill>
              </a:rPr>
              <a:t>.:</a:t>
            </a:r>
            <a:br>
              <a:rPr lang="es-ES_tradnl" altLang="en-US" sz="900" dirty="0">
                <a:solidFill>
                  <a:srgbClr val="00B050"/>
                </a:solidFill>
              </a:rPr>
            </a:br>
            <a:r>
              <a:rPr lang="es-ES_tradnl" altLang="en-US" sz="900" dirty="0">
                <a:solidFill>
                  <a:srgbClr val="00B050"/>
                </a:solidFill>
              </a:rPr>
              <a:t> 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5f5a39f2b559dcf200f424d0( ‘95b4…’, 2, ‘2020-09…’, ‘2020-09…’, </a:t>
            </a:r>
            <a:r>
              <a:rPr lang="es-ES_tradnl" altLang="en-US" sz="900" dirty="0">
                <a:solidFill>
                  <a:srgbClr val="FF0000"/>
                </a:solidFill>
              </a:rPr>
              <a:t>‘2020=09…’,</a:t>
            </a:r>
            <a:br>
              <a:rPr lang="es-ES_tradnl" altLang="en-US" sz="900" dirty="0">
                <a:solidFill>
                  <a:srgbClr val="FF0000"/>
                </a:solidFill>
              </a:rPr>
            </a:br>
            <a:r>
              <a:rPr lang="es-ES_tradnl" altLang="en-US" sz="900" dirty="0">
                <a:solidFill>
                  <a:srgbClr val="FF0000"/>
                </a:solidFill>
              </a:rPr>
              <a:t>    3.419216, 3.519216, 40.062069, 40.072069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) </a:t>
            </a:r>
            <a:r>
              <a:rPr lang="es-ES_tradnl" altLang="en-US" sz="900" dirty="0">
                <a:solidFill>
                  <a:srgbClr val="00B050"/>
                </a:solidFill>
              </a:rPr>
              <a:t>) </a:t>
            </a:r>
            <a:r>
              <a:rPr lang="es-ES_tradnl" altLang="en-US" sz="900" dirty="0" err="1">
                <a:solidFill>
                  <a:srgbClr val="00B050"/>
                </a:solidFill>
              </a:rPr>
              <a:t>for</a:t>
            </a:r>
            <a:r>
              <a:rPr lang="es-ES_tradnl" altLang="en-US" sz="900" dirty="0">
                <a:solidFill>
                  <a:srgbClr val="00B050"/>
                </a:solidFill>
              </a:rPr>
              <a:t>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conditional</a:t>
            </a:r>
            <a:r>
              <a:rPr lang="es-ES_tradnl" altLang="en-US" sz="900" dirty="0">
                <a:solidFill>
                  <a:srgbClr val="00B050"/>
                </a:solidFill>
              </a:rPr>
              <a:t> rule</a:t>
            </a:r>
          </a:p>
        </p:txBody>
      </p:sp>
      <p:sp>
        <p:nvSpPr>
          <p:cNvPr id="116" name="Rounded Rectangular Callout 115">
            <a:extLst>
              <a:ext uri="{FF2B5EF4-FFF2-40B4-BE49-F238E27FC236}">
                <a16:creationId xmlns:a16="http://schemas.microsoft.com/office/drawing/2014/main" xmlns="" id="{2A4948A7-57D5-534C-959E-0758906C0B51}"/>
              </a:ext>
            </a:extLst>
          </p:cNvPr>
          <p:cNvSpPr/>
          <p:nvPr/>
        </p:nvSpPr>
        <p:spPr>
          <a:xfrm>
            <a:off x="10557731" y="5177151"/>
            <a:ext cx="1535209" cy="382742"/>
          </a:xfrm>
          <a:prstGeom prst="wedgeRoundRectCallout">
            <a:avLst>
              <a:gd name="adj1" fmla="val 1416"/>
              <a:gd name="adj2" fmla="val -9978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Values (constants) from the data package transmitted by condition variable name</a:t>
            </a:r>
          </a:p>
        </p:txBody>
      </p:sp>
      <p:sp>
        <p:nvSpPr>
          <p:cNvPr id="117" name="Rounded Rectangular Callout 116">
            <a:extLst>
              <a:ext uri="{FF2B5EF4-FFF2-40B4-BE49-F238E27FC236}">
                <a16:creationId xmlns:a16="http://schemas.microsoft.com/office/drawing/2014/main" xmlns="" id="{E63C62D4-143C-AB41-B461-32AF8469417F}"/>
              </a:ext>
            </a:extLst>
          </p:cNvPr>
          <p:cNvSpPr/>
          <p:nvPr/>
        </p:nvSpPr>
        <p:spPr>
          <a:xfrm>
            <a:off x="10468900" y="6091401"/>
            <a:ext cx="1366271" cy="643546"/>
          </a:xfrm>
          <a:prstGeom prst="wedgeRoundRectCallout">
            <a:avLst>
              <a:gd name="adj1" fmla="val 8519"/>
              <a:gd name="adj2" fmla="val -8216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Values substituted into condition variables in call template for actual call during processing of conditional rules</a:t>
            </a:r>
          </a:p>
        </p:txBody>
      </p:sp>
      <p:sp>
        <p:nvSpPr>
          <p:cNvPr id="118" name="Down Arrow 117">
            <a:extLst>
              <a:ext uri="{FF2B5EF4-FFF2-40B4-BE49-F238E27FC236}">
                <a16:creationId xmlns:a16="http://schemas.microsoft.com/office/drawing/2014/main" xmlns="" id="{DDF27498-965E-304F-9F03-4C0BE8A6B288}"/>
              </a:ext>
            </a:extLst>
          </p:cNvPr>
          <p:cNvSpPr/>
          <p:nvPr/>
        </p:nvSpPr>
        <p:spPr>
          <a:xfrm>
            <a:off x="9191961" y="5434229"/>
            <a:ext cx="117566" cy="159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own Arrow 118">
            <a:extLst>
              <a:ext uri="{FF2B5EF4-FFF2-40B4-BE49-F238E27FC236}">
                <a16:creationId xmlns:a16="http://schemas.microsoft.com/office/drawing/2014/main" xmlns="" id="{24AF478D-11A1-6540-8A8E-9761CB512C91}"/>
              </a:ext>
            </a:extLst>
          </p:cNvPr>
          <p:cNvSpPr/>
          <p:nvPr/>
        </p:nvSpPr>
        <p:spPr>
          <a:xfrm>
            <a:off x="9191961" y="5130955"/>
            <a:ext cx="117566" cy="159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Down Arrow 119">
            <a:extLst>
              <a:ext uri="{FF2B5EF4-FFF2-40B4-BE49-F238E27FC236}">
                <a16:creationId xmlns:a16="http://schemas.microsoft.com/office/drawing/2014/main" xmlns="" id="{FB61A76F-CEE1-A142-A7EF-30F73D25E6E6}"/>
              </a:ext>
            </a:extLst>
          </p:cNvPr>
          <p:cNvSpPr/>
          <p:nvPr/>
        </p:nvSpPr>
        <p:spPr>
          <a:xfrm rot="16200000">
            <a:off x="7483748" y="3772830"/>
            <a:ext cx="159068" cy="31555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7B9C583B-DA19-4947-9CF7-FA2BCCA484C0}"/>
              </a:ext>
            </a:extLst>
          </p:cNvPr>
          <p:cNvSpPr txBox="1"/>
          <p:nvPr/>
        </p:nvSpPr>
        <p:spPr>
          <a:xfrm>
            <a:off x="9102410" y="5184733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+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F882A5C3-6041-B84F-8C99-B63FCA8B87BC}"/>
              </a:ext>
            </a:extLst>
          </p:cNvPr>
          <p:cNvSpPr txBox="1"/>
          <p:nvPr/>
        </p:nvSpPr>
        <p:spPr>
          <a:xfrm>
            <a:off x="8485683" y="420749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Contract representation</a:t>
            </a:r>
            <a:br>
              <a:rPr lang="en-US" sz="1200" dirty="0"/>
            </a:br>
            <a:r>
              <a:rPr lang="en-US" sz="1200" dirty="0"/>
              <a:t>in policy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A922357E-DE96-824B-969F-6257D4F60E64}"/>
              </a:ext>
            </a:extLst>
          </p:cNvPr>
          <p:cNvSpPr txBox="1"/>
          <p:nvPr/>
        </p:nvSpPr>
        <p:spPr>
          <a:xfrm>
            <a:off x="9556966" y="3253097"/>
            <a:ext cx="2562628" cy="140038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5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Datapackage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{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5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datapackage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-id”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5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“laea8e39-b49b-4fc7-bb88-9ec48a555173”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“measurement-channel-id”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5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</a:p>
          <a:p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5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deviceID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5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“95b40cf9-a9fc-4bd8-b695-99773b6f25e4”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“type”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5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“time-series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5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cpp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-type”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5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“vehicle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“timestamp-start”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5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“2020-09-08T08:00:00Z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“timestamp-stop”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5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“2020-09-09T08:00:00Z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“submit-time”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5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“2020-09-09T08:03:22.350069Z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“geo-bounding-box”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{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“longitude-min”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3.419216,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“longitude-max”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3.519216,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”latitude-min”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40.062069,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“latitude-max”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40.072069</a:t>
            </a: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</a:t>
            </a: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}</a:t>
            </a:r>
            <a:b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</a:br>
            <a:r>
              <a:rPr lang="en-US" sz="5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112" name="Rounded Rectangular Callout 111">
            <a:extLst>
              <a:ext uri="{FF2B5EF4-FFF2-40B4-BE49-F238E27FC236}">
                <a16:creationId xmlns:a16="http://schemas.microsoft.com/office/drawing/2014/main" xmlns="" id="{D787B41D-3819-C349-82E1-2925A6927E95}"/>
              </a:ext>
            </a:extLst>
          </p:cNvPr>
          <p:cNvSpPr/>
          <p:nvPr/>
        </p:nvSpPr>
        <p:spPr>
          <a:xfrm>
            <a:off x="10204488" y="2689781"/>
            <a:ext cx="1888452" cy="615315"/>
          </a:xfrm>
          <a:prstGeom prst="wedgeRoundRectCallout">
            <a:avLst>
              <a:gd name="adj1" fmla="val -83980"/>
              <a:gd name="adj2" fmla="val -1622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predicate </a:t>
            </a:r>
            <a:r>
              <a:rPr lang="en-US" sz="800" b="1" i="1" dirty="0">
                <a:solidFill>
                  <a:schemeClr val="tx1"/>
                </a:solidFill>
              </a:rPr>
              <a:t>definition</a:t>
            </a:r>
            <a:r>
              <a:rPr lang="en-US" sz="800" dirty="0">
                <a:solidFill>
                  <a:schemeClr val="tx1"/>
                </a:solidFill>
              </a:rPr>
              <a:t> with </a:t>
            </a:r>
            <a:r>
              <a:rPr lang="en-US" sz="800" b="1" i="1" dirty="0">
                <a:solidFill>
                  <a:schemeClr val="tx1"/>
                </a:solidFill>
              </a:rPr>
              <a:t>formal params </a:t>
            </a:r>
            <a:r>
              <a:rPr lang="en-US" sz="800" dirty="0">
                <a:solidFill>
                  <a:schemeClr val="tx1"/>
                </a:solidFill>
              </a:rPr>
              <a:t>transmitted positionally (note use of capitals for variables)</a:t>
            </a:r>
          </a:p>
        </p:txBody>
      </p:sp>
    </p:spTree>
    <p:extLst>
      <p:ext uri="{BB962C8B-B14F-4D97-AF65-F5344CB8AC3E}">
        <p14:creationId xmlns:p14="http://schemas.microsoft.com/office/powerpoint/2010/main" val="250677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F30645-EF21-1F4E-AFD8-21571668D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29" y="-7868"/>
            <a:ext cx="10515600" cy="580431"/>
          </a:xfrm>
        </p:spPr>
        <p:txBody>
          <a:bodyPr/>
          <a:lstStyle/>
          <a:p>
            <a:r>
              <a:rPr lang="en-US" dirty="0"/>
              <a:t>The pieces of the solution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B5F38A8B-5B7B-ED46-8CC8-D26CC7C529FB}"/>
              </a:ext>
            </a:extLst>
          </p:cNvPr>
          <p:cNvCxnSpPr>
            <a:cxnSpLocks/>
            <a:stCxn id="52" idx="2"/>
            <a:endCxn id="50" idx="0"/>
          </p:cNvCxnSpPr>
          <p:nvPr/>
        </p:nvCxnSpPr>
        <p:spPr>
          <a:xfrm flipH="1">
            <a:off x="3880668" y="4818155"/>
            <a:ext cx="139071" cy="11647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F9C0954A-6199-5B42-8740-6C24028AFB6E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>
            <a:off x="1078743" y="4804997"/>
            <a:ext cx="592822" cy="11809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E13AA4D7-9DBF-C147-8DEA-77CD820E3B93}"/>
              </a:ext>
            </a:extLst>
          </p:cNvPr>
          <p:cNvSpPr/>
          <p:nvPr/>
        </p:nvSpPr>
        <p:spPr>
          <a:xfrm>
            <a:off x="184908" y="4553122"/>
            <a:ext cx="1787670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achnl</a:t>
            </a:r>
            <a:r>
              <a:rPr lang="en-US" sz="800" dirty="0">
                <a:solidFill>
                  <a:schemeClr val="bg1"/>
                </a:solidFill>
              </a:rPr>
              <a:t>_</a:t>
            </a:r>
            <a:r>
              <a:rPr lang="es-ES_tradnl" altLang="en-US" sz="800" dirty="0">
                <a:solidFill>
                  <a:schemeClr val="bg1"/>
                </a:solidFill>
              </a:rPr>
              <a:t>5f5a39f20463e50012bca2c3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EC495163-C0AC-0B41-99A1-8B2319C28DFF}"/>
              </a:ext>
            </a:extLst>
          </p:cNvPr>
          <p:cNvSpPr/>
          <p:nvPr/>
        </p:nvSpPr>
        <p:spPr>
          <a:xfrm>
            <a:off x="654482" y="5362383"/>
            <a:ext cx="1899556" cy="2518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ua_cntr_</a:t>
            </a:r>
            <a:r>
              <a:rPr lang="es-ES_tradnl" altLang="en-US" sz="800" dirty="0">
                <a:solidFill>
                  <a:schemeClr val="bg1"/>
                </a:solidFill>
                <a:sym typeface="+mn-ea"/>
              </a:rPr>
              <a:t>5f3fa521b1782447069c2649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1D6D0A99-A14D-0B41-922A-29DC086675A8}"/>
              </a:ext>
            </a:extLst>
          </p:cNvPr>
          <p:cNvSpPr/>
          <p:nvPr/>
        </p:nvSpPr>
        <p:spPr>
          <a:xfrm>
            <a:off x="850876" y="5985922"/>
            <a:ext cx="1641377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sp_5f1aa9f638189e22005d0f39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33512BE7-AF5A-BB4F-B8CE-2877E37416EA}"/>
              </a:ext>
            </a:extLst>
          </p:cNvPr>
          <p:cNvSpPr/>
          <p:nvPr/>
        </p:nvSpPr>
        <p:spPr>
          <a:xfrm>
            <a:off x="3111320" y="5362383"/>
            <a:ext cx="1899556" cy="2518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oa_cntr_</a:t>
            </a:r>
            <a:r>
              <a:rPr lang="es-ES_tradnl" altLang="en-US" sz="800" dirty="0">
                <a:solidFill>
                  <a:schemeClr val="bg1"/>
                </a:solidFill>
                <a:sym typeface="+mn-ea"/>
              </a:rPr>
              <a:t>5f3fa521b1782447069c2649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75EDE49B-6A3F-2348-B8CE-8182F01AC68A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1078743" y="4804997"/>
            <a:ext cx="525517" cy="5573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xmlns="" id="{9149C932-3445-3644-A4A5-4B9847933836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1604260" y="5614258"/>
            <a:ext cx="67305" cy="37166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017C93AB-C97A-674D-85E2-AEAFE02247B9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2554038" y="5488321"/>
            <a:ext cx="5572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182D982E-4FFD-DB42-B849-B68E867FA075}"/>
              </a:ext>
            </a:extLst>
          </p:cNvPr>
          <p:cNvSpPr txBox="1"/>
          <p:nvPr/>
        </p:nvSpPr>
        <p:spPr>
          <a:xfrm>
            <a:off x="1879534" y="5436745"/>
            <a:ext cx="19062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[r],</a:t>
            </a:r>
            <a:br>
              <a:rPr lang="en-US" sz="1100" dirty="0"/>
            </a:br>
            <a:r>
              <a:rPr lang="en-US" sz="1100" dirty="0">
                <a:solidFill>
                  <a:srgbClr val="FF0000"/>
                </a:solidFill>
              </a:rPr>
              <a:t>dr_offer_5f5a39f2b…d0(…)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BCD5F5D9-45CF-E04F-986C-3200BCD171C7}"/>
              </a:ext>
            </a:extLst>
          </p:cNvPr>
          <p:cNvSpPr/>
          <p:nvPr/>
        </p:nvSpPr>
        <p:spPr>
          <a:xfrm>
            <a:off x="3560849" y="5982901"/>
            <a:ext cx="639638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owner_1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20078B68-08F2-A64C-9BAC-25EC53AB092C}"/>
              </a:ext>
            </a:extLst>
          </p:cNvPr>
          <p:cNvCxnSpPr>
            <a:cxnSpLocks/>
            <a:stCxn id="45" idx="2"/>
            <a:endCxn id="50" idx="0"/>
          </p:cNvCxnSpPr>
          <p:nvPr/>
        </p:nvCxnSpPr>
        <p:spPr>
          <a:xfrm flipH="1">
            <a:off x="3880668" y="5614258"/>
            <a:ext cx="180430" cy="36864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B45411A3-5A86-7040-95F4-55537C83B25F}"/>
              </a:ext>
            </a:extLst>
          </p:cNvPr>
          <p:cNvSpPr/>
          <p:nvPr/>
        </p:nvSpPr>
        <p:spPr>
          <a:xfrm>
            <a:off x="3306061" y="4549426"/>
            <a:ext cx="1427355" cy="268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device_95b40cf9-a9fc-4bd8-b695-99773b6f25e4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89F9F19C-0E86-C441-B557-2A2113252AE8}"/>
              </a:ext>
            </a:extLst>
          </p:cNvPr>
          <p:cNvCxnSpPr>
            <a:cxnSpLocks/>
            <a:stCxn id="52" idx="2"/>
            <a:endCxn id="45" idx="0"/>
          </p:cNvCxnSpPr>
          <p:nvPr/>
        </p:nvCxnSpPr>
        <p:spPr>
          <a:xfrm>
            <a:off x="4019739" y="4818155"/>
            <a:ext cx="41359" cy="54422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23F0862-3B0F-2B4E-9686-F8075956DB43}"/>
              </a:ext>
            </a:extLst>
          </p:cNvPr>
          <p:cNvSpPr txBox="1"/>
          <p:nvPr/>
        </p:nvSpPr>
        <p:spPr>
          <a:xfrm>
            <a:off x="2685010" y="5262445"/>
            <a:ext cx="295334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897E43A1-E882-164A-AE37-77247D1B49F8}"/>
              </a:ext>
            </a:extLst>
          </p:cNvPr>
          <p:cNvSpPr txBox="1"/>
          <p:nvPr/>
        </p:nvSpPr>
        <p:spPr>
          <a:xfrm>
            <a:off x="4037078" y="4873318"/>
            <a:ext cx="319818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09E2DD8B-2E60-A342-B324-78306B6D2DE4}"/>
              </a:ext>
            </a:extLst>
          </p:cNvPr>
          <p:cNvSpPr txBox="1"/>
          <p:nvPr/>
        </p:nvSpPr>
        <p:spPr>
          <a:xfrm>
            <a:off x="4037078" y="5688638"/>
            <a:ext cx="295334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B0688E1B-59D2-0141-88BD-BA5A343F1473}"/>
              </a:ext>
            </a:extLst>
          </p:cNvPr>
          <p:cNvSpPr txBox="1"/>
          <p:nvPr/>
        </p:nvSpPr>
        <p:spPr>
          <a:xfrm>
            <a:off x="1637912" y="5640168"/>
            <a:ext cx="287700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B932CC95-039C-6A47-AD51-524BCBA5D7AD}"/>
              </a:ext>
            </a:extLst>
          </p:cNvPr>
          <p:cNvSpPr txBox="1"/>
          <p:nvPr/>
        </p:nvSpPr>
        <p:spPr>
          <a:xfrm>
            <a:off x="1453178" y="5062721"/>
            <a:ext cx="310130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0399C516-BC5F-0544-81A9-FB88304F2E90}"/>
              </a:ext>
            </a:extLst>
          </p:cNvPr>
          <p:cNvSpPr txBox="1"/>
          <p:nvPr/>
        </p:nvSpPr>
        <p:spPr>
          <a:xfrm>
            <a:off x="402174" y="5204442"/>
            <a:ext cx="310130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xmlns="" id="{3B929A62-B0F7-BC4F-86B0-16E9D8814EA6}"/>
              </a:ext>
            </a:extLst>
          </p:cNvPr>
          <p:cNvSpPr/>
          <p:nvPr/>
        </p:nvSpPr>
        <p:spPr>
          <a:xfrm>
            <a:off x="196092" y="5005240"/>
            <a:ext cx="4929557" cy="872132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3BEB89F6-AEE8-FF49-8224-9A1670F7A960}"/>
              </a:ext>
            </a:extLst>
          </p:cNvPr>
          <p:cNvSpPr txBox="1"/>
          <p:nvPr/>
        </p:nvSpPr>
        <p:spPr>
          <a:xfrm>
            <a:off x="4618381" y="5151868"/>
            <a:ext cx="310898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E210FF0-8C35-D044-B33D-0A77361EE457}"/>
              </a:ext>
            </a:extLst>
          </p:cNvPr>
          <p:cNvSpPr txBox="1"/>
          <p:nvPr/>
        </p:nvSpPr>
        <p:spPr>
          <a:xfrm>
            <a:off x="1501845" y="4818123"/>
            <a:ext cx="21210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Contract 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endParaRPr 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CF3BA0B7-FF1B-FC42-A5EE-1E23A8A8908B}"/>
              </a:ext>
            </a:extLst>
          </p:cNvPr>
          <p:cNvSpPr txBox="1"/>
          <p:nvPr/>
        </p:nvSpPr>
        <p:spPr>
          <a:xfrm>
            <a:off x="5413742" y="6511243"/>
            <a:ext cx="1600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[&lt;aeon channel list&gt;]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64A64B91-C7EC-274B-B8DB-FEB038D75ABB}"/>
              </a:ext>
            </a:extLst>
          </p:cNvPr>
          <p:cNvSpPr/>
          <p:nvPr/>
        </p:nvSpPr>
        <p:spPr>
          <a:xfrm>
            <a:off x="-233752" y="6270413"/>
            <a:ext cx="5647494" cy="352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10000"/>
              </a:lnSpc>
            </a:pPr>
            <a:r>
              <a:rPr lang="es-ES_tradnl" altLang="en-US" sz="800" dirty="0" err="1">
                <a:solidFill>
                  <a:schemeClr val="accent2"/>
                </a:solidFill>
              </a:rPr>
              <a:t>cond</a:t>
            </a:r>
            <a:r>
              <a:rPr lang="es-ES_tradnl" altLang="en-US" sz="800" dirty="0">
                <a:solidFill>
                  <a:schemeClr val="accent2"/>
                </a:solidFill>
              </a:rPr>
              <a:t>( 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800" dirty="0">
                <a:solidFill>
                  <a:srgbClr val="FF0000"/>
                </a:solidFill>
              </a:rPr>
              <a:t>_offer_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5f5a39f2b559dcf200f424d0(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devid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mchan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tstart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tstop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tsubmit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loMin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loMax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laMin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800" dirty="0" err="1">
                <a:solidFill>
                  <a:srgbClr val="FF0000"/>
                </a:solidFill>
                <a:sym typeface="+mn-ea"/>
              </a:rPr>
              <a:t>laMax</a:t>
            </a:r>
            <a:r>
              <a:rPr lang="es-ES_tradnl" altLang="en-US" sz="800" dirty="0">
                <a:solidFill>
                  <a:srgbClr val="FF0000"/>
                </a:solidFill>
                <a:sym typeface="+mn-ea"/>
              </a:rPr>
              <a:t> )</a:t>
            </a:r>
            <a:r>
              <a:rPr lang="es-ES_tradnl" altLang="en-US" sz="800" dirty="0">
                <a:solidFill>
                  <a:schemeClr val="accent2"/>
                </a:solidFill>
                <a:sym typeface="+mn-ea"/>
              </a:rPr>
              <a:t>,</a:t>
            </a:r>
            <a:r>
              <a:rPr lang="es-ES_tradnl" altLang="en-US" sz="800" dirty="0">
                <a:solidFill>
                  <a:schemeClr val="accent2"/>
                </a:solidFill>
              </a:rPr>
              <a:t/>
            </a:r>
            <a:br>
              <a:rPr lang="es-ES_tradnl" altLang="en-US" sz="800" dirty="0">
                <a:solidFill>
                  <a:schemeClr val="accent2"/>
                </a:solidFill>
              </a:rPr>
            </a:br>
            <a:r>
              <a:rPr lang="es-ES_tradnl" altLang="en-US" sz="800" dirty="0">
                <a:solidFill>
                  <a:schemeClr val="accent2"/>
                </a:solidFill>
              </a:rPr>
              <a:t>          </a:t>
            </a:r>
            <a:r>
              <a:rPr lang="es-ES_tradnl" altLang="en-US" sz="800" dirty="0" err="1"/>
              <a:t>associate</a:t>
            </a:r>
            <a:r>
              <a:rPr lang="es-ES_tradnl" altLang="en-US" sz="800" dirty="0"/>
              <a:t>(ua_cntr_</a:t>
            </a:r>
            <a:r>
              <a:rPr lang="es-ES_tradnl" altLang="en-US" sz="800" dirty="0">
                <a:sym typeface="+mn-ea"/>
              </a:rPr>
              <a:t>5f3fa521b1782447069c2649</a:t>
            </a:r>
            <a:r>
              <a:rPr lang="es-ES_tradnl" altLang="en-US" sz="800" dirty="0"/>
              <a:t>, [r], oa_cntr_</a:t>
            </a:r>
            <a:r>
              <a:rPr lang="es-ES_tradnl" altLang="en-US" sz="800" dirty="0">
                <a:sym typeface="+mn-ea"/>
              </a:rPr>
              <a:t>5f3fa521b1782447069c2649</a:t>
            </a:r>
            <a:r>
              <a:rPr lang="es-ES_tradnl" altLang="en-US" sz="800" dirty="0"/>
              <a:t>)</a:t>
            </a:r>
            <a:r>
              <a:rPr lang="es-ES_tradnl" altLang="en-US" sz="800" dirty="0">
                <a:solidFill>
                  <a:schemeClr val="accent2"/>
                </a:solidFill>
              </a:rPr>
              <a:t> 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641EE37D-0F78-4444-83C5-28268B0C5898}"/>
              </a:ext>
            </a:extLst>
          </p:cNvPr>
          <p:cNvSpPr/>
          <p:nvPr/>
        </p:nvSpPr>
        <p:spPr>
          <a:xfrm>
            <a:off x="7296949" y="4845875"/>
            <a:ext cx="4465717" cy="6323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Query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: </a:t>
            </a: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pqapi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/</a:t>
            </a: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users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( </a:t>
            </a: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object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=</a:t>
            </a: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device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_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95b40cf9-a9fc-4bd8-b695-99773b6f25e4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 </a:t>
            </a: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ar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=r,</a:t>
            </a:r>
            <a:b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</a:t>
            </a: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= [</a:t>
            </a: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devid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=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'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95b40cf9-a9fc-4bd8-b695-99773b6f25e4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’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, </a:t>
            </a: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mchan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=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2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    </a:t>
            </a: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tstart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=‘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2020-09-08T08:00:00Z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’, </a:t>
            </a: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tstop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=‘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2020-09-09T08:00:00Z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’,</a:t>
            </a:r>
          </a:p>
          <a:p>
            <a:pPr>
              <a:lnSpc>
                <a:spcPct val="100000"/>
              </a:lnSpc>
            </a:pP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</a:t>
            </a: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tsubmit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=‘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2020-09-09T08:03:22.350069Z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’,</a:t>
            </a:r>
            <a:b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</a:t>
            </a: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loMin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=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3.419216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 </a:t>
            </a: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loMax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=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3.519216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 </a:t>
            </a: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laMin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=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40.062069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 </a:t>
            </a:r>
            <a:r>
              <a:rPr lang="es-ES_tradnl" alt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laMax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=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40.072069</a:t>
            </a:r>
            <a:r>
              <a:rPr lang="es-ES_tradnl" alt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]  )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0A568D0B-7160-9346-A394-10EC81B5885A}"/>
              </a:ext>
            </a:extLst>
          </p:cNvPr>
          <p:cNvSpPr/>
          <p:nvPr/>
        </p:nvSpPr>
        <p:spPr>
          <a:xfrm>
            <a:off x="6857872" y="5580939"/>
            <a:ext cx="4715584" cy="7848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altLang="en-US" sz="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During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s-ES_tradnl" altLang="en-US" sz="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query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es-ES_tradnl" altLang="en-US" sz="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object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</a:t>
            </a:r>
            <a:r>
              <a:rPr lang="es-ES_tradnl" altLang="en-US" sz="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device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_</a:t>
            </a:r>
            <a:r>
              <a:rPr lang="en-US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95b40cf9-a9fc-4bd8-b695-99773b6f25e4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s-ES_tradnl" altLang="en-US" sz="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=r, </a:t>
            </a:r>
            <a:endParaRPr lang="es-ES_tradnl" altLang="en-US" sz="900" dirty="0">
              <a:solidFill>
                <a:schemeClr val="accent1">
                  <a:lumMod val="60000"/>
                  <a:lumOff val="40000"/>
                </a:schemeClr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   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5f5a39f2b559dcf200f424d0(</a:t>
            </a:r>
            <a:r>
              <a:rPr lang="en-US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'</a:t>
            </a:r>
            <a:r>
              <a:rPr lang="en-US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95b40cf9-a9fc-4bd8-b695-99773b6f25e4</a:t>
            </a:r>
            <a:r>
              <a:rPr lang="en-US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’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, </a:t>
            </a:r>
            <a:r>
              <a:rPr lang="es-ES_tradnl" altLang="en-US" sz="900" dirty="0">
                <a:solidFill>
                  <a:srgbClr val="FF8D41"/>
                </a:solidFill>
                <a:sym typeface="+mn-ea"/>
              </a:rPr>
              <a:t>2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, </a:t>
            </a:r>
            <a:r>
              <a:rPr lang="es-ES_tradnl" altLang="en-US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‘</a:t>
            </a:r>
            <a:r>
              <a:rPr lang="en-US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2020-09-08T08:00:00Z</a:t>
            </a:r>
            <a:r>
              <a:rPr lang="es-ES_tradnl" altLang="en-US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’,‘</a:t>
            </a:r>
            <a:r>
              <a:rPr lang="en-US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2020-09-09T08:00:00Z</a:t>
            </a:r>
            <a:r>
              <a:rPr lang="es-ES_tradnl" altLang="en-US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  <a:sym typeface="+mn-ea"/>
              </a:rPr>
              <a:t>’,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‘</a:t>
            </a:r>
            <a:r>
              <a:rPr lang="en-US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2020-09-09T08:03:22.350069Z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’,</a:t>
            </a:r>
            <a:b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8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3.419216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8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3.519216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8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40.062069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8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40.072069 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)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</a:t>
            </a:r>
            <a:r>
              <a:rPr lang="es-ES_tradnl" altLang="en-US" sz="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conditional</a:t>
            </a:r>
            <a:r>
              <a:rPr lang="es-ES_tradnl" alt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rule </a:t>
            </a:r>
            <a:r>
              <a:rPr lang="es-ES_tradnl" altLang="en-US" sz="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processing</a:t>
            </a:r>
            <a:endParaRPr lang="es-ES_tradnl" altLang="en-US" sz="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6" name="Rounded Rectangular Callout 115">
            <a:extLst>
              <a:ext uri="{FF2B5EF4-FFF2-40B4-BE49-F238E27FC236}">
                <a16:creationId xmlns:a16="http://schemas.microsoft.com/office/drawing/2014/main" xmlns="" id="{2A4948A7-57D5-534C-959E-0758906C0B51}"/>
              </a:ext>
            </a:extLst>
          </p:cNvPr>
          <p:cNvSpPr/>
          <p:nvPr/>
        </p:nvSpPr>
        <p:spPr>
          <a:xfrm>
            <a:off x="10476676" y="4320177"/>
            <a:ext cx="1338626" cy="382742"/>
          </a:xfrm>
          <a:prstGeom prst="wedgeRoundRectCallout">
            <a:avLst>
              <a:gd name="adj1" fmla="val -36637"/>
              <a:gd name="adj2" fmla="val 8437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Values from the data package transmitted by condition variable name</a:t>
            </a:r>
          </a:p>
        </p:txBody>
      </p:sp>
      <p:sp>
        <p:nvSpPr>
          <p:cNvPr id="117" name="Rounded Rectangular Callout 116">
            <a:extLst>
              <a:ext uri="{FF2B5EF4-FFF2-40B4-BE49-F238E27FC236}">
                <a16:creationId xmlns:a16="http://schemas.microsoft.com/office/drawing/2014/main" xmlns="" id="{E63C62D4-143C-AB41-B461-32AF8469417F}"/>
              </a:ext>
            </a:extLst>
          </p:cNvPr>
          <p:cNvSpPr/>
          <p:nvPr/>
        </p:nvSpPr>
        <p:spPr>
          <a:xfrm>
            <a:off x="7390648" y="6424190"/>
            <a:ext cx="2491308" cy="292026"/>
          </a:xfrm>
          <a:prstGeom prst="wedgeRoundRectCallout">
            <a:avLst>
              <a:gd name="adj1" fmla="val 26206"/>
              <a:gd name="adj2" fmla="val -9956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Values substituted for condition variables in call template for actual call during processing of conditional rules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F882A5C3-6041-B84F-8C99-B63FCA8B87BC}"/>
              </a:ext>
            </a:extLst>
          </p:cNvPr>
          <p:cNvSpPr txBox="1"/>
          <p:nvPr/>
        </p:nvSpPr>
        <p:spPr>
          <a:xfrm>
            <a:off x="1369346" y="4078220"/>
            <a:ext cx="256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Contract policy elements</a:t>
            </a:r>
            <a:br>
              <a:rPr lang="en-US" sz="1200" dirty="0"/>
            </a:br>
            <a:r>
              <a:rPr lang="en-US" sz="1200" dirty="0"/>
              <a:t>dynamically added to market policy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A922357E-DE96-824B-969F-6257D4F60E64}"/>
              </a:ext>
            </a:extLst>
          </p:cNvPr>
          <p:cNvSpPr txBox="1"/>
          <p:nvPr/>
        </p:nvSpPr>
        <p:spPr>
          <a:xfrm>
            <a:off x="6904039" y="2467198"/>
            <a:ext cx="3572636" cy="19236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Datapackage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{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datapackage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-id”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“laea8e39-b49b-4fc7-bb88-9ec48a555173”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“measurement-channel-id”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deviceID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“95b40cf9-a9fc-4bd8-b695-99773b6f25e4”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“type”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“time-series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cpp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-type”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“vehicle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“timestamp-start”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“2020-09-08T08:00:00Z</a:t>
            </a:r>
            <a:r>
              <a:rPr lang="en-US" sz="700" dirty="0">
                <a:solidFill>
                  <a:srgbClr val="FF8810"/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“timestamp-stop”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“2020-09-09T08:00:00Z</a:t>
            </a:r>
            <a:r>
              <a:rPr lang="en-US" sz="700" dirty="0">
                <a:solidFill>
                  <a:srgbClr val="FF8D41"/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“submit-time”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“2020-09-09T08:03:22.350069Z</a:t>
            </a:r>
            <a:r>
              <a:rPr lang="en-US" sz="700" dirty="0">
                <a:solidFill>
                  <a:srgbClr val="FF8D41"/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“geo-bounding-box”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{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“longitude-min”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3.419216,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“longitude-max”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3.519216,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”latitude-min”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40.062069,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“latitude-max”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40.072069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}</a:t>
            </a:r>
            <a:b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02690E7D-E13F-FF4D-A421-5FA73D443877}"/>
              </a:ext>
            </a:extLst>
          </p:cNvPr>
          <p:cNvSpPr txBox="1"/>
          <p:nvPr/>
        </p:nvSpPr>
        <p:spPr>
          <a:xfrm>
            <a:off x="64293" y="511291"/>
            <a:ext cx="5501653" cy="3323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%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conditions.pl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% -------------------------------------------------------------------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% CONDITION VARIABLE DECLARATIONS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%  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VarName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: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VarType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%  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VarType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is one of: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list,boolean,number,name,timestamp,timetext,time,date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 datetime, var, any</a:t>
            </a:r>
          </a:p>
          <a:p>
            <a:endParaRPr lang="en-US" sz="700" dirty="0">
              <a:solidFill>
                <a:schemeClr val="accent1">
                  <a:lumMod val="60000"/>
                  <a:lumOff val="40000"/>
                </a:schemeClr>
              </a:solidFill>
              <a:latin typeface="Monaco" pitchFamily="2" charset="77"/>
            </a:endParaRPr>
          </a:p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devid:name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).</a:t>
            </a:r>
          </a:p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mchan:number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).</a:t>
            </a:r>
          </a:p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tstart:timetext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).</a:t>
            </a:r>
          </a:p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tstop:timetext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).</a:t>
            </a:r>
          </a:p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tsubmit:timetext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).</a:t>
            </a:r>
          </a:p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loMin:number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).</a:t>
            </a:r>
          </a:p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loMax:number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).</a:t>
            </a:r>
          </a:p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laMin:number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).</a:t>
            </a:r>
          </a:p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laMax:number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).</a:t>
            </a:r>
          </a:p>
          <a:p>
            <a:endParaRPr lang="en-US" sz="700" dirty="0">
              <a:solidFill>
                <a:schemeClr val="accent1">
                  <a:lumMod val="60000"/>
                  <a:lumOff val="40000"/>
                </a:schemeClr>
              </a:solidFill>
              <a:latin typeface="Monaco" pitchFamily="2" charset="77"/>
            </a:endParaRP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% -------------------------------------------------------------------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% CONDITION PREDICATE DECLARATIONS &amp; DEFINITIONS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%  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condition_predicate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PredicateName,PredicateArgs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%  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PredicateArgs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is a list of Types as defined above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%</a:t>
            </a:r>
          </a:p>
          <a:p>
            <a:endParaRPr lang="en-US" sz="700" dirty="0">
              <a:solidFill>
                <a:schemeClr val="accent1">
                  <a:lumMod val="60000"/>
                  <a:lumOff val="40000"/>
                </a:schemeClr>
              </a:solidFill>
              <a:latin typeface="Monaco" pitchFamily="2" charset="77"/>
            </a:endParaRPr>
          </a:p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condition_predicate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(dr_offer_5f5a39f2b559dcf200f424d0,       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[name,number,timetext,timetext,timetext,number,number,number,number]).</a:t>
            </a:r>
          </a:p>
          <a:p>
            <a:endParaRPr lang="en-US" sz="700" dirty="0">
              <a:solidFill>
                <a:schemeClr val="accent1">
                  <a:lumMod val="60000"/>
                  <a:lumOff val="40000"/>
                </a:schemeClr>
              </a:solidFill>
              <a:latin typeface="Monaco" pitchFamily="2" charset="77"/>
            </a:endParaRP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dr_offer_5f5a39f2b559dcf200f424d0(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Dev,Chan,Start,Stop,Submit,LoMin,LoMax,LaMin,LaMax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 :-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Dev == '95b40cf9-a9fc-4bd8-b695-99773b6f25e4’,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channel_in_channels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 Chan, [1,2] ),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timetextrange_in_range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 Start, Stop, '2019-09-10T14:36:34.682Z', '2020-09-10T14:36:34.682Z’),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timetext_in_range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 Submit, '2019-09-10T14:36:34.682Z', '2020-09-10T14:36:34.682Z' ),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gbox_in_gbox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LoMin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LoMax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LaMin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LaMax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 -9.39, 4.3, 35.95, 43.75).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DAFCF870-40D1-1349-A81D-7F4DAEF963E8}"/>
              </a:ext>
            </a:extLst>
          </p:cNvPr>
          <p:cNvSpPr/>
          <p:nvPr/>
        </p:nvSpPr>
        <p:spPr>
          <a:xfrm>
            <a:off x="4865220" y="1169730"/>
            <a:ext cx="961171" cy="450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offer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8730BC79-396B-0940-B495-0610A3C6ACB7}"/>
              </a:ext>
            </a:extLst>
          </p:cNvPr>
          <p:cNvSpPr/>
          <p:nvPr/>
        </p:nvSpPr>
        <p:spPr>
          <a:xfrm>
            <a:off x="4865220" y="5150106"/>
            <a:ext cx="961171" cy="450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policy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D1C8B077-A9C1-4A4F-9777-42566395225B}"/>
              </a:ext>
            </a:extLst>
          </p:cNvPr>
          <p:cNvSpPr/>
          <p:nvPr/>
        </p:nvSpPr>
        <p:spPr>
          <a:xfrm>
            <a:off x="4853101" y="3892039"/>
            <a:ext cx="961171" cy="450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contract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6F596637-86C1-1149-AFA1-BC76441A6CA4}"/>
              </a:ext>
            </a:extLst>
          </p:cNvPr>
          <p:cNvSpPr/>
          <p:nvPr/>
        </p:nvSpPr>
        <p:spPr>
          <a:xfrm>
            <a:off x="6432489" y="4925837"/>
            <a:ext cx="961171" cy="450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 query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F449444-39AB-3840-A36B-38BACBF82079}"/>
              </a:ext>
            </a:extLst>
          </p:cNvPr>
          <p:cNvSpPr/>
          <p:nvPr/>
        </p:nvSpPr>
        <p:spPr>
          <a:xfrm>
            <a:off x="6429477" y="4208926"/>
            <a:ext cx="961171" cy="450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package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919DA85E-428E-A24D-B3FD-6BA9F9B13FC3}"/>
              </a:ext>
            </a:extLst>
          </p:cNvPr>
          <p:cNvCxnSpPr>
            <a:stCxn id="4" idx="5"/>
            <a:endCxn id="9" idx="1"/>
          </p:cNvCxnSpPr>
          <p:nvPr/>
        </p:nvCxnSpPr>
        <p:spPr>
          <a:xfrm>
            <a:off x="5685631" y="1554399"/>
            <a:ext cx="230879" cy="168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4224CB28-0390-A944-BF38-350309E7E6FF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6910063" y="4659594"/>
            <a:ext cx="3012" cy="266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22E62909-2E12-914B-A182-BC29C4B56229}"/>
              </a:ext>
            </a:extLst>
          </p:cNvPr>
          <p:cNvCxnSpPr>
            <a:cxnSpLocks/>
            <a:stCxn id="5" idx="4"/>
            <a:endCxn id="66" idx="1"/>
          </p:cNvCxnSpPr>
          <p:nvPr/>
        </p:nvCxnSpPr>
        <p:spPr>
          <a:xfrm>
            <a:off x="5345806" y="5600774"/>
            <a:ext cx="374379" cy="174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5D42EA65-7D04-D242-B2E0-ABC378A59B56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5333687" y="4342707"/>
            <a:ext cx="12119" cy="8073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3F8AC39A-281B-B94F-B115-7E1764FD00A4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5333687" y="1620398"/>
            <a:ext cx="12119" cy="2271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04CE91D-012A-1A41-B8CE-40042FDB1E2E}"/>
              </a:ext>
            </a:extLst>
          </p:cNvPr>
          <p:cNvCxnSpPr>
            <a:cxnSpLocks/>
            <a:stCxn id="9" idx="4"/>
            <a:endCxn id="5" idx="7"/>
          </p:cNvCxnSpPr>
          <p:nvPr/>
        </p:nvCxnSpPr>
        <p:spPr>
          <a:xfrm flipH="1">
            <a:off x="5685631" y="2107808"/>
            <a:ext cx="570705" cy="3108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C4B02F28-508C-A34A-AE4D-B2BC19ED7359}"/>
              </a:ext>
            </a:extLst>
          </p:cNvPr>
          <p:cNvCxnSpPr>
            <a:cxnSpLocks/>
            <a:stCxn id="7" idx="4"/>
            <a:endCxn id="66" idx="7"/>
          </p:cNvCxnSpPr>
          <p:nvPr/>
        </p:nvCxnSpPr>
        <p:spPr>
          <a:xfrm flipH="1">
            <a:off x="6707418" y="5376505"/>
            <a:ext cx="205657" cy="3991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84DF923F-0BAD-A24E-8FBB-8103B8665AB1}"/>
              </a:ext>
            </a:extLst>
          </p:cNvPr>
          <p:cNvSpPr/>
          <p:nvPr/>
        </p:nvSpPr>
        <p:spPr>
          <a:xfrm>
            <a:off x="5515722" y="5696622"/>
            <a:ext cx="1396159" cy="53985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pqapi</a:t>
            </a:r>
            <a:r>
              <a:rPr lang="en-US" sz="1100" dirty="0"/>
              <a:t>/users processing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01CC4ECC-49C5-B640-8E95-8ACA41D57EA8}"/>
              </a:ext>
            </a:extLst>
          </p:cNvPr>
          <p:cNvCxnSpPr>
            <a:cxnSpLocks/>
            <a:stCxn id="9" idx="4"/>
            <a:endCxn id="66" idx="0"/>
          </p:cNvCxnSpPr>
          <p:nvPr/>
        </p:nvCxnSpPr>
        <p:spPr>
          <a:xfrm flipH="1">
            <a:off x="6213802" y="2107808"/>
            <a:ext cx="42534" cy="3588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F5B34C0C-4586-4645-8D76-4BD15ED600A8}"/>
              </a:ext>
            </a:extLst>
          </p:cNvPr>
          <p:cNvCxnSpPr>
            <a:cxnSpLocks/>
            <a:stCxn id="66" idx="4"/>
            <a:endCxn id="84" idx="0"/>
          </p:cNvCxnSpPr>
          <p:nvPr/>
        </p:nvCxnSpPr>
        <p:spPr>
          <a:xfrm flipH="1">
            <a:off x="6213801" y="6236481"/>
            <a:ext cx="1" cy="2747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ular Callout 112">
            <a:extLst>
              <a:ext uri="{FF2B5EF4-FFF2-40B4-BE49-F238E27FC236}">
                <a16:creationId xmlns:a16="http://schemas.microsoft.com/office/drawing/2014/main" xmlns="" id="{CC8B9222-915E-6844-A4E3-66332CF91EA1}"/>
              </a:ext>
            </a:extLst>
          </p:cNvPr>
          <p:cNvSpPr/>
          <p:nvPr/>
        </p:nvSpPr>
        <p:spPr>
          <a:xfrm>
            <a:off x="3244392" y="2377915"/>
            <a:ext cx="1146334" cy="495437"/>
          </a:xfrm>
          <a:prstGeom prst="wedgeRoundRectCallout">
            <a:avLst>
              <a:gd name="adj1" fmla="val -73135"/>
              <a:gd name="adj2" fmla="val 5142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restriction condition predicate declaration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CAC34BAD-F02C-2F47-AAB4-20F661A04B5A}"/>
              </a:ext>
            </a:extLst>
          </p:cNvPr>
          <p:cNvSpPr txBox="1"/>
          <p:nvPr/>
        </p:nvSpPr>
        <p:spPr>
          <a:xfrm>
            <a:off x="6550639" y="76754"/>
            <a:ext cx="5577861" cy="213904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paapi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/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loadi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(token=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admin_token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policyspec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=policy(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mpolicy,market_policy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[ connector(‘PM’),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policy_class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market_policy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), assign(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market_policy,’PM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’) ] ) )</a:t>
            </a:r>
          </a:p>
          <a:p>
            <a:endParaRPr lang="en-US" sz="700" dirty="0">
              <a:solidFill>
                <a:schemeClr val="accent1">
                  <a:lumMod val="60000"/>
                  <a:lumOff val="40000"/>
                </a:schemeClr>
              </a:solidFill>
              <a:latin typeface="Monaco" pitchFamily="2" charset="77"/>
            </a:endParaRPr>
          </a:p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paapi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/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loadcondi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(token=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admin_token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cond_elements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=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[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devid:name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),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mchan:number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),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tstart:timetext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),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tstop:timetext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),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tsubmit:timetext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),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loMin:number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),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loMax:number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),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laMin:number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),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condition_variable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laMax:number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),</a:t>
            </a:r>
          </a:p>
          <a:p>
            <a:endParaRPr lang="en-US" sz="700" dirty="0">
              <a:solidFill>
                <a:schemeClr val="accent1">
                  <a:lumMod val="60000"/>
                  <a:lumOff val="40000"/>
                </a:schemeClr>
              </a:solidFill>
              <a:latin typeface="Monaco" pitchFamily="2" charset="77"/>
            </a:endParaRP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condition_predicate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(dr_offer_5f5a39f2b559dcf200f424d0,       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    [name,number,timetext,timetext,timetext,number,number,number,number]),</a:t>
            </a:r>
          </a:p>
          <a:p>
            <a:endParaRPr lang="en-US" sz="700" dirty="0">
              <a:solidFill>
                <a:schemeClr val="accent1">
                  <a:lumMod val="60000"/>
                  <a:lumOff val="40000"/>
                </a:schemeClr>
              </a:solidFill>
              <a:latin typeface="Monaco" pitchFamily="2" charset="77"/>
            </a:endParaRP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dr_offer_5f5a39f2b559dcf200f424d0(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Dev,Chan,Start,Stop,Submit,LoMin,LoMax,LaMin,LaMax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) :-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  Dev == '95b40cf9-a9fc-4bd8-b695-99773b6f25e4’,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channel_in_channels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 Chan, [1,2] ),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 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timetextrange_in_range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(Start,Stop,'2019-09-10T14:36:34.682Z','2020-09-10T14:36:34.682Z’),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 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timetext_in_range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(Submit,'2019-09-10T14:36:34.682Z','2020-09-10T14:36:34.682Z'),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 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gbox_in_gbox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(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LoMin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LoMax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LaMin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 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LaMax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, -9.39, 4.3, 35.95, 43.75)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])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80042CB9-1AB7-EA4A-80DB-8636951ED53C}"/>
              </a:ext>
            </a:extLst>
          </p:cNvPr>
          <p:cNvSpPr/>
          <p:nvPr/>
        </p:nvSpPr>
        <p:spPr>
          <a:xfrm>
            <a:off x="5775750" y="1657140"/>
            <a:ext cx="961171" cy="450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conditions</a:t>
            </a:r>
          </a:p>
        </p:txBody>
      </p:sp>
      <p:sp>
        <p:nvSpPr>
          <p:cNvPr id="112" name="Rounded Rectangular Callout 111">
            <a:extLst>
              <a:ext uri="{FF2B5EF4-FFF2-40B4-BE49-F238E27FC236}">
                <a16:creationId xmlns:a16="http://schemas.microsoft.com/office/drawing/2014/main" xmlns="" id="{D787B41D-3819-C349-82E1-2925A6927E95}"/>
              </a:ext>
            </a:extLst>
          </p:cNvPr>
          <p:cNvSpPr/>
          <p:nvPr/>
        </p:nvSpPr>
        <p:spPr>
          <a:xfrm>
            <a:off x="10909932" y="426961"/>
            <a:ext cx="1106624" cy="615315"/>
          </a:xfrm>
          <a:prstGeom prst="wedgeRoundRectCallout">
            <a:avLst>
              <a:gd name="adj1" fmla="val -85374"/>
              <a:gd name="adj2" fmla="val 11896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predicate </a:t>
            </a:r>
            <a:r>
              <a:rPr lang="en-US" sz="800" b="1" i="1" dirty="0">
                <a:solidFill>
                  <a:schemeClr val="tx1"/>
                </a:solidFill>
              </a:rPr>
              <a:t>definition</a:t>
            </a:r>
            <a:r>
              <a:rPr lang="en-US" sz="800" dirty="0">
                <a:solidFill>
                  <a:schemeClr val="tx1"/>
                </a:solidFill>
              </a:rPr>
              <a:t> with positional </a:t>
            </a:r>
            <a:r>
              <a:rPr lang="en-US" sz="800" b="1" i="1" dirty="0">
                <a:solidFill>
                  <a:schemeClr val="tx1"/>
                </a:solidFill>
              </a:rPr>
              <a:t>formal parameters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67B6380F-7FC1-C246-8C99-C52E737B70ED}"/>
              </a:ext>
            </a:extLst>
          </p:cNvPr>
          <p:cNvSpPr txBox="1"/>
          <p:nvPr/>
        </p:nvSpPr>
        <p:spPr>
          <a:xfrm>
            <a:off x="5587089" y="46464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592A7747-0E6B-1542-82DD-281D1D371F40}"/>
              </a:ext>
            </a:extLst>
          </p:cNvPr>
          <p:cNvSpPr txBox="1"/>
          <p:nvPr/>
        </p:nvSpPr>
        <p:spPr>
          <a:xfrm>
            <a:off x="5119029" y="268349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static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E2580AE8-F6C0-4D4B-B159-419C126F4E14}"/>
              </a:ext>
            </a:extLst>
          </p:cNvPr>
          <p:cNvSpPr txBox="1"/>
          <p:nvPr/>
        </p:nvSpPr>
        <p:spPr>
          <a:xfrm>
            <a:off x="5863961" y="79680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dynamic</a:t>
            </a:r>
          </a:p>
        </p:txBody>
      </p:sp>
      <p:sp>
        <p:nvSpPr>
          <p:cNvPr id="91" name="Down Arrow 90">
            <a:extLst>
              <a:ext uri="{FF2B5EF4-FFF2-40B4-BE49-F238E27FC236}">
                <a16:creationId xmlns:a16="http://schemas.microsoft.com/office/drawing/2014/main" xmlns="" id="{EB68AD61-A3CA-5F43-92F8-0B440045188C}"/>
              </a:ext>
            </a:extLst>
          </p:cNvPr>
          <p:cNvSpPr/>
          <p:nvPr/>
        </p:nvSpPr>
        <p:spPr>
          <a:xfrm>
            <a:off x="8702159" y="4338043"/>
            <a:ext cx="271187" cy="507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ular Callout 122">
            <a:extLst>
              <a:ext uri="{FF2B5EF4-FFF2-40B4-BE49-F238E27FC236}">
                <a16:creationId xmlns:a16="http://schemas.microsoft.com/office/drawing/2014/main" xmlns="" id="{B79B1E7C-7E3C-F044-BADD-82B399F8B3A3}"/>
              </a:ext>
            </a:extLst>
          </p:cNvPr>
          <p:cNvSpPr/>
          <p:nvPr/>
        </p:nvSpPr>
        <p:spPr>
          <a:xfrm>
            <a:off x="4463807" y="2670049"/>
            <a:ext cx="803695" cy="495437"/>
          </a:xfrm>
          <a:prstGeom prst="wedgeRoundRectCallout">
            <a:avLst>
              <a:gd name="adj1" fmla="val -115010"/>
              <a:gd name="adj2" fmla="val 6040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predicate definition</a:t>
            </a:r>
          </a:p>
        </p:txBody>
      </p:sp>
      <p:sp>
        <p:nvSpPr>
          <p:cNvPr id="124" name="Rounded Rectangular Callout 123">
            <a:extLst>
              <a:ext uri="{FF2B5EF4-FFF2-40B4-BE49-F238E27FC236}">
                <a16:creationId xmlns:a16="http://schemas.microsoft.com/office/drawing/2014/main" xmlns="" id="{18F44BC3-E5CD-1145-AE20-719E757EC487}"/>
              </a:ext>
            </a:extLst>
          </p:cNvPr>
          <p:cNvSpPr/>
          <p:nvPr/>
        </p:nvSpPr>
        <p:spPr>
          <a:xfrm>
            <a:off x="2550272" y="1354246"/>
            <a:ext cx="1342374" cy="737786"/>
          </a:xfrm>
          <a:prstGeom prst="wedgeRoundRectCallout">
            <a:avLst>
              <a:gd name="adj1" fmla="val -85322"/>
              <a:gd name="adj2" fmla="val 1810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variables may be declared statically and condition predicates dynamically</a:t>
            </a:r>
          </a:p>
        </p:txBody>
      </p:sp>
      <p:sp>
        <p:nvSpPr>
          <p:cNvPr id="125" name="Rounded Rectangular Callout 124">
            <a:extLst>
              <a:ext uri="{FF2B5EF4-FFF2-40B4-BE49-F238E27FC236}">
                <a16:creationId xmlns:a16="http://schemas.microsoft.com/office/drawing/2014/main" xmlns="" id="{CDC0683D-5F72-5E4B-8ABD-5C2342E446FB}"/>
              </a:ext>
            </a:extLst>
          </p:cNvPr>
          <p:cNvSpPr/>
          <p:nvPr/>
        </p:nvSpPr>
        <p:spPr>
          <a:xfrm>
            <a:off x="2553741" y="1350909"/>
            <a:ext cx="1342374" cy="737786"/>
          </a:xfrm>
          <a:prstGeom prst="wedgeRoundRectCallout">
            <a:avLst>
              <a:gd name="adj1" fmla="val 278447"/>
              <a:gd name="adj2" fmla="val 347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variables may be declared statically and condition predicates dynamically, or everything dynamic</a:t>
            </a:r>
          </a:p>
        </p:txBody>
      </p:sp>
    </p:spTree>
    <p:extLst>
      <p:ext uri="{BB962C8B-B14F-4D97-AF65-F5344CB8AC3E}">
        <p14:creationId xmlns:p14="http://schemas.microsoft.com/office/powerpoint/2010/main" val="3822398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xmlns="" id="{9721D64C-1EFE-F148-A158-730A866C8019}"/>
              </a:ext>
            </a:extLst>
          </p:cNvPr>
          <p:cNvCxnSpPr>
            <a:cxnSpLocks/>
            <a:stCxn id="58" idx="2"/>
            <a:endCxn id="39" idx="0"/>
          </p:cNvCxnSpPr>
          <p:nvPr/>
        </p:nvCxnSpPr>
        <p:spPr>
          <a:xfrm flipH="1">
            <a:off x="7183453" y="4195123"/>
            <a:ext cx="2675557" cy="85089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xmlns="" id="{AD65E85B-BE0D-5E43-91E6-59F63B90B173}"/>
              </a:ext>
            </a:extLst>
          </p:cNvPr>
          <p:cNvCxnSpPr>
            <a:cxnSpLocks/>
          </p:cNvCxnSpPr>
          <p:nvPr/>
        </p:nvCxnSpPr>
        <p:spPr>
          <a:xfrm>
            <a:off x="548788" y="6203052"/>
            <a:ext cx="383640" cy="37019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CFDDFE99-CA7E-8F40-A614-006A857EB519}"/>
              </a:ext>
            </a:extLst>
          </p:cNvPr>
          <p:cNvCxnSpPr>
            <a:cxnSpLocks/>
            <a:stCxn id="72" idx="2"/>
            <a:endCxn id="9" idx="0"/>
          </p:cNvCxnSpPr>
          <p:nvPr/>
        </p:nvCxnSpPr>
        <p:spPr>
          <a:xfrm>
            <a:off x="4936296" y="2250170"/>
            <a:ext cx="38054" cy="27988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4E28292A-913E-0641-8678-F68A043C109C}"/>
              </a:ext>
            </a:extLst>
          </p:cNvPr>
          <p:cNvCxnSpPr>
            <a:cxnSpLocks/>
            <a:stCxn id="59" idx="2"/>
            <a:endCxn id="39" idx="0"/>
          </p:cNvCxnSpPr>
          <p:nvPr/>
        </p:nvCxnSpPr>
        <p:spPr>
          <a:xfrm flipH="1">
            <a:off x="7183453" y="2250170"/>
            <a:ext cx="2665291" cy="27958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6DCBCB5C-C989-E04C-9C2D-A7A8AC21DCCC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519163" y="2253191"/>
            <a:ext cx="2455187" cy="27958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169" y="209088"/>
            <a:ext cx="9254926" cy="915410"/>
          </a:xfrm>
        </p:spPr>
        <p:txBody>
          <a:bodyPr>
            <a:normAutofit fontScale="90000"/>
          </a:bodyPr>
          <a:lstStyle/>
          <a:p>
            <a:r>
              <a:rPr lang="es-ES_tradnl" altLang="en-US" dirty="0" err="1">
                <a:solidFill>
                  <a:srgbClr val="00B050"/>
                </a:solidFill>
              </a:rPr>
              <a:t>Add</a:t>
            </a:r>
            <a:r>
              <a:rPr lang="es-ES_tradnl" altLang="en-US" dirty="0">
                <a:solidFill>
                  <a:srgbClr val="00B050"/>
                </a:solidFill>
              </a:rPr>
              <a:t> a </a:t>
            </a:r>
            <a:r>
              <a:rPr lang="es-ES_tradnl" altLang="en-US" dirty="0" err="1">
                <a:solidFill>
                  <a:srgbClr val="00B050"/>
                </a:solidFill>
              </a:rPr>
              <a:t>second</a:t>
            </a:r>
            <a:r>
              <a:rPr lang="es-ES_tradnl" altLang="en-US" dirty="0">
                <a:solidFill>
                  <a:srgbClr val="00B050"/>
                </a:solidFill>
              </a:rPr>
              <a:t> </a:t>
            </a:r>
            <a:r>
              <a:rPr lang="es-ES_tradnl" altLang="en-US" dirty="0" err="1">
                <a:solidFill>
                  <a:srgbClr val="00B050"/>
                </a:solidFill>
              </a:rPr>
              <a:t>contract</a:t>
            </a:r>
            <a:r>
              <a:rPr lang="es-ES_tradnl" altLang="en-US" dirty="0">
                <a:solidFill>
                  <a:srgbClr val="00B050"/>
                </a:solidFill>
              </a:rPr>
              <a:t> to </a:t>
            </a:r>
            <a:r>
              <a:rPr lang="es-ES_tradnl" altLang="en-US" dirty="0" err="1">
                <a:solidFill>
                  <a:srgbClr val="00B050"/>
                </a:solidFill>
              </a:rPr>
              <a:t>the</a:t>
            </a:r>
            <a:r>
              <a:rPr lang="es-ES_tradnl" altLang="en-US" dirty="0">
                <a:solidFill>
                  <a:srgbClr val="00B050"/>
                </a:solidFill>
              </a:rPr>
              <a:t> </a:t>
            </a:r>
            <a:r>
              <a:rPr lang="es-ES_tradnl" altLang="en-US" dirty="0" err="1">
                <a:solidFill>
                  <a:srgbClr val="00B050"/>
                </a:solidFill>
              </a:rPr>
              <a:t>example</a:t>
            </a:r>
            <a:r>
              <a:rPr lang="es-ES_tradnl" altLang="en-US" dirty="0">
                <a:solidFill>
                  <a:srgbClr val="00B050"/>
                </a:solidFill>
              </a:rPr>
              <a:t> </a:t>
            </a:r>
            <a:r>
              <a:rPr lang="es-ES_tradnl" altLang="en-US" dirty="0" err="1">
                <a:solidFill>
                  <a:srgbClr val="00B050"/>
                </a:solidFill>
              </a:rPr>
              <a:t>with</a:t>
            </a:r>
            <a:r>
              <a:rPr lang="es-ES_tradnl" altLang="en-US" dirty="0">
                <a:solidFill>
                  <a:srgbClr val="00B050"/>
                </a:solidFill>
              </a:rPr>
              <a:t/>
            </a:r>
            <a:br>
              <a:rPr lang="es-ES_tradnl" altLang="en-US" dirty="0">
                <a:solidFill>
                  <a:srgbClr val="00B050"/>
                </a:solidFill>
              </a:rPr>
            </a:br>
            <a:r>
              <a:rPr lang="es-ES_tradnl" altLang="en-US" dirty="0" err="1">
                <a:solidFill>
                  <a:srgbClr val="00B050"/>
                </a:solidFill>
              </a:rPr>
              <a:t>same</a:t>
            </a:r>
            <a:r>
              <a:rPr lang="es-ES_tradnl" altLang="en-US" dirty="0">
                <a:solidFill>
                  <a:srgbClr val="00B050"/>
                </a:solidFill>
              </a:rPr>
              <a:t> </a:t>
            </a:r>
            <a:r>
              <a:rPr lang="es-ES_tradnl" altLang="en-US" dirty="0" err="1">
                <a:solidFill>
                  <a:srgbClr val="00B050"/>
                </a:solidFill>
              </a:rPr>
              <a:t>device</a:t>
            </a:r>
            <a:r>
              <a:rPr lang="es-ES_tradnl" altLang="en-US" dirty="0">
                <a:solidFill>
                  <a:srgbClr val="00B050"/>
                </a:solidFill>
              </a:rPr>
              <a:t>, </a:t>
            </a:r>
            <a:r>
              <a:rPr lang="es-ES_tradnl" altLang="en-US" dirty="0" err="1">
                <a:solidFill>
                  <a:srgbClr val="00B050"/>
                </a:solidFill>
              </a:rPr>
              <a:t>same</a:t>
            </a:r>
            <a:r>
              <a:rPr lang="es-ES_tradnl" altLang="en-US" dirty="0">
                <a:solidFill>
                  <a:srgbClr val="00B050"/>
                </a:solidFill>
              </a:rPr>
              <a:t> </a:t>
            </a:r>
            <a:r>
              <a:rPr lang="es-ES_tradnl" altLang="en-US" dirty="0" err="1">
                <a:solidFill>
                  <a:srgbClr val="00B050"/>
                </a:solidFill>
              </a:rPr>
              <a:t>owner</a:t>
            </a:r>
            <a:r>
              <a:rPr lang="es-ES_tradnl" altLang="en-US" dirty="0">
                <a:solidFill>
                  <a:srgbClr val="00B050"/>
                </a:solidFill>
              </a:rPr>
              <a:t>, </a:t>
            </a:r>
            <a:r>
              <a:rPr lang="es-ES_tradnl" altLang="en-US" dirty="0" err="1">
                <a:solidFill>
                  <a:srgbClr val="00B050"/>
                </a:solidFill>
              </a:rPr>
              <a:t>same</a:t>
            </a:r>
            <a:r>
              <a:rPr lang="es-ES_tradnl" altLang="en-US" dirty="0">
                <a:solidFill>
                  <a:srgbClr val="00B050"/>
                </a:solidFill>
              </a:rPr>
              <a:t> SP, </a:t>
            </a:r>
            <a:r>
              <a:rPr lang="es-ES_tradnl" altLang="en-US" dirty="0" err="1">
                <a:solidFill>
                  <a:srgbClr val="00B050"/>
                </a:solidFill>
              </a:rPr>
              <a:t>different</a:t>
            </a:r>
            <a:r>
              <a:rPr lang="es-ES_tradnl" altLang="en-US" dirty="0">
                <a:solidFill>
                  <a:srgbClr val="00B050"/>
                </a:solidFill>
              </a:rPr>
              <a:t> </a:t>
            </a:r>
            <a:r>
              <a:rPr lang="es-ES_tradnl" altLang="en-US" dirty="0" err="1">
                <a:solidFill>
                  <a:srgbClr val="00B050"/>
                </a:solidFill>
              </a:rPr>
              <a:t>aeon</a:t>
            </a:r>
            <a:r>
              <a:rPr lang="es-ES_tradnl" altLang="en-US" dirty="0">
                <a:solidFill>
                  <a:srgbClr val="00B050"/>
                </a:solidFill>
              </a:rPr>
              <a:t> cannel</a:t>
            </a:r>
            <a:br>
              <a:rPr lang="es-ES_tradnl" altLang="en-US" dirty="0">
                <a:solidFill>
                  <a:srgbClr val="00B050"/>
                </a:solidFill>
              </a:rPr>
            </a:br>
            <a:r>
              <a:rPr lang="es-ES_tradnl" altLang="en-US" dirty="0">
                <a:solidFill>
                  <a:srgbClr val="00B050"/>
                </a:solidFill>
              </a:rPr>
              <a:t>(</a:t>
            </a:r>
            <a:r>
              <a:rPr lang="es-ES_tradnl" altLang="en-US" dirty="0" err="1">
                <a:solidFill>
                  <a:srgbClr val="00B050"/>
                </a:solidFill>
              </a:rPr>
              <a:t>see</a:t>
            </a:r>
            <a:r>
              <a:rPr lang="es-ES_tradnl" altLang="en-US" dirty="0">
                <a:solidFill>
                  <a:srgbClr val="00B050"/>
                </a:solidFill>
              </a:rPr>
              <a:t> TEST/</a:t>
            </a:r>
            <a:r>
              <a:rPr lang="es-ES_tradnl" altLang="en-US" dirty="0" err="1">
                <a:solidFill>
                  <a:srgbClr val="00B050"/>
                </a:solidFill>
              </a:rPr>
              <a:t>nn-tests</a:t>
            </a:r>
            <a:r>
              <a:rPr lang="es-ES_tradnl" altLang="en-US" dirty="0">
                <a:solidFill>
                  <a:srgbClr val="00B050"/>
                </a:solidFill>
              </a:rPr>
              <a:t>/14-market-policy2.sh)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487543C-0C97-8843-B676-4C58E326B46A}"/>
              </a:ext>
            </a:extLst>
          </p:cNvPr>
          <p:cNvSpPr/>
          <p:nvPr/>
        </p:nvSpPr>
        <p:spPr>
          <a:xfrm>
            <a:off x="1539449" y="2001316"/>
            <a:ext cx="1959428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achnl</a:t>
            </a:r>
            <a:r>
              <a:rPr lang="en-US" sz="800" dirty="0">
                <a:solidFill>
                  <a:schemeClr val="bg1"/>
                </a:solidFill>
              </a:rPr>
              <a:t>_</a:t>
            </a:r>
            <a:r>
              <a:rPr lang="es-ES_tradnl" altLang="en-US" sz="800" dirty="0">
                <a:solidFill>
                  <a:schemeClr val="bg1"/>
                </a:solidFill>
              </a:rPr>
              <a:t>5f5a39f20463e50012bca2c3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856816F-7365-4740-9041-49CBD531F849}"/>
              </a:ext>
            </a:extLst>
          </p:cNvPr>
          <p:cNvSpPr/>
          <p:nvPr/>
        </p:nvSpPr>
        <p:spPr>
          <a:xfrm>
            <a:off x="1112493" y="3241092"/>
            <a:ext cx="1899556" cy="2518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ua_cntr_</a:t>
            </a:r>
            <a:r>
              <a:rPr lang="es-ES_tradnl" altLang="en-US" sz="800" dirty="0">
                <a:solidFill>
                  <a:schemeClr val="bg1"/>
                </a:solidFill>
                <a:sym typeface="+mn-ea"/>
              </a:rPr>
              <a:t>5f3fa521b1782447069c2649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EB9F272-845F-9046-BA6A-D564366979BE}"/>
              </a:ext>
            </a:extLst>
          </p:cNvPr>
          <p:cNvSpPr/>
          <p:nvPr/>
        </p:nvSpPr>
        <p:spPr>
          <a:xfrm>
            <a:off x="4153661" y="5049034"/>
            <a:ext cx="1641377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sp_5f1aa9f638189e22005d0f39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455E6D3-105F-0D4B-8EAA-791F83E545CA}"/>
              </a:ext>
            </a:extLst>
          </p:cNvPr>
          <p:cNvSpPr/>
          <p:nvPr/>
        </p:nvSpPr>
        <p:spPr>
          <a:xfrm>
            <a:off x="3569331" y="3241092"/>
            <a:ext cx="1899556" cy="2518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oa_cntr_</a:t>
            </a:r>
            <a:r>
              <a:rPr lang="es-ES_tradnl" altLang="en-US" sz="800" dirty="0">
                <a:solidFill>
                  <a:schemeClr val="bg1"/>
                </a:solidFill>
                <a:sym typeface="+mn-ea"/>
              </a:rPr>
              <a:t>5f3fa521b1782447069c2649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07B7CEBD-99F8-DA4C-93C1-F5051222AAE6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2062271" y="2253191"/>
            <a:ext cx="456892" cy="98790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C22C5219-D41A-5848-AA39-C83904EF910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062271" y="3492967"/>
            <a:ext cx="2912079" cy="155606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0C11F95E-F712-0440-AAA1-0FC14B827753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012049" y="3367030"/>
            <a:ext cx="5572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07176ED-AF08-4543-93DE-D5D0062135B4}"/>
              </a:ext>
            </a:extLst>
          </p:cNvPr>
          <p:cNvSpPr txBox="1"/>
          <p:nvPr/>
        </p:nvSpPr>
        <p:spPr>
          <a:xfrm>
            <a:off x="2337545" y="3315454"/>
            <a:ext cx="19062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[r],</a:t>
            </a:r>
            <a:br>
              <a:rPr lang="en-US" sz="1100" dirty="0"/>
            </a:br>
            <a:r>
              <a:rPr lang="en-US" sz="1100" dirty="0">
                <a:solidFill>
                  <a:srgbClr val="FF0000"/>
                </a:solidFill>
              </a:rPr>
              <a:t>dr_offer_5f5a39f2b…d0(…)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924DEC11-D427-3648-A3FF-87D43FC189FD}"/>
              </a:ext>
            </a:extLst>
          </p:cNvPr>
          <p:cNvSpPr/>
          <p:nvPr/>
        </p:nvSpPr>
        <p:spPr>
          <a:xfrm>
            <a:off x="6863634" y="5046013"/>
            <a:ext cx="639638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owner_1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29349C36-D7B0-1A4A-8732-68530A9965F5}"/>
              </a:ext>
            </a:extLst>
          </p:cNvPr>
          <p:cNvCxnSpPr>
            <a:cxnSpLocks/>
            <a:stCxn id="10" idx="2"/>
            <a:endCxn id="39" idx="0"/>
          </p:cNvCxnSpPr>
          <p:nvPr/>
        </p:nvCxnSpPr>
        <p:spPr>
          <a:xfrm>
            <a:off x="4519109" y="3492967"/>
            <a:ext cx="2664344" cy="155304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16930E9C-AF45-FC4B-ACEF-E8212B979729}"/>
              </a:ext>
            </a:extLst>
          </p:cNvPr>
          <p:cNvSpPr/>
          <p:nvPr/>
        </p:nvSpPr>
        <p:spPr>
          <a:xfrm>
            <a:off x="5882757" y="5513217"/>
            <a:ext cx="838514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market_policy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E2A313F6-079B-764E-9640-6A2DC126E827}"/>
              </a:ext>
            </a:extLst>
          </p:cNvPr>
          <p:cNvCxnSpPr>
            <a:cxnSpLocks/>
            <a:stCxn id="9" idx="2"/>
            <a:endCxn id="42" idx="0"/>
          </p:cNvCxnSpPr>
          <p:nvPr/>
        </p:nvCxnSpPr>
        <p:spPr>
          <a:xfrm>
            <a:off x="4974350" y="5300909"/>
            <a:ext cx="1327664" cy="2123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F8D50843-F79E-0849-AB2F-164CAD2D8E4B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flipH="1">
            <a:off x="6302014" y="5297888"/>
            <a:ext cx="881439" cy="2153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65AB9629-A976-8B40-9486-345D71468CA1}"/>
              </a:ext>
            </a:extLst>
          </p:cNvPr>
          <p:cNvSpPr/>
          <p:nvPr/>
        </p:nvSpPr>
        <p:spPr>
          <a:xfrm>
            <a:off x="9045875" y="1981441"/>
            <a:ext cx="1605738" cy="268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device_95b40cf9-a9fc-4bd8-b695-99773b6f25e4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0A36FA4D-C12E-A545-AD87-EFDA5FD6DA27}"/>
              </a:ext>
            </a:extLst>
          </p:cNvPr>
          <p:cNvCxnSpPr>
            <a:cxnSpLocks/>
            <a:stCxn id="59" idx="2"/>
            <a:endCxn id="10" idx="0"/>
          </p:cNvCxnSpPr>
          <p:nvPr/>
        </p:nvCxnSpPr>
        <p:spPr>
          <a:xfrm flipH="1">
            <a:off x="4519109" y="2250170"/>
            <a:ext cx="5329635" cy="99092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2BD6A1F3-EDD5-9D4A-97DA-169EA69C1C2C}"/>
              </a:ext>
            </a:extLst>
          </p:cNvPr>
          <p:cNvSpPr/>
          <p:nvPr/>
        </p:nvSpPr>
        <p:spPr>
          <a:xfrm>
            <a:off x="794773" y="2883949"/>
            <a:ext cx="4929557" cy="872132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C8D6C4D-B92A-5D43-A395-4E06FC265691}"/>
              </a:ext>
            </a:extLst>
          </p:cNvPr>
          <p:cNvSpPr txBox="1"/>
          <p:nvPr/>
        </p:nvSpPr>
        <p:spPr>
          <a:xfrm>
            <a:off x="1959856" y="2696832"/>
            <a:ext cx="21210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Contract 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endParaRPr lang="en-US" sz="9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B723EEC0-E465-844F-8B6C-EF81E517ED20}"/>
              </a:ext>
            </a:extLst>
          </p:cNvPr>
          <p:cNvSpPr/>
          <p:nvPr/>
        </p:nvSpPr>
        <p:spPr>
          <a:xfrm>
            <a:off x="5889168" y="6002801"/>
            <a:ext cx="838514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‘PM’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5AD0D3B5-4CE1-3A44-81B1-100EE8804A24}"/>
              </a:ext>
            </a:extLst>
          </p:cNvPr>
          <p:cNvCxnSpPr>
            <a:cxnSpLocks/>
            <a:stCxn id="42" idx="2"/>
            <a:endCxn id="63" idx="0"/>
          </p:cNvCxnSpPr>
          <p:nvPr/>
        </p:nvCxnSpPr>
        <p:spPr>
          <a:xfrm>
            <a:off x="6302014" y="5765092"/>
            <a:ext cx="6411" cy="2377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C91FA993-C129-004D-AC9A-E7B9E4DA89D4}"/>
              </a:ext>
            </a:extLst>
          </p:cNvPr>
          <p:cNvSpPr/>
          <p:nvPr/>
        </p:nvSpPr>
        <p:spPr>
          <a:xfrm>
            <a:off x="6362765" y="3943248"/>
            <a:ext cx="1959309" cy="251875"/>
          </a:xfrm>
          <a:prstGeom prst="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 err="1">
                <a:solidFill>
                  <a:schemeClr val="bg1"/>
                </a:solidFill>
              </a:rPr>
              <a:t>ua_cntr</a:t>
            </a:r>
            <a:r>
              <a:rPr lang="es-ES_tradnl" altLang="en-US" sz="800" dirty="0">
                <a:solidFill>
                  <a:schemeClr val="bg1"/>
                </a:solidFill>
              </a:rPr>
              <a:t>_</a:t>
            </a:r>
            <a:r>
              <a:rPr lang="en-US" sz="800" dirty="0"/>
              <a:t>6g4gb632c2893558170d3750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80A09CE8-067A-B748-95DB-A3CEC6E19291}"/>
              </a:ext>
            </a:extLst>
          </p:cNvPr>
          <p:cNvSpPr/>
          <p:nvPr/>
        </p:nvSpPr>
        <p:spPr>
          <a:xfrm>
            <a:off x="8879355" y="3943248"/>
            <a:ext cx="1959309" cy="251875"/>
          </a:xfrm>
          <a:prstGeom prst="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 err="1">
                <a:solidFill>
                  <a:schemeClr val="bg1"/>
                </a:solidFill>
              </a:rPr>
              <a:t>oa_cntr</a:t>
            </a:r>
            <a:r>
              <a:rPr lang="es-ES_tradnl" altLang="en-US" sz="800" dirty="0">
                <a:solidFill>
                  <a:schemeClr val="bg1"/>
                </a:solidFill>
              </a:rPr>
              <a:t>_</a:t>
            </a:r>
            <a:r>
              <a:rPr lang="en-US" sz="800" dirty="0"/>
              <a:t>6g4gb632c2893558170d3750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BBDB805B-BE1B-BA4C-B737-95D66EA52BF7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8322074" y="4069186"/>
            <a:ext cx="55728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4155F3EF-F776-0A45-A554-5578ED0AEAA8}"/>
              </a:ext>
            </a:extLst>
          </p:cNvPr>
          <p:cNvSpPr txBox="1"/>
          <p:nvPr/>
        </p:nvSpPr>
        <p:spPr>
          <a:xfrm>
            <a:off x="7583092" y="4025639"/>
            <a:ext cx="20918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[r],</a:t>
            </a:r>
            <a:r>
              <a:rPr lang="en-US" sz="1100" dirty="0">
                <a:solidFill>
                  <a:srgbClr val="FF0000"/>
                </a:solidFill>
              </a:rPr>
              <a:t/>
            </a:r>
            <a:br>
              <a:rPr lang="en-US" sz="1100" dirty="0">
                <a:solidFill>
                  <a:srgbClr val="FF0000"/>
                </a:solidFill>
              </a:rPr>
            </a:br>
            <a:r>
              <a:rPr lang="en-US" sz="1100" dirty="0">
                <a:solidFill>
                  <a:srgbClr val="FF0000"/>
                </a:solidFill>
              </a:rPr>
              <a:t>dr_offer_6f7b48g3c…e1(…)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xmlns="" id="{137D8E74-7E88-4341-AB13-5A04876464FD}"/>
              </a:ext>
            </a:extLst>
          </p:cNvPr>
          <p:cNvSpPr/>
          <p:nvPr/>
        </p:nvSpPr>
        <p:spPr>
          <a:xfrm>
            <a:off x="6089170" y="3586105"/>
            <a:ext cx="4929557" cy="872132"/>
          </a:xfrm>
          <a:prstGeom prst="ellipse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7429635C-ED04-134F-8664-17B18D39201E}"/>
              </a:ext>
            </a:extLst>
          </p:cNvPr>
          <p:cNvSpPr txBox="1"/>
          <p:nvPr/>
        </p:nvSpPr>
        <p:spPr>
          <a:xfrm>
            <a:off x="7269881" y="3398988"/>
            <a:ext cx="21852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Contract 6g4gb632c2893558170d3750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0F9B0F58-10D8-6C45-9B69-C4A3566758CC}"/>
              </a:ext>
            </a:extLst>
          </p:cNvPr>
          <p:cNvSpPr/>
          <p:nvPr/>
        </p:nvSpPr>
        <p:spPr>
          <a:xfrm>
            <a:off x="3956582" y="1998295"/>
            <a:ext cx="1959428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achnl_</a:t>
            </a:r>
            <a:r>
              <a:rPr lang="en-US" sz="800" dirty="0"/>
              <a:t>6g6b40g31574f61123cdb3d4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0B4085FC-6C20-374A-A8AE-EC3C5258F94A}"/>
              </a:ext>
            </a:extLst>
          </p:cNvPr>
          <p:cNvCxnSpPr>
            <a:cxnSpLocks/>
            <a:stCxn id="72" idx="2"/>
            <a:endCxn id="57" idx="0"/>
          </p:cNvCxnSpPr>
          <p:nvPr/>
        </p:nvCxnSpPr>
        <p:spPr>
          <a:xfrm>
            <a:off x="4936296" y="2250170"/>
            <a:ext cx="2406124" cy="1693078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BA3A1A2B-07BB-4C43-91A9-FCFA33B4CB64}"/>
              </a:ext>
            </a:extLst>
          </p:cNvPr>
          <p:cNvCxnSpPr>
            <a:cxnSpLocks/>
            <a:stCxn id="57" idx="2"/>
            <a:endCxn id="9" idx="0"/>
          </p:cNvCxnSpPr>
          <p:nvPr/>
        </p:nvCxnSpPr>
        <p:spPr>
          <a:xfrm flipH="1">
            <a:off x="4974350" y="4195123"/>
            <a:ext cx="2368070" cy="85391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5F6497E3-DF66-0A43-8CD0-50AFECC80F0A}"/>
              </a:ext>
            </a:extLst>
          </p:cNvPr>
          <p:cNvSpPr/>
          <p:nvPr/>
        </p:nvSpPr>
        <p:spPr>
          <a:xfrm>
            <a:off x="322039" y="5573032"/>
            <a:ext cx="453501" cy="2518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A13E2C93-273F-CC4A-A162-EA8C24950CAB}"/>
              </a:ext>
            </a:extLst>
          </p:cNvPr>
          <p:cNvSpPr/>
          <p:nvPr/>
        </p:nvSpPr>
        <p:spPr>
          <a:xfrm>
            <a:off x="322038" y="6198184"/>
            <a:ext cx="453501" cy="251875"/>
          </a:xfrm>
          <a:prstGeom prst="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xmlns="" id="{49948C0B-9CE5-094E-A7B3-7B9CC1B4ACD6}"/>
              </a:ext>
            </a:extLst>
          </p:cNvPr>
          <p:cNvCxnSpPr>
            <a:cxnSpLocks/>
            <a:stCxn id="59" idx="2"/>
            <a:endCxn id="58" idx="0"/>
          </p:cNvCxnSpPr>
          <p:nvPr/>
        </p:nvCxnSpPr>
        <p:spPr>
          <a:xfrm>
            <a:off x="9848744" y="2250170"/>
            <a:ext cx="10266" cy="1693078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1B6A5521-CE37-E24A-ACBA-04B235A58D5D}"/>
              </a:ext>
            </a:extLst>
          </p:cNvPr>
          <p:cNvSpPr txBox="1"/>
          <p:nvPr/>
        </p:nvSpPr>
        <p:spPr>
          <a:xfrm>
            <a:off x="794773" y="5579582"/>
            <a:ext cx="833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Contract 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86A03C38-9ED9-964B-AFC4-CBE595684847}"/>
              </a:ext>
            </a:extLst>
          </p:cNvPr>
          <p:cNvSpPr txBox="1"/>
          <p:nvPr/>
        </p:nvSpPr>
        <p:spPr>
          <a:xfrm>
            <a:off x="794772" y="6193316"/>
            <a:ext cx="833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Contract 2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xmlns="" id="{BC0FE05A-6DF4-8140-9607-685DB2701D26}"/>
              </a:ext>
            </a:extLst>
          </p:cNvPr>
          <p:cNvCxnSpPr>
            <a:cxnSpLocks/>
            <a:stCxn id="83" idx="0"/>
          </p:cNvCxnSpPr>
          <p:nvPr/>
        </p:nvCxnSpPr>
        <p:spPr>
          <a:xfrm>
            <a:off x="548790" y="5573032"/>
            <a:ext cx="383640" cy="37019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xmlns="" id="{2E470FA5-8E95-2E47-ABEC-1E8AE06EEC0A}"/>
              </a:ext>
            </a:extLst>
          </p:cNvPr>
          <p:cNvCxnSpPr>
            <a:cxnSpLocks/>
          </p:cNvCxnSpPr>
          <p:nvPr/>
        </p:nvCxnSpPr>
        <p:spPr>
          <a:xfrm flipH="1">
            <a:off x="782682" y="5384199"/>
            <a:ext cx="160255" cy="19801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xmlns="" id="{3668F784-1E08-1C46-9C99-6090745C4756}"/>
              </a:ext>
            </a:extLst>
          </p:cNvPr>
          <p:cNvCxnSpPr>
            <a:cxnSpLocks/>
          </p:cNvCxnSpPr>
          <p:nvPr/>
        </p:nvCxnSpPr>
        <p:spPr>
          <a:xfrm flipH="1">
            <a:off x="766451" y="6020290"/>
            <a:ext cx="179488" cy="20487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089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688B8E-B735-004E-91FA-620F84388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49223"/>
            <a:ext cx="10515600" cy="443144"/>
          </a:xfrm>
        </p:spPr>
        <p:txBody>
          <a:bodyPr/>
          <a:lstStyle/>
          <a:p>
            <a:r>
              <a:rPr lang="en-US" dirty="0"/>
              <a:t>Executing the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C50A76-9EC4-A94B-840D-7B7DEB054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4304" y="492369"/>
            <a:ext cx="6190642" cy="636563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Stage POLICY ROOT -- root of the policy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template: </a:t>
            </a:r>
            <a:r>
              <a:rPr lang="en-US" sz="900" i="1" dirty="0" err="1"/>
              <a:t>loadi</a:t>
            </a:r>
            <a:r>
              <a:rPr lang="en-US" sz="900" i="1" dirty="0"/>
              <a:t>( connector('PM'), </a:t>
            </a:r>
            <a:r>
              <a:rPr lang="en-US" sz="900" i="1" dirty="0" err="1"/>
              <a:t>policy_class</a:t>
            </a:r>
            <a:r>
              <a:rPr lang="en-US" sz="900" i="1" dirty="0"/>
              <a:t>(POLICY_CLASS), assign(POLICY_CLASS,'PM) )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curl -s -G "http://127.0.0.1:8001/</a:t>
            </a:r>
            <a:r>
              <a:rPr lang="en-US" sz="900" dirty="0" err="1"/>
              <a:t>paapi</a:t>
            </a:r>
            <a:r>
              <a:rPr lang="en-US" sz="900" dirty="0"/>
              <a:t>/</a:t>
            </a:r>
            <a:r>
              <a:rPr lang="en-US" sz="900" dirty="0" err="1"/>
              <a:t>loadi</a:t>
            </a:r>
            <a:r>
              <a:rPr lang="en-US" sz="900" dirty="0"/>
              <a:t>" --data-</a:t>
            </a:r>
            <a:r>
              <a:rPr lang="en-US" sz="900" dirty="0" err="1"/>
              <a:t>urlencode</a:t>
            </a:r>
            <a:r>
              <a:rPr lang="en-US" sz="900" dirty="0"/>
              <a:t> "</a:t>
            </a:r>
            <a:r>
              <a:rPr lang="en-US" sz="900" dirty="0" err="1"/>
              <a:t>policyspec</a:t>
            </a:r>
            <a:r>
              <a:rPr lang="en-US" sz="900" dirty="0"/>
              <a:t>=policy(</a:t>
            </a:r>
            <a:r>
              <a:rPr lang="en-US" sz="900" dirty="0" err="1"/>
              <a:t>mpolicy,market_policy</a:t>
            </a:r>
            <a:r>
              <a:rPr lang="en-US" sz="900" dirty="0"/>
              <a:t>,[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connector('PM'),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</a:t>
            </a:r>
            <a:r>
              <a:rPr lang="en-US" sz="900" dirty="0" err="1"/>
              <a:t>policy_class</a:t>
            </a:r>
            <a:r>
              <a:rPr lang="en-US" sz="900" dirty="0"/>
              <a:t>(</a:t>
            </a:r>
            <a:r>
              <a:rPr lang="en-US" sz="900" dirty="0" err="1"/>
              <a:t>market_policy</a:t>
            </a:r>
            <a:r>
              <a:rPr lang="en-US" sz="9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assign(</a:t>
            </a:r>
            <a:r>
              <a:rPr lang="en-US" sz="900" dirty="0" err="1"/>
              <a:t>market_policy,'PM</a:t>
            </a:r>
            <a:r>
              <a:rPr lang="en-US" sz="900" dirty="0"/>
              <a:t>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])" --data-</a:t>
            </a:r>
            <a:r>
              <a:rPr lang="en-US" sz="900" dirty="0" err="1"/>
              <a:t>urlencode</a:t>
            </a:r>
            <a:r>
              <a:rPr lang="en-US" sz="900" dirty="0"/>
              <a:t> "token=</a:t>
            </a:r>
            <a:r>
              <a:rPr lang="en-US" sz="900" dirty="0" err="1"/>
              <a:t>admin_token</a:t>
            </a:r>
            <a:r>
              <a:rPr lang="en-US" sz="900" dirty="0"/>
              <a:t>”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curl -s -G "http://127.0.0.1:8001/</a:t>
            </a:r>
            <a:r>
              <a:rPr lang="en-US" sz="900" dirty="0" err="1"/>
              <a:t>paapi</a:t>
            </a:r>
            <a:r>
              <a:rPr lang="en-US" sz="900" dirty="0"/>
              <a:t>/</a:t>
            </a:r>
            <a:r>
              <a:rPr lang="en-US" sz="900" dirty="0" err="1"/>
              <a:t>setpol</a:t>
            </a:r>
            <a:r>
              <a:rPr lang="en-US" sz="900" dirty="0"/>
              <a:t>" --data-</a:t>
            </a:r>
            <a:r>
              <a:rPr lang="en-US" sz="900" dirty="0" err="1"/>
              <a:t>urlencode</a:t>
            </a:r>
            <a:r>
              <a:rPr lang="en-US" sz="900" dirty="0"/>
              <a:t> "policy=</a:t>
            </a:r>
            <a:r>
              <a:rPr lang="en-US" sz="900" dirty="0" err="1"/>
              <a:t>mpolicy</a:t>
            </a:r>
            <a:r>
              <a:rPr lang="en-US" sz="900" dirty="0"/>
              <a:t>" --data-</a:t>
            </a:r>
            <a:r>
              <a:rPr lang="en-US" sz="900" dirty="0" err="1"/>
              <a:t>urlencode</a:t>
            </a:r>
            <a:r>
              <a:rPr lang="en-US" sz="900" dirty="0"/>
              <a:t> "token=</a:t>
            </a:r>
            <a:r>
              <a:rPr lang="en-US" sz="900" dirty="0" err="1"/>
              <a:t>admin_token</a:t>
            </a:r>
            <a:r>
              <a:rPr lang="en-US" sz="900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Stage REGISTER SP -- add a service provider (must happen before a contract involving the SP)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              may happen before or after users are added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template: </a:t>
            </a:r>
            <a:r>
              <a:rPr lang="en-US" sz="900" i="1" dirty="0" err="1"/>
              <a:t>addm</a:t>
            </a:r>
            <a:r>
              <a:rPr lang="en-US" sz="900" i="1" dirty="0"/>
              <a:t>( [</a:t>
            </a:r>
            <a:r>
              <a:rPr lang="en-US" sz="900" i="1" dirty="0" err="1"/>
              <a:t>user_attribute</a:t>
            </a:r>
            <a:r>
              <a:rPr lang="en-US" sz="900" i="1" dirty="0"/>
              <a:t>(SERVICE_PROVIDER_ID), assign(SP_ID, POLICY_ID)] )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curl -s -G "http://127.0.0.1:8001/</a:t>
            </a:r>
            <a:r>
              <a:rPr lang="en-US" sz="900" dirty="0" err="1"/>
              <a:t>paapi</a:t>
            </a:r>
            <a:r>
              <a:rPr lang="en-US" sz="900" dirty="0"/>
              <a:t>/</a:t>
            </a:r>
            <a:r>
              <a:rPr lang="en-US" sz="900" dirty="0" err="1"/>
              <a:t>addm</a:t>
            </a:r>
            <a:r>
              <a:rPr lang="en-US" sz="900" dirty="0"/>
              <a:t>" --data-</a:t>
            </a:r>
            <a:r>
              <a:rPr lang="en-US" sz="900" dirty="0" err="1"/>
              <a:t>urlencode</a:t>
            </a:r>
            <a:r>
              <a:rPr lang="en-US" sz="900" dirty="0"/>
              <a:t> "policy=</a:t>
            </a:r>
            <a:r>
              <a:rPr lang="en-US" sz="900" dirty="0" err="1"/>
              <a:t>mpolicy</a:t>
            </a:r>
            <a:r>
              <a:rPr lang="en-US" sz="900" dirty="0"/>
              <a:t>" --data-</a:t>
            </a:r>
            <a:r>
              <a:rPr lang="en-US" sz="900" dirty="0" err="1"/>
              <a:t>urlencode</a:t>
            </a:r>
            <a:r>
              <a:rPr lang="en-US" sz="900" dirty="0"/>
              <a:t> "</a:t>
            </a:r>
            <a:r>
              <a:rPr lang="en-US" sz="900" dirty="0" err="1"/>
              <a:t>policy_elements</a:t>
            </a:r>
            <a:r>
              <a:rPr lang="en-US" sz="900" dirty="0"/>
              <a:t>=[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</a:t>
            </a:r>
            <a:r>
              <a:rPr lang="en-US" sz="900" dirty="0" err="1"/>
              <a:t>user_attribute</a:t>
            </a:r>
            <a:r>
              <a:rPr lang="en-US" sz="900" dirty="0"/>
              <a:t>(sp_5f1aa9f638189e22005d0f39),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assign(sp_5f1aa9f638189e22005d0f39, </a:t>
            </a:r>
            <a:r>
              <a:rPr lang="en-US" sz="900" dirty="0" err="1"/>
              <a:t>market_policy</a:t>
            </a:r>
            <a:r>
              <a:rPr lang="en-US" sz="9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]" --data-</a:t>
            </a:r>
            <a:r>
              <a:rPr lang="en-US" sz="900" dirty="0" err="1"/>
              <a:t>urlencode</a:t>
            </a:r>
            <a:r>
              <a:rPr lang="en-US" sz="900" dirty="0"/>
              <a:t> "token=</a:t>
            </a:r>
            <a:r>
              <a:rPr lang="en-US" sz="900" dirty="0" err="1"/>
              <a:t>admin_token</a:t>
            </a:r>
            <a:r>
              <a:rPr lang="en-US" sz="900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Stage REGISTER AEON CHAN -- (must happen before a contract involving the channel)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              may happen after service provider is registered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template: </a:t>
            </a:r>
            <a:r>
              <a:rPr lang="en-US" sz="900" i="1" dirty="0" err="1"/>
              <a:t>addm</a:t>
            </a:r>
            <a:r>
              <a:rPr lang="en-US" sz="900" i="1" dirty="0"/>
              <a:t>( [user(ACHANNEL_ID), assign(ACHANNEL_ID, SP_ID)] )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curl -s -G "http://127.0.0.1:8001/</a:t>
            </a:r>
            <a:r>
              <a:rPr lang="en-US" sz="900" dirty="0" err="1"/>
              <a:t>paapi</a:t>
            </a:r>
            <a:r>
              <a:rPr lang="en-US" sz="900" dirty="0"/>
              <a:t>/</a:t>
            </a:r>
            <a:r>
              <a:rPr lang="en-US" sz="900" dirty="0" err="1"/>
              <a:t>addm</a:t>
            </a:r>
            <a:r>
              <a:rPr lang="en-US" sz="900" dirty="0"/>
              <a:t>" --data-</a:t>
            </a:r>
            <a:r>
              <a:rPr lang="en-US" sz="900" dirty="0" err="1"/>
              <a:t>urlencode</a:t>
            </a:r>
            <a:r>
              <a:rPr lang="en-US" sz="900" dirty="0"/>
              <a:t> "policy=</a:t>
            </a:r>
            <a:r>
              <a:rPr lang="en-US" sz="900" dirty="0" err="1"/>
              <a:t>mpolicy</a:t>
            </a:r>
            <a:r>
              <a:rPr lang="en-US" sz="900" dirty="0"/>
              <a:t>" --data-</a:t>
            </a:r>
            <a:r>
              <a:rPr lang="en-US" sz="900" dirty="0" err="1"/>
              <a:t>urlencode</a:t>
            </a:r>
            <a:r>
              <a:rPr lang="en-US" sz="900" dirty="0"/>
              <a:t> "</a:t>
            </a:r>
            <a:r>
              <a:rPr lang="en-US" sz="900" dirty="0" err="1"/>
              <a:t>policy_elements</a:t>
            </a:r>
            <a:r>
              <a:rPr lang="en-US" sz="900" dirty="0"/>
              <a:t>=[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user(achnl_5f5a39f20463e50012bca2c3),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assign(achnl_5f5a39f20463e50012bca2c3, sp_5f1aa9f638189e22005d0f39)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]" --data-</a:t>
            </a:r>
            <a:r>
              <a:rPr lang="en-US" sz="900" dirty="0" err="1"/>
              <a:t>urlencode</a:t>
            </a:r>
            <a:r>
              <a:rPr lang="en-US" sz="900" dirty="0"/>
              <a:t> "token=</a:t>
            </a:r>
            <a:r>
              <a:rPr lang="en-US" sz="900" dirty="0" err="1"/>
              <a:t>admin_token</a:t>
            </a:r>
            <a:r>
              <a:rPr lang="en-US" sz="900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Stage REGISTER USER -- register a user (must happen before a contract involving the user)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              may happen before or after service providers are added (1b)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template: </a:t>
            </a:r>
            <a:r>
              <a:rPr lang="en-US" sz="900" i="1" dirty="0" err="1"/>
              <a:t>addm</a:t>
            </a:r>
            <a:r>
              <a:rPr lang="en-US" sz="900" i="1" dirty="0"/>
              <a:t>( [</a:t>
            </a:r>
            <a:r>
              <a:rPr lang="en-US" sz="900" i="1" dirty="0" err="1"/>
              <a:t>object_attribute</a:t>
            </a:r>
            <a:r>
              <a:rPr lang="en-US" sz="900" i="1" dirty="0"/>
              <a:t>(OWNER_ID), assign(OWNER_ID, POLICY_CLASS)] )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curl -s -G "http://127.0.0.1:8001/</a:t>
            </a:r>
            <a:r>
              <a:rPr lang="en-US" sz="900" dirty="0" err="1"/>
              <a:t>paapi</a:t>
            </a:r>
            <a:r>
              <a:rPr lang="en-US" sz="900" dirty="0"/>
              <a:t>/</a:t>
            </a:r>
            <a:r>
              <a:rPr lang="en-US" sz="900" dirty="0" err="1"/>
              <a:t>addm</a:t>
            </a:r>
            <a:r>
              <a:rPr lang="en-US" sz="900" dirty="0"/>
              <a:t>" --data-</a:t>
            </a:r>
            <a:r>
              <a:rPr lang="en-US" sz="900" dirty="0" err="1"/>
              <a:t>urlencode</a:t>
            </a:r>
            <a:r>
              <a:rPr lang="en-US" sz="900" dirty="0"/>
              <a:t> "policy=</a:t>
            </a:r>
            <a:r>
              <a:rPr lang="en-US" sz="900" dirty="0" err="1"/>
              <a:t>mpolicy</a:t>
            </a:r>
            <a:r>
              <a:rPr lang="en-US" sz="900" dirty="0"/>
              <a:t>" --data-</a:t>
            </a:r>
            <a:r>
              <a:rPr lang="en-US" sz="900" dirty="0" err="1"/>
              <a:t>urlencode</a:t>
            </a:r>
            <a:r>
              <a:rPr lang="en-US" sz="900" dirty="0"/>
              <a:t> "</a:t>
            </a:r>
            <a:r>
              <a:rPr lang="en-US" sz="900" dirty="0" err="1"/>
              <a:t>policy_elements</a:t>
            </a:r>
            <a:r>
              <a:rPr lang="en-US" sz="900" dirty="0"/>
              <a:t>=[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</a:t>
            </a:r>
            <a:r>
              <a:rPr lang="en-US" sz="900" dirty="0" err="1"/>
              <a:t>object_attribute</a:t>
            </a:r>
            <a:r>
              <a:rPr lang="en-US" sz="900" dirty="0"/>
              <a:t>(owner_1),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assign(owner_1, </a:t>
            </a:r>
            <a:r>
              <a:rPr lang="en-US" sz="900" dirty="0" err="1"/>
              <a:t>market_policy</a:t>
            </a:r>
            <a:r>
              <a:rPr lang="en-US" sz="9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]" --data-</a:t>
            </a:r>
            <a:r>
              <a:rPr lang="en-US" sz="900" dirty="0" err="1"/>
              <a:t>urlencode</a:t>
            </a:r>
            <a:r>
              <a:rPr lang="en-US" sz="900" dirty="0"/>
              <a:t> "token=</a:t>
            </a:r>
            <a:r>
              <a:rPr lang="en-US" sz="900" dirty="0" err="1"/>
              <a:t>admin_token</a:t>
            </a:r>
            <a:r>
              <a:rPr lang="en-US" sz="900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Stage REGISTER DEVICE (must happen before a contract involving the device)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              may happen anytime after user is added (1c)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template: </a:t>
            </a:r>
            <a:r>
              <a:rPr lang="en-US" sz="900" i="1" dirty="0" err="1"/>
              <a:t>addm</a:t>
            </a:r>
            <a:r>
              <a:rPr lang="en-US" sz="900" i="1" dirty="0"/>
              <a:t>( [object(DEVICE_ID), assign(DEVICE_ID, OWNER_ID)] )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curl -s -G "http://127.0.0.1:8001/</a:t>
            </a:r>
            <a:r>
              <a:rPr lang="en-US" sz="900" dirty="0" err="1"/>
              <a:t>paapi</a:t>
            </a:r>
            <a:r>
              <a:rPr lang="en-US" sz="900" dirty="0"/>
              <a:t>/</a:t>
            </a:r>
            <a:r>
              <a:rPr lang="en-US" sz="900" dirty="0" err="1"/>
              <a:t>addm</a:t>
            </a:r>
            <a:r>
              <a:rPr lang="en-US" sz="900" dirty="0"/>
              <a:t>" --data-</a:t>
            </a:r>
            <a:r>
              <a:rPr lang="en-US" sz="900" dirty="0" err="1"/>
              <a:t>urlencode</a:t>
            </a:r>
            <a:r>
              <a:rPr lang="en-US" sz="900" dirty="0"/>
              <a:t> "policy=</a:t>
            </a:r>
            <a:r>
              <a:rPr lang="en-US" sz="900" dirty="0" err="1"/>
              <a:t>mpolicy</a:t>
            </a:r>
            <a:r>
              <a:rPr lang="en-US" sz="900" dirty="0"/>
              <a:t>" --data-</a:t>
            </a:r>
            <a:r>
              <a:rPr lang="en-US" sz="900" dirty="0" err="1"/>
              <a:t>urlencode</a:t>
            </a:r>
            <a:r>
              <a:rPr lang="en-US" sz="900" dirty="0"/>
              <a:t> "</a:t>
            </a:r>
            <a:r>
              <a:rPr lang="en-US" sz="900" dirty="0" err="1"/>
              <a:t>policy_elements</a:t>
            </a:r>
            <a:r>
              <a:rPr lang="en-US" sz="900" dirty="0"/>
              <a:t>=[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object('device_95b40cf9-a9fc-4bd8-b695-99773b6f25e4'),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assign('device_95b40cf9-a9fc-4bd8-b695-99773b6f25e4', owner_1)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]" --data-</a:t>
            </a:r>
            <a:r>
              <a:rPr lang="en-US" sz="900" dirty="0" err="1"/>
              <a:t>urlencode</a:t>
            </a:r>
            <a:r>
              <a:rPr lang="en-US" sz="900" dirty="0"/>
              <a:t> "token=</a:t>
            </a:r>
            <a:r>
              <a:rPr lang="en-US" sz="900" dirty="0" err="1"/>
              <a:t>admin_token</a:t>
            </a:r>
            <a:r>
              <a:rPr lang="en-US" sz="900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AAD8D37-E743-2F4F-B4B1-E805A18149C6}"/>
              </a:ext>
            </a:extLst>
          </p:cNvPr>
          <p:cNvSpPr txBox="1">
            <a:spLocks/>
          </p:cNvSpPr>
          <p:nvPr/>
        </p:nvSpPr>
        <p:spPr>
          <a:xfrm>
            <a:off x="6096000" y="492368"/>
            <a:ext cx="6190642" cy="6365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Stage CREATE CONTRACT</a:t>
            </a:r>
            <a:r>
              <a:rPr lang="en-US" sz="900" dirty="0"/>
              <a:t> -- </a:t>
            </a:r>
            <a:r>
              <a:rPr lang="en-US" sz="900" i="1" dirty="0"/>
              <a:t>may happen anytime after user, SP, </a:t>
            </a:r>
            <a:r>
              <a:rPr lang="en-US" sz="900" i="1" dirty="0" err="1"/>
              <a:t>Achnl</a:t>
            </a:r>
            <a:r>
              <a:rPr lang="en-US" sz="900" i="1" dirty="0"/>
              <a:t> and device have been added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          STEP 1) install the condition declaration and predicate definitions corresponding to the offer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template: </a:t>
            </a:r>
            <a:r>
              <a:rPr lang="en-US" sz="900" i="1" dirty="0" err="1"/>
              <a:t>loadcondi</a:t>
            </a:r>
            <a:r>
              <a:rPr lang="en-US" sz="900" i="1" dirty="0"/>
              <a:t>( </a:t>
            </a:r>
            <a:r>
              <a:rPr lang="en-US" sz="900" i="1" dirty="0" err="1"/>
              <a:t>condition_variable</a:t>
            </a:r>
            <a:r>
              <a:rPr lang="en-US" sz="900" i="1" dirty="0"/>
              <a:t>(NAME:TYPE), ..., </a:t>
            </a:r>
            <a:r>
              <a:rPr lang="en-US" sz="900" i="1" dirty="0" err="1"/>
              <a:t>condition_predicate</a:t>
            </a:r>
            <a:r>
              <a:rPr lang="en-US" sz="900" i="1" dirty="0"/>
              <a:t>(COND_PRED_DECLARATION),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                                 (COND_PRED_DEFINITION) )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curl -s -G "http://127.0.0.1:8001/</a:t>
            </a:r>
            <a:r>
              <a:rPr lang="en-US" sz="900" dirty="0" err="1"/>
              <a:t>paapi</a:t>
            </a:r>
            <a:r>
              <a:rPr lang="en-US" sz="900" dirty="0"/>
              <a:t>/</a:t>
            </a:r>
            <a:r>
              <a:rPr lang="en-US" sz="900" dirty="0" err="1"/>
              <a:t>loadcondi</a:t>
            </a:r>
            <a:r>
              <a:rPr lang="en-US" sz="900" dirty="0"/>
              <a:t>" --data-</a:t>
            </a:r>
            <a:r>
              <a:rPr lang="en-US" sz="900" dirty="0" err="1"/>
              <a:t>urlencode</a:t>
            </a:r>
            <a:r>
              <a:rPr lang="en-US" sz="900" dirty="0"/>
              <a:t> "</a:t>
            </a:r>
            <a:r>
              <a:rPr lang="en-US" sz="900" dirty="0" err="1"/>
              <a:t>cond_elements</a:t>
            </a:r>
            <a:r>
              <a:rPr lang="en-US" sz="900" dirty="0"/>
              <a:t>=[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</a:t>
            </a:r>
            <a:r>
              <a:rPr lang="en-US" sz="900" dirty="0" err="1"/>
              <a:t>condition_variable</a:t>
            </a:r>
            <a:r>
              <a:rPr lang="en-US" sz="900" dirty="0"/>
              <a:t>(</a:t>
            </a:r>
            <a:r>
              <a:rPr lang="en-US" sz="900" dirty="0" err="1"/>
              <a:t>devid:name</a:t>
            </a:r>
            <a:r>
              <a:rPr lang="en-US" sz="900" dirty="0"/>
              <a:t>), </a:t>
            </a:r>
            <a:r>
              <a:rPr lang="en-US" sz="900" dirty="0" err="1"/>
              <a:t>condition_variable</a:t>
            </a:r>
            <a:r>
              <a:rPr lang="en-US" sz="900" dirty="0"/>
              <a:t>(</a:t>
            </a:r>
            <a:r>
              <a:rPr lang="en-US" sz="900" dirty="0" err="1"/>
              <a:t>mchan:number</a:t>
            </a:r>
            <a:r>
              <a:rPr lang="en-US" sz="9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</a:t>
            </a:r>
            <a:r>
              <a:rPr lang="en-US" sz="900" dirty="0" err="1"/>
              <a:t>condition_variable</a:t>
            </a:r>
            <a:r>
              <a:rPr lang="en-US" sz="900" dirty="0"/>
              <a:t>(</a:t>
            </a:r>
            <a:r>
              <a:rPr lang="en-US" sz="900" dirty="0" err="1"/>
              <a:t>tstart:timetext</a:t>
            </a:r>
            <a:r>
              <a:rPr lang="en-US" sz="900" dirty="0"/>
              <a:t>), </a:t>
            </a:r>
            <a:r>
              <a:rPr lang="en-US" sz="900" dirty="0" err="1"/>
              <a:t>condition_variable</a:t>
            </a:r>
            <a:r>
              <a:rPr lang="en-US" sz="900" dirty="0"/>
              <a:t>(</a:t>
            </a:r>
            <a:r>
              <a:rPr lang="en-US" sz="900" dirty="0" err="1"/>
              <a:t>tstop:timetext</a:t>
            </a:r>
            <a:r>
              <a:rPr lang="en-US" sz="9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</a:t>
            </a:r>
            <a:r>
              <a:rPr lang="en-US" sz="900" dirty="0" err="1"/>
              <a:t>condition_variable</a:t>
            </a:r>
            <a:r>
              <a:rPr lang="en-US" sz="900" dirty="0"/>
              <a:t>(</a:t>
            </a:r>
            <a:r>
              <a:rPr lang="en-US" sz="900" dirty="0" err="1"/>
              <a:t>tsubmit:timetext</a:t>
            </a:r>
            <a:r>
              <a:rPr lang="en-US" sz="900" dirty="0"/>
              <a:t>), </a:t>
            </a:r>
            <a:r>
              <a:rPr lang="en-US" sz="900" dirty="0" err="1"/>
              <a:t>condition_variable</a:t>
            </a:r>
            <a:r>
              <a:rPr lang="en-US" sz="900" dirty="0"/>
              <a:t>(</a:t>
            </a:r>
            <a:r>
              <a:rPr lang="en-US" sz="900" dirty="0" err="1"/>
              <a:t>loMin:number</a:t>
            </a:r>
            <a:r>
              <a:rPr lang="en-US" sz="9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</a:t>
            </a:r>
            <a:r>
              <a:rPr lang="en-US" sz="900" dirty="0" err="1"/>
              <a:t>condition_variable</a:t>
            </a:r>
            <a:r>
              <a:rPr lang="en-US" sz="900" dirty="0"/>
              <a:t>(</a:t>
            </a:r>
            <a:r>
              <a:rPr lang="en-US" sz="900" dirty="0" err="1"/>
              <a:t>loMax:number</a:t>
            </a:r>
            <a:r>
              <a:rPr lang="en-US" sz="900" dirty="0"/>
              <a:t>), </a:t>
            </a:r>
            <a:r>
              <a:rPr lang="en-US" sz="900" dirty="0" err="1"/>
              <a:t>condition_variable</a:t>
            </a:r>
            <a:r>
              <a:rPr lang="en-US" sz="900" dirty="0"/>
              <a:t>(</a:t>
            </a:r>
            <a:r>
              <a:rPr lang="en-US" sz="900" dirty="0" err="1"/>
              <a:t>laMin:number</a:t>
            </a:r>
            <a:r>
              <a:rPr lang="en-US" sz="900" dirty="0"/>
              <a:t>), </a:t>
            </a:r>
            <a:r>
              <a:rPr lang="en-US" sz="900" dirty="0" err="1"/>
              <a:t>condition_variable</a:t>
            </a:r>
            <a:r>
              <a:rPr lang="en-US" sz="900" dirty="0"/>
              <a:t>(</a:t>
            </a:r>
            <a:r>
              <a:rPr lang="en-US" sz="900" dirty="0" err="1"/>
              <a:t>laMax:number</a:t>
            </a:r>
            <a:r>
              <a:rPr lang="en-US" sz="9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</a:t>
            </a:r>
            <a:r>
              <a:rPr lang="en-US" sz="900" dirty="0" err="1"/>
              <a:t>condition_predicate</a:t>
            </a:r>
            <a:r>
              <a:rPr lang="en-US" sz="900" dirty="0"/>
              <a:t>( dr_offer_5f5a39f2b559dcf200f424d0, 			  		[name,number,timetext,timetext,timetext,number,number,number,number] 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(  dr_offer_5f5a39f2b559dcf200f424d0(</a:t>
            </a:r>
            <a:r>
              <a:rPr lang="en-US" sz="900" dirty="0" err="1"/>
              <a:t>Dev,Chan,Start,Stop,Submit,LoMin,LoMax,LaMin,LaMax</a:t>
            </a:r>
            <a:r>
              <a:rPr lang="en-US" sz="900" dirty="0"/>
              <a:t>) :-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    Dev == '95b40cf9-a9fc-4bd8-b695-99773b6f25e4', </a:t>
            </a:r>
            <a:r>
              <a:rPr lang="en-US" sz="900" dirty="0" err="1"/>
              <a:t>channel_in_channels</a:t>
            </a:r>
            <a:r>
              <a:rPr lang="en-US" sz="900" dirty="0"/>
              <a:t>( Chan, [1, 2] 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    </a:t>
            </a:r>
            <a:r>
              <a:rPr lang="en-US" sz="900" dirty="0" err="1"/>
              <a:t>timetextrange_in_range</a:t>
            </a:r>
            <a:r>
              <a:rPr lang="en-US" sz="900" dirty="0"/>
              <a:t>( Start, Stop, '2019-09-10T14:36:34.682Z', '2020-09-10T14:36:34.682Z' 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    </a:t>
            </a:r>
            <a:r>
              <a:rPr lang="en-US" sz="900" dirty="0" err="1"/>
              <a:t>timetext_in_range</a:t>
            </a:r>
            <a:r>
              <a:rPr lang="en-US" sz="900" dirty="0"/>
              <a:t>( Submit, '2019-09-10T14:36:34.682Z', '2020-09-10T14:36:34.682Z' 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    </a:t>
            </a:r>
            <a:r>
              <a:rPr lang="en-US" sz="900" dirty="0" err="1"/>
              <a:t>gbox_in_gbox</a:t>
            </a:r>
            <a:r>
              <a:rPr lang="en-US" sz="900" dirty="0"/>
              <a:t>( </a:t>
            </a:r>
            <a:r>
              <a:rPr lang="en-US" sz="900" dirty="0" err="1"/>
              <a:t>LoMin</a:t>
            </a:r>
            <a:r>
              <a:rPr lang="en-US" sz="900" dirty="0"/>
              <a:t>, </a:t>
            </a:r>
            <a:r>
              <a:rPr lang="en-US" sz="900" dirty="0" err="1"/>
              <a:t>LoMax</a:t>
            </a:r>
            <a:r>
              <a:rPr lang="en-US" sz="900" dirty="0"/>
              <a:t>, </a:t>
            </a:r>
            <a:r>
              <a:rPr lang="en-US" sz="900" dirty="0" err="1"/>
              <a:t>LaMin</a:t>
            </a:r>
            <a:r>
              <a:rPr lang="en-US" sz="900" dirty="0"/>
              <a:t>, </a:t>
            </a:r>
            <a:r>
              <a:rPr lang="en-US" sz="900" dirty="0" err="1"/>
              <a:t>LaMax</a:t>
            </a:r>
            <a:r>
              <a:rPr lang="en-US" sz="900" dirty="0"/>
              <a:t>, -9.39, 4.3, 35.95, 43.75)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]" --data-</a:t>
            </a:r>
            <a:r>
              <a:rPr lang="en-US" sz="900" dirty="0" err="1"/>
              <a:t>urlencode</a:t>
            </a:r>
            <a:r>
              <a:rPr lang="en-US" sz="900" dirty="0"/>
              <a:t> "token=</a:t>
            </a:r>
            <a:r>
              <a:rPr lang="en-US" sz="900" dirty="0" err="1"/>
              <a:t>admin_token</a:t>
            </a:r>
            <a:r>
              <a:rPr lang="en-US" sz="900" dirty="0"/>
              <a:t>”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          STEP 2) install the the contract in the policy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template: </a:t>
            </a:r>
            <a:r>
              <a:rPr lang="en-US" sz="900" i="1" dirty="0" err="1"/>
              <a:t>addm</a:t>
            </a:r>
            <a:r>
              <a:rPr lang="en-US" sz="900" i="1" dirty="0"/>
              <a:t>( [ </a:t>
            </a:r>
            <a:r>
              <a:rPr lang="en-US" sz="900" i="1" dirty="0" err="1"/>
              <a:t>user_attribute</a:t>
            </a:r>
            <a:r>
              <a:rPr lang="en-US" sz="900" i="1" dirty="0"/>
              <a:t>(UATTR_CONTRACT_ID), </a:t>
            </a:r>
            <a:r>
              <a:rPr lang="en-US" sz="900" i="1" dirty="0" err="1"/>
              <a:t>object_attribute</a:t>
            </a:r>
            <a:r>
              <a:rPr lang="en-US" sz="900" i="1" dirty="0"/>
              <a:t>(OATTR_CONTRACT_ID),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          assign(AEON_CHANNEL_ID, UATTR_CONTRACT_ID), assign(UATTR_CONTRACT_ID, SP_ID),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          assign(DEVICE_ID, OATTR_CONTRACT_ID), assign(OATTR_CONTRACT_ID, OWNER_ID),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          </a:t>
            </a:r>
            <a:r>
              <a:rPr lang="en-US" sz="900" i="1" dirty="0" err="1"/>
              <a:t>cond</a:t>
            </a:r>
            <a:r>
              <a:rPr lang="en-US" sz="900" i="1" dirty="0"/>
              <a:t>( COND_PRED_INVOCATION, associate(UATTR_CONTRACT_ID, [r], OATTR_CONTRACT_ID) ) ] )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curl -s -G "http://127.0.0.1:8001/</a:t>
            </a:r>
            <a:r>
              <a:rPr lang="en-US" sz="900" dirty="0" err="1"/>
              <a:t>paapi</a:t>
            </a:r>
            <a:r>
              <a:rPr lang="en-US" sz="900" dirty="0"/>
              <a:t>/</a:t>
            </a:r>
            <a:r>
              <a:rPr lang="en-US" sz="900" dirty="0" err="1"/>
              <a:t>addm</a:t>
            </a:r>
            <a:r>
              <a:rPr lang="en-US" sz="900" dirty="0"/>
              <a:t>" --data-</a:t>
            </a:r>
            <a:r>
              <a:rPr lang="en-US" sz="900" dirty="0" err="1"/>
              <a:t>urlencode</a:t>
            </a:r>
            <a:r>
              <a:rPr lang="en-US" sz="900" dirty="0"/>
              <a:t> "policy=</a:t>
            </a:r>
            <a:r>
              <a:rPr lang="en-US" sz="900" dirty="0" err="1"/>
              <a:t>mpolicy</a:t>
            </a:r>
            <a:r>
              <a:rPr lang="en-US" sz="900" dirty="0"/>
              <a:t>" --data-</a:t>
            </a:r>
            <a:r>
              <a:rPr lang="en-US" sz="900" dirty="0" err="1"/>
              <a:t>urlencode</a:t>
            </a:r>
            <a:r>
              <a:rPr lang="en-US" sz="900" dirty="0"/>
              <a:t> "</a:t>
            </a:r>
            <a:r>
              <a:rPr lang="en-US" sz="900" dirty="0" err="1"/>
              <a:t>policy_elements</a:t>
            </a:r>
            <a:r>
              <a:rPr lang="en-US" sz="900" dirty="0"/>
              <a:t>=[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</a:t>
            </a:r>
            <a:r>
              <a:rPr lang="en-US" sz="900" dirty="0" err="1"/>
              <a:t>user_attribute</a:t>
            </a:r>
            <a:r>
              <a:rPr lang="en-US" sz="900" dirty="0"/>
              <a:t>(ua_cntr_5f3fa521b1782447069c2649),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</a:t>
            </a:r>
            <a:r>
              <a:rPr lang="en-US" sz="900" dirty="0" err="1"/>
              <a:t>object_attribute</a:t>
            </a:r>
            <a:r>
              <a:rPr lang="en-US" sz="900" dirty="0"/>
              <a:t>(oa_cntr_5f3fa521b1782447069c2649),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assign(achnl_5f5a39f20463e50012bca2c3, ua_cntr_5f3fa521b1782447069c2649),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assign(ua_cntr_5f3fa521b1782447069c2649, sp_5f1aa9f638189e22005d0f39),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assign('device_95b40cf9-a9fc-4bd8-b695-99773b6f25e4', oa_cntr_5f3fa521b1782447069c2649),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assign(oa_cntr_5f3fa521b1782447069c2649, owner_1),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</a:t>
            </a:r>
            <a:r>
              <a:rPr lang="en-US" sz="900" dirty="0" err="1"/>
              <a:t>cond</a:t>
            </a:r>
            <a:r>
              <a:rPr lang="en-US" sz="900" dirty="0"/>
              <a:t>(dr_offer_5f5a39f2b559dcf200f424d0(</a:t>
            </a:r>
            <a:r>
              <a:rPr lang="en-US" sz="900" dirty="0" err="1"/>
              <a:t>devid,mchan,tstart,tstop,tsubmit,loMin,loMax,laMin,laMax</a:t>
            </a:r>
            <a:r>
              <a:rPr lang="en-US" sz="9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    associate(ua_cntr_5f3fa521b1782447069c2649, [r], oa_cntr_5f3fa521b1782447069c2649)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    ]" --data-</a:t>
            </a:r>
            <a:r>
              <a:rPr lang="en-US" sz="900" dirty="0" err="1"/>
              <a:t>urlencode</a:t>
            </a:r>
            <a:r>
              <a:rPr lang="en-US" sz="900" dirty="0"/>
              <a:t> "token=</a:t>
            </a:r>
            <a:r>
              <a:rPr lang="en-US" sz="900" dirty="0" err="1"/>
              <a:t>admin_token</a:t>
            </a:r>
            <a:r>
              <a:rPr lang="en-US" sz="900" dirty="0"/>
              <a:t>”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Stage QUERY THE POLICY for received </a:t>
            </a:r>
            <a:r>
              <a:rPr lang="en-US" sz="900" i="1" dirty="0" err="1"/>
              <a:t>datapackage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 template: users( </a:t>
            </a:r>
            <a:r>
              <a:rPr lang="en-US" sz="900" i="1" dirty="0" err="1"/>
              <a:t>ar</a:t>
            </a:r>
            <a:r>
              <a:rPr lang="en-US" sz="900" i="1" dirty="0"/>
              <a:t>=r, </a:t>
            </a:r>
            <a:r>
              <a:rPr lang="en-US" sz="900" i="1" dirty="0" err="1"/>
              <a:t>cond</a:t>
            </a:r>
            <a:r>
              <a:rPr lang="en-US" sz="900" i="1" dirty="0"/>
              <a:t>=[ARG1=VAL1, ARG2=VAL2, ..., </a:t>
            </a:r>
            <a:r>
              <a:rPr lang="en-US" sz="900" i="1" dirty="0" err="1"/>
              <a:t>ARGn</a:t>
            </a:r>
            <a:r>
              <a:rPr lang="en-US" sz="900" i="1" dirty="0"/>
              <a:t>=</a:t>
            </a:r>
            <a:r>
              <a:rPr lang="en-US" sz="900" i="1" dirty="0" err="1"/>
              <a:t>VALn</a:t>
            </a:r>
            <a:r>
              <a:rPr lang="en-US" sz="900" i="1" dirty="0"/>
              <a:t>], object=DEVICE_ID )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i="1" dirty="0"/>
              <a:t>#</a:t>
            </a:r>
            <a:endParaRPr lang="en-US" sz="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curl -s -G "http://127.0.0.1:8001/</a:t>
            </a:r>
            <a:r>
              <a:rPr lang="en-US" sz="900" dirty="0" err="1"/>
              <a:t>pqapi</a:t>
            </a:r>
            <a:r>
              <a:rPr lang="en-US" sz="900" dirty="0"/>
              <a:t>/users" --data-</a:t>
            </a:r>
            <a:r>
              <a:rPr lang="en-US" sz="900" dirty="0" err="1"/>
              <a:t>urlencode</a:t>
            </a:r>
            <a:r>
              <a:rPr lang="en-US" sz="900" dirty="0"/>
              <a:t> "</a:t>
            </a:r>
            <a:r>
              <a:rPr lang="en-US" sz="900" dirty="0" err="1"/>
              <a:t>ar</a:t>
            </a:r>
            <a:r>
              <a:rPr lang="en-US" sz="900" dirty="0"/>
              <a:t>=r" --data-</a:t>
            </a:r>
            <a:r>
              <a:rPr lang="en-US" sz="900" dirty="0" err="1"/>
              <a:t>urlencode</a:t>
            </a:r>
            <a:r>
              <a:rPr lang="en-US" sz="900" dirty="0"/>
              <a:t> "</a:t>
            </a:r>
            <a:r>
              <a:rPr lang="en-US" sz="900" dirty="0" err="1"/>
              <a:t>cond</a:t>
            </a:r>
            <a:r>
              <a:rPr lang="en-US" sz="900" dirty="0"/>
              <a:t>=[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    </a:t>
            </a:r>
            <a:r>
              <a:rPr lang="en-US" sz="900" dirty="0" err="1"/>
              <a:t>devid</a:t>
            </a:r>
            <a:r>
              <a:rPr lang="en-US" sz="900" dirty="0"/>
              <a:t>='95b40cf9-a9fc-4bd8-b695-99773b6f25e4', </a:t>
            </a:r>
            <a:r>
              <a:rPr lang="en-US" sz="900" dirty="0" err="1"/>
              <a:t>mchan</a:t>
            </a:r>
            <a:r>
              <a:rPr lang="en-US" sz="900" dirty="0"/>
              <a:t>=2,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    </a:t>
            </a:r>
            <a:r>
              <a:rPr lang="en-US" sz="900" dirty="0" err="1"/>
              <a:t>tstart</a:t>
            </a:r>
            <a:r>
              <a:rPr lang="en-US" sz="900" dirty="0"/>
              <a:t>='2020-09-08T08:00:00Z', </a:t>
            </a:r>
            <a:r>
              <a:rPr lang="en-US" sz="900" dirty="0" err="1"/>
              <a:t>tstop</a:t>
            </a:r>
            <a:r>
              <a:rPr lang="en-US" sz="900" dirty="0"/>
              <a:t>='2020-09-09T08:00:00Z', </a:t>
            </a:r>
            <a:r>
              <a:rPr lang="en-US" sz="900" dirty="0" err="1"/>
              <a:t>tsubmit</a:t>
            </a:r>
            <a:r>
              <a:rPr lang="en-US" sz="900" dirty="0"/>
              <a:t>='2020-09-09T08:03:22.350069Z’,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    </a:t>
            </a:r>
            <a:r>
              <a:rPr lang="en-US" sz="900" dirty="0" err="1"/>
              <a:t>loMin</a:t>
            </a:r>
            <a:r>
              <a:rPr lang="en-US" sz="900" dirty="0"/>
              <a:t>=3.419216, </a:t>
            </a:r>
            <a:r>
              <a:rPr lang="en-US" sz="900" dirty="0" err="1"/>
              <a:t>loMax</a:t>
            </a:r>
            <a:r>
              <a:rPr lang="en-US" sz="900" dirty="0"/>
              <a:t>=3.519216, </a:t>
            </a:r>
            <a:r>
              <a:rPr lang="en-US" sz="900" dirty="0" err="1"/>
              <a:t>laMin</a:t>
            </a:r>
            <a:r>
              <a:rPr lang="en-US" sz="900" dirty="0"/>
              <a:t>=40.062069, </a:t>
            </a:r>
            <a:r>
              <a:rPr lang="en-US" sz="900" dirty="0" err="1"/>
              <a:t>laMax</a:t>
            </a:r>
            <a:r>
              <a:rPr lang="en-US" sz="900" dirty="0"/>
              <a:t>=40.072069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/>
              <a:t>    ]" --data-</a:t>
            </a:r>
            <a:r>
              <a:rPr lang="en-US" sz="900" dirty="0" err="1"/>
              <a:t>urlencode</a:t>
            </a:r>
            <a:r>
              <a:rPr lang="en-US" sz="900" dirty="0"/>
              <a:t> "object=device_95b40cf9-a9fc-4bd8-b695-99773b6f25e4"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54000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/>
              <a:t>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233" y="1602105"/>
            <a:ext cx="10515600" cy="4947920"/>
          </a:xfrm>
        </p:spPr>
        <p:txBody>
          <a:bodyPr>
            <a:normAutofit/>
          </a:bodyPr>
          <a:lstStyle/>
          <a:p>
            <a:r>
              <a:rPr lang="es-ES_tradnl" altLang="en-US" dirty="0" err="1"/>
              <a:t>Contracts</a:t>
            </a:r>
            <a:r>
              <a:rPr lang="es-ES_tradnl" altLang="en-US" dirty="0"/>
              <a:t> are </a:t>
            </a:r>
            <a:r>
              <a:rPr lang="es-ES_tradnl" altLang="en-US" dirty="0" err="1"/>
              <a:t>going</a:t>
            </a:r>
            <a:r>
              <a:rPr lang="es-ES_tradnl" altLang="en-US" dirty="0"/>
              <a:t> to be </a:t>
            </a:r>
            <a:r>
              <a:rPr lang="es-ES_tradnl" altLang="en-US" u="sng" dirty="0" err="1"/>
              <a:t>created</a:t>
            </a:r>
            <a:r>
              <a:rPr lang="es-ES_tradnl" altLang="en-US" dirty="0"/>
              <a:t> </a:t>
            </a:r>
            <a:r>
              <a:rPr lang="es-ES_tradnl" altLang="en-US" dirty="0" err="1"/>
              <a:t>or</a:t>
            </a:r>
            <a:r>
              <a:rPr lang="es-ES_tradnl" altLang="en-US" dirty="0"/>
              <a:t> </a:t>
            </a:r>
            <a:r>
              <a:rPr lang="es-ES_tradnl" altLang="en-US" u="sng" dirty="0" err="1"/>
              <a:t>terminated</a:t>
            </a:r>
            <a:r>
              <a:rPr lang="es-ES_tradnl" altLang="en-US" u="sng" dirty="0"/>
              <a:t> </a:t>
            </a:r>
            <a:r>
              <a:rPr lang="es-ES_tradnl" altLang="en-US" dirty="0" err="1"/>
              <a:t>but</a:t>
            </a:r>
            <a:r>
              <a:rPr lang="es-ES_tradnl" altLang="en-US" dirty="0"/>
              <a:t> </a:t>
            </a:r>
            <a:r>
              <a:rPr lang="es-ES_tradnl" altLang="en-US" u="sng" dirty="0" err="1"/>
              <a:t>not</a:t>
            </a:r>
            <a:r>
              <a:rPr lang="es-ES_tradnl" altLang="en-US" u="sng" dirty="0"/>
              <a:t> </a:t>
            </a:r>
            <a:r>
              <a:rPr lang="es-ES_tradnl" altLang="en-US" u="sng" dirty="0" err="1"/>
              <a:t>edited</a:t>
            </a:r>
            <a:endParaRPr lang="es-ES_tradnl" altLang="en-US" dirty="0"/>
          </a:p>
          <a:p>
            <a:r>
              <a:rPr lang="es-ES_tradnl" altLang="en-US" dirty="0" err="1"/>
              <a:t>Contract</a:t>
            </a:r>
            <a:r>
              <a:rPr lang="es-ES_tradnl" altLang="en-US" dirty="0"/>
              <a:t> </a:t>
            </a:r>
            <a:r>
              <a:rPr lang="es-ES_tradnl" altLang="en-US" dirty="0" err="1"/>
              <a:t>termination</a:t>
            </a:r>
            <a:r>
              <a:rPr lang="es-ES_tradnl" altLang="en-US" dirty="0"/>
              <a:t>: </a:t>
            </a:r>
            <a:r>
              <a:rPr lang="es-ES_tradnl" altLang="en-US" dirty="0" err="1">
                <a:solidFill>
                  <a:srgbClr val="FF0000"/>
                </a:solidFill>
              </a:rPr>
              <a:t>remove</a:t>
            </a:r>
            <a:r>
              <a:rPr lang="es-ES_tradnl" altLang="en-US" dirty="0">
                <a:solidFill>
                  <a:srgbClr val="FF0000"/>
                </a:solidFill>
              </a:rPr>
              <a:t> </a:t>
            </a:r>
            <a:r>
              <a:rPr lang="es-ES_tradnl" altLang="en-US" dirty="0" err="1">
                <a:solidFill>
                  <a:srgbClr val="FF0000"/>
                </a:solidFill>
              </a:rPr>
              <a:t>device</a:t>
            </a:r>
            <a:r>
              <a:rPr lang="es-ES_tradnl" altLang="en-US" dirty="0">
                <a:solidFill>
                  <a:srgbClr val="FF0000"/>
                </a:solidFill>
              </a:rPr>
              <a:t> </a:t>
            </a:r>
            <a:r>
              <a:rPr lang="es-ES_tradnl" altLang="en-US" dirty="0" err="1">
                <a:solidFill>
                  <a:srgbClr val="FF0000"/>
                </a:solidFill>
              </a:rPr>
              <a:t>from</a:t>
            </a:r>
            <a:r>
              <a:rPr lang="es-ES_tradnl" altLang="en-US" dirty="0">
                <a:solidFill>
                  <a:srgbClr val="FF0000"/>
                </a:solidFill>
              </a:rPr>
              <a:t> </a:t>
            </a:r>
            <a:r>
              <a:rPr lang="es-ES_tradnl" altLang="en-US" dirty="0" err="1">
                <a:solidFill>
                  <a:srgbClr val="FF0000"/>
                </a:solidFill>
              </a:rPr>
              <a:t>the</a:t>
            </a:r>
            <a:r>
              <a:rPr lang="es-ES_tradnl" altLang="en-US" dirty="0">
                <a:solidFill>
                  <a:srgbClr val="FF0000"/>
                </a:solidFill>
              </a:rPr>
              <a:t> </a:t>
            </a:r>
            <a:r>
              <a:rPr lang="es-ES_tradnl" altLang="en-US" dirty="0" err="1">
                <a:solidFill>
                  <a:srgbClr val="FF0000"/>
                </a:solidFill>
              </a:rPr>
              <a:t>policy</a:t>
            </a:r>
            <a:r>
              <a:rPr lang="es-ES_tradnl" alt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0815320" y="559435"/>
            <a:ext cx="1262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n-US"/>
              <a:t>Achannel1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6070600" y="356870"/>
            <a:ext cx="2049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n-US"/>
              <a:t>contract1(devicex)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6070600" y="1080770"/>
            <a:ext cx="2049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n-US"/>
              <a:t>contract2(devicey)</a:t>
            </a:r>
          </a:p>
        </p:txBody>
      </p:sp>
      <p:cxnSp>
        <p:nvCxnSpPr>
          <p:cNvPr id="9" name="Straight Arrow Connector 8"/>
          <p:cNvCxnSpPr>
            <a:stCxn id="7" idx="3"/>
            <a:endCxn id="6" idx="1"/>
          </p:cNvCxnSpPr>
          <p:nvPr/>
        </p:nvCxnSpPr>
        <p:spPr>
          <a:xfrm>
            <a:off x="8120380" y="541020"/>
            <a:ext cx="2694940" cy="202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6" idx="2"/>
          </p:cNvCxnSpPr>
          <p:nvPr/>
        </p:nvCxnSpPr>
        <p:spPr>
          <a:xfrm flipV="1">
            <a:off x="8120380" y="927735"/>
            <a:ext cx="3326130" cy="337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54118" y="2470150"/>
            <a:ext cx="6933565" cy="3249930"/>
          </a:xfrm>
          <a:prstGeom prst="rect">
            <a:avLst/>
          </a:prstGeom>
          <a:noFill/>
        </p:spPr>
        <p:txBody>
          <a:bodyPr wrap="square" rtlCol="0" anchor="t">
            <a:normAutofit fontScale="65000" lnSpcReduction="20000"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s-ES_tradnl" altLang="en-US" dirty="0" err="1">
                <a:solidFill>
                  <a:srgbClr val="00B050"/>
                </a:solidFill>
                <a:sym typeface="+mn-ea"/>
              </a:rPr>
              <a:t>user</a:t>
            </a:r>
            <a:r>
              <a:rPr lang="es-ES_tradnl" altLang="en-US" dirty="0">
                <a:solidFill>
                  <a:srgbClr val="00B050"/>
                </a:solidFill>
                <a:sym typeface="+mn-ea"/>
              </a:rPr>
              <a:t>(achnl_5f5a39f20463e50012bca2c3) </a:t>
            </a:r>
            <a:r>
              <a:rPr lang="es-ES_tradnl" altLang="en-US" dirty="0">
                <a:solidFill>
                  <a:srgbClr val="FF0000"/>
                </a:solidFill>
                <a:sym typeface="+mn-ea"/>
              </a:rPr>
              <a:t>(achannel is no unique per contract is unique per offer)</a:t>
            </a:r>
            <a:endParaRPr lang="es-ES_tradnl" altLang="en-US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dirty="0" err="1">
                <a:solidFill>
                  <a:srgbClr val="00B050"/>
                </a:solidFill>
                <a:sym typeface="+mn-ea"/>
              </a:rPr>
              <a:t>user_attribute</a:t>
            </a:r>
            <a:r>
              <a:rPr lang="es-ES_tradnl" altLang="en-US" dirty="0">
                <a:solidFill>
                  <a:srgbClr val="00B050"/>
                </a:solidFill>
                <a:sym typeface="+mn-ea"/>
              </a:rPr>
              <a:t>(ua_cntr_5f3fa521b1782447069c2649)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dirty="0" err="1">
                <a:solidFill>
                  <a:srgbClr val="00B050"/>
                </a:solidFill>
                <a:sym typeface="+mn-ea"/>
              </a:rPr>
              <a:t>user_attribute</a:t>
            </a:r>
            <a:r>
              <a:rPr lang="es-ES_tradnl" altLang="en-US" dirty="0">
                <a:solidFill>
                  <a:srgbClr val="00B050"/>
                </a:solidFill>
                <a:sym typeface="+mn-ea"/>
              </a:rPr>
              <a:t>(ua_cntr_5f3fa521b1782447069c2648)</a:t>
            </a:r>
            <a:endParaRPr lang="es-ES_tradnl" altLang="en-US" dirty="0">
              <a:solidFill>
                <a:srgbClr val="00B05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dirty="0" err="1">
                <a:solidFill>
                  <a:srgbClr val="00B050"/>
                </a:solidFill>
                <a:sym typeface="+mn-ea"/>
              </a:rPr>
              <a:t>user_attribute</a:t>
            </a:r>
            <a:r>
              <a:rPr lang="es-ES_tradnl" altLang="en-US" dirty="0">
                <a:solidFill>
                  <a:srgbClr val="00B050"/>
                </a:solidFill>
                <a:sym typeface="+mn-ea"/>
              </a:rPr>
              <a:t>(ua_cntr_5f3fa521b1782447069c2647)</a:t>
            </a:r>
            <a:endParaRPr lang="es-ES_tradnl" altLang="en-US" dirty="0">
              <a:solidFill>
                <a:srgbClr val="00B05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s-ES_tradnl" altLang="en-US" dirty="0">
              <a:solidFill>
                <a:srgbClr val="00B05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dirty="0" err="1">
                <a:solidFill>
                  <a:srgbClr val="00B050"/>
                </a:solidFill>
                <a:sym typeface="+mn-ea"/>
              </a:rPr>
              <a:t>user_attribute</a:t>
            </a:r>
            <a:r>
              <a:rPr lang="es-ES_tradnl" altLang="en-US" dirty="0">
                <a:solidFill>
                  <a:srgbClr val="00B050"/>
                </a:solidFill>
                <a:sym typeface="+mn-ea"/>
              </a:rPr>
              <a:t>(sp_5f1aa9f638189e22005d0f39)</a:t>
            </a:r>
            <a:endParaRPr lang="es-ES_tradnl" altLang="en-US" dirty="0">
              <a:solidFill>
                <a:srgbClr val="00B05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dirty="0">
                <a:solidFill>
                  <a:srgbClr val="00B050"/>
                </a:solidFill>
                <a:sym typeface="+mn-ea"/>
              </a:rPr>
              <a:t>// </a:t>
            </a:r>
            <a:r>
              <a:rPr lang="es-ES_tradnl" altLang="en-US" dirty="0" err="1">
                <a:solidFill>
                  <a:srgbClr val="00B050"/>
                </a:solidFill>
                <a:sym typeface="+mn-ea"/>
              </a:rPr>
              <a:t>assign</a:t>
            </a:r>
            <a:r>
              <a:rPr lang="es-ES_tradnl" altLang="en-US" dirty="0">
                <a:solidFill>
                  <a:srgbClr val="00B050"/>
                </a:solidFill>
                <a:sym typeface="+mn-ea"/>
              </a:rPr>
              <a:t>(achnl_5f5a39f20463e50012bca2c3, ua_cntr_5f3fa521b1782447069c2649)</a:t>
            </a:r>
          </a:p>
          <a:p>
            <a:pPr marL="800100" lvl="1" indent="-342900">
              <a:buFont typeface="+mj-lt"/>
              <a:buAutoNum type="arabicPeriod"/>
            </a:pPr>
            <a:endParaRPr lang="es-ES_tradnl" altLang="en-US" dirty="0">
              <a:solidFill>
                <a:srgbClr val="00B05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dirty="0" err="1">
                <a:solidFill>
                  <a:srgbClr val="00B050"/>
                </a:solidFill>
                <a:sym typeface="+mn-ea"/>
              </a:rPr>
              <a:t>assign</a:t>
            </a:r>
            <a:r>
              <a:rPr lang="es-ES_tradnl" altLang="en-US" dirty="0">
                <a:solidFill>
                  <a:srgbClr val="00B050"/>
                </a:solidFill>
                <a:sym typeface="+mn-ea"/>
              </a:rPr>
              <a:t>(achnl_5f5a39f20463e50012bca2c3, ua_cntr_5f3fa521b1782447069c2649)</a:t>
            </a:r>
            <a:endParaRPr lang="es-ES_tradnl" altLang="en-US" dirty="0">
              <a:solidFill>
                <a:srgbClr val="00B05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dirty="0" err="1">
                <a:solidFill>
                  <a:srgbClr val="00B050"/>
                </a:solidFill>
                <a:sym typeface="+mn-ea"/>
              </a:rPr>
              <a:t>assign</a:t>
            </a:r>
            <a:r>
              <a:rPr lang="es-ES_tradnl" altLang="en-US" dirty="0">
                <a:solidFill>
                  <a:srgbClr val="00B050"/>
                </a:solidFill>
                <a:sym typeface="+mn-ea"/>
              </a:rPr>
              <a:t>(achnl_5f5a39f20463e50012bca2c3, ua_cntr_5f3fa521b1782447069c2648)</a:t>
            </a:r>
            <a:endParaRPr lang="es-ES_tradnl" altLang="en-US" dirty="0">
              <a:solidFill>
                <a:srgbClr val="00B05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dirty="0" err="1">
                <a:solidFill>
                  <a:srgbClr val="00B050"/>
                </a:solidFill>
                <a:sym typeface="+mn-ea"/>
              </a:rPr>
              <a:t>assign</a:t>
            </a:r>
            <a:r>
              <a:rPr lang="es-ES_tradnl" altLang="en-US" dirty="0">
                <a:solidFill>
                  <a:srgbClr val="00B050"/>
                </a:solidFill>
                <a:sym typeface="+mn-ea"/>
              </a:rPr>
              <a:t>(achnl_5f5a39f20463e50012bca2c3, ua_cntr_5f3fa521b1782447069c2647)</a:t>
            </a:r>
            <a:endParaRPr lang="es-ES_tradnl" altLang="en-US" dirty="0">
              <a:solidFill>
                <a:srgbClr val="00B05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s-ES_tradnl" altLang="en-US" dirty="0">
              <a:solidFill>
                <a:srgbClr val="00B050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endParaRPr lang="es-ES_tradnl" altLang="en-US" dirty="0">
              <a:solidFill>
                <a:srgbClr val="00B05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dirty="0" err="1">
                <a:solidFill>
                  <a:srgbClr val="00B050"/>
                </a:solidFill>
                <a:sym typeface="+mn-ea"/>
              </a:rPr>
              <a:t>assign</a:t>
            </a:r>
            <a:r>
              <a:rPr lang="es-ES_tradnl" altLang="en-US" dirty="0">
                <a:solidFill>
                  <a:srgbClr val="00B050"/>
                </a:solidFill>
                <a:sym typeface="+mn-ea"/>
              </a:rPr>
              <a:t>(ua_cntr_5f3fa521b1782447069c2649, sp_5f1aa9f638189e22005d0f39)</a:t>
            </a:r>
            <a:endParaRPr lang="es-ES_tradnl" altLang="en-US" dirty="0">
              <a:solidFill>
                <a:srgbClr val="00B05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object</a:t>
            </a:r>
            <a:r>
              <a:rPr lang="es-ES_tradnl" altLang="en-US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(device_95b40cf9-a9fc-4bd8-b695-99773b6f25e4) </a:t>
            </a:r>
            <a:endParaRPr lang="es-ES_tradnl" alt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object_attribute</a:t>
            </a:r>
            <a:r>
              <a:rPr lang="es-ES_tradnl" altLang="en-US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(oa_cntr_5f3fa521b1782447069c2649)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object_attribute</a:t>
            </a:r>
            <a:r>
              <a:rPr lang="es-ES_tradnl" altLang="en-US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(…)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assign</a:t>
            </a:r>
            <a:r>
              <a:rPr lang="es-ES_tradnl" altLang="en-US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(device_95b40cf9-a9fc-4bd8-b695-99773b6f25e4, oa_cntr_5f3fa521b1782447069c2649)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dirty="0" err="1">
                <a:solidFill>
                  <a:srgbClr val="00B050"/>
                </a:solidFill>
                <a:sym typeface="+mn-ea"/>
              </a:rPr>
              <a:t>assign</a:t>
            </a:r>
            <a:r>
              <a:rPr lang="es-ES_tradnl" altLang="en-US" dirty="0">
                <a:solidFill>
                  <a:srgbClr val="00B050"/>
                </a:solidFill>
                <a:sym typeface="+mn-ea"/>
              </a:rPr>
              <a:t>(oa_cntr_5f3fa521b1782447069c2649, …)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391420-430C-974B-AE97-FF5550999078}"/>
              </a:ext>
            </a:extLst>
          </p:cNvPr>
          <p:cNvSpPr txBox="1"/>
          <p:nvPr/>
        </p:nvSpPr>
        <p:spPr>
          <a:xfrm>
            <a:off x="7914774" y="1884998"/>
            <a:ext cx="36599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Not essential to remove device.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Couldn’t there be other contracts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using the device?</a:t>
            </a:r>
          </a:p>
          <a:p>
            <a:r>
              <a:rPr lang="en-US" dirty="0">
                <a:solidFill>
                  <a:schemeClr val="accent5"/>
                </a:solidFill>
              </a:rPr>
              <a:t>Also should not remove the </a:t>
            </a:r>
            <a:r>
              <a:rPr lang="en-US" dirty="0" err="1">
                <a:solidFill>
                  <a:schemeClr val="accent5"/>
                </a:solidFill>
              </a:rPr>
              <a:t>achnl</a:t>
            </a:r>
            <a:r>
              <a:rPr lang="en-US" dirty="0">
                <a:solidFill>
                  <a:schemeClr val="accent5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1E37ECF-C46A-1D4B-8BA6-9EA5DA432C7D}"/>
              </a:ext>
            </a:extLst>
          </p:cNvPr>
          <p:cNvSpPr txBox="1"/>
          <p:nvPr/>
        </p:nvSpPr>
        <p:spPr>
          <a:xfrm>
            <a:off x="6096000" y="4183131"/>
            <a:ext cx="6211957" cy="2823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1600" dirty="0">
                <a:solidFill>
                  <a:schemeClr val="accent5"/>
                </a:solidFill>
              </a:rPr>
              <a:t>I suggest that you build a list of the contract policy elements:</a:t>
            </a:r>
            <a:br>
              <a:rPr lang="en-US" sz="1600" dirty="0">
                <a:solidFill>
                  <a:schemeClr val="accent5"/>
                </a:solidFill>
              </a:rPr>
            </a:br>
            <a:r>
              <a:rPr lang="en-US" sz="1600" dirty="0">
                <a:solidFill>
                  <a:schemeClr val="accent5"/>
                </a:solidFill>
              </a:rPr>
              <a:t>[</a:t>
            </a:r>
            <a:r>
              <a:rPr lang="es-ES_tradnl" altLang="en-US" sz="900" dirty="0" err="1">
                <a:solidFill>
                  <a:schemeClr val="accent2"/>
                </a:solidFill>
              </a:rPr>
              <a:t>user_attribute</a:t>
            </a:r>
            <a:r>
              <a:rPr lang="es-ES_tradnl" altLang="en-US" sz="900" dirty="0">
                <a:solidFill>
                  <a:schemeClr val="accent2"/>
                </a:solidFill>
              </a:rPr>
              <a:t>(ua_cntr_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),</a:t>
            </a:r>
          </a:p>
          <a:p>
            <a:pPr lvl="1"/>
            <a:r>
              <a:rPr lang="es-ES_tradnl" altLang="en-US" sz="900" dirty="0" err="1">
                <a:solidFill>
                  <a:schemeClr val="accent2"/>
                </a:solidFill>
              </a:rPr>
              <a:t>object_attribute</a:t>
            </a:r>
            <a:r>
              <a:rPr lang="es-ES_tradnl" altLang="en-US" sz="900" dirty="0">
                <a:solidFill>
                  <a:schemeClr val="accent2"/>
                </a:solidFill>
              </a:rPr>
              <a:t>(oa_cntr_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5f3fa521b1782447069c2649),</a:t>
            </a:r>
          </a:p>
          <a:p>
            <a:pPr lvl="1"/>
            <a:r>
              <a:rPr lang="es-ES_tradnl" altLang="en-US" sz="900" dirty="0" err="1">
                <a:solidFill>
                  <a:schemeClr val="accent2"/>
                </a:solidFill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</a:rPr>
              <a:t>(achnl_5f5a39f20463e50012bca2c3, 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),</a:t>
            </a:r>
          </a:p>
          <a:p>
            <a:pPr lvl="1"/>
            <a:r>
              <a:rPr lang="es-ES_tradnl" altLang="en-US" sz="900" dirty="0" err="1">
                <a:solidFill>
                  <a:schemeClr val="accent2"/>
                </a:solidFill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</a:rPr>
              <a:t>(ua_cntr_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5f3fa521b1782447069c2649, </a:t>
            </a:r>
            <a:r>
              <a:rPr lang="es-ES_tradnl" altLang="en-US" sz="900" dirty="0">
                <a:solidFill>
                  <a:schemeClr val="accent2"/>
                </a:solidFill>
              </a:rPr>
              <a:t>sp_5f1aa9f638189e22005d0f39),</a:t>
            </a:r>
          </a:p>
          <a:p>
            <a:pPr lvl="1"/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(</a:t>
            </a:r>
            <a:r>
              <a:rPr lang="es-ES_tradnl" altLang="en-US" sz="900" dirty="0">
                <a:solidFill>
                  <a:schemeClr val="accent2"/>
                </a:solidFill>
              </a:rPr>
              <a:t>device_95b40cf9-a9fc-4bd8-b695-99773b6f25e4, 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5f3fa521b1782447069c2649),</a:t>
            </a:r>
          </a:p>
          <a:p>
            <a:pPr lvl="1"/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(</a:t>
            </a:r>
            <a:r>
              <a:rPr lang="es-ES_tradnl" altLang="en-US" sz="900" dirty="0">
                <a:solidFill>
                  <a:schemeClr val="accent2"/>
                </a:solidFill>
              </a:rPr>
              <a:t>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5f3fa521b1782447069c2649, owner_1),</a:t>
            </a:r>
          </a:p>
          <a:p>
            <a:pPr lvl="1">
              <a:lnSpc>
                <a:spcPct val="110000"/>
              </a:lnSpc>
            </a:pPr>
            <a:r>
              <a:rPr lang="es-ES_tradnl" altLang="en-US" sz="900" dirty="0" err="1">
                <a:solidFill>
                  <a:schemeClr val="accent2"/>
                </a:solidFill>
              </a:rPr>
              <a:t>cond</a:t>
            </a:r>
            <a:r>
              <a:rPr lang="es-ES_tradnl" altLang="en-US" sz="900" dirty="0">
                <a:solidFill>
                  <a:schemeClr val="accent2"/>
                </a:solidFill>
              </a:rPr>
              <a:t>( dr_cntr_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5f3fa521b1782447069c2649( </a:t>
            </a:r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devid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mchan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tstart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tstop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tsubmit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loMin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loMax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laMin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laMax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 ),</a:t>
            </a:r>
            <a:r>
              <a:rPr lang="es-ES_tradnl" altLang="en-US" sz="900" dirty="0">
                <a:solidFill>
                  <a:schemeClr val="accent2"/>
                </a:solidFill>
              </a:rPr>
              <a:t/>
            </a:r>
            <a:br>
              <a:rPr lang="es-ES_tradnl" altLang="en-US" sz="900" dirty="0">
                <a:solidFill>
                  <a:schemeClr val="accent2"/>
                </a:solidFill>
              </a:rPr>
            </a:br>
            <a:r>
              <a:rPr lang="es-ES_tradnl" altLang="en-US" sz="900" dirty="0">
                <a:solidFill>
                  <a:schemeClr val="accent2"/>
                </a:solidFill>
              </a:rPr>
              <a:t>          </a:t>
            </a:r>
            <a:r>
              <a:rPr lang="es-ES_tradnl" altLang="en-US" sz="900" dirty="0" err="1">
                <a:solidFill>
                  <a:schemeClr val="accent2"/>
                </a:solidFill>
              </a:rPr>
              <a:t>associate</a:t>
            </a:r>
            <a:r>
              <a:rPr lang="es-ES_tradnl" altLang="en-US" sz="900" dirty="0">
                <a:solidFill>
                  <a:schemeClr val="accent2"/>
                </a:solidFill>
              </a:rPr>
              <a:t>(ua_cntr_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, [r], 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) )</a:t>
            </a:r>
            <a:r>
              <a:rPr lang="en-US" altLang="en-US" dirty="0">
                <a:solidFill>
                  <a:schemeClr val="accent5"/>
                </a:solidFill>
              </a:rPr>
              <a:t> ]</a:t>
            </a:r>
          </a:p>
          <a:p>
            <a:pPr lvl="1">
              <a:lnSpc>
                <a:spcPct val="110000"/>
              </a:lnSpc>
            </a:pPr>
            <a:r>
              <a:rPr lang="en-US" altLang="en-US" sz="1600" dirty="0">
                <a:solidFill>
                  <a:schemeClr val="accent5"/>
                </a:solidFill>
              </a:rPr>
              <a:t>And use it to create the contract and save it to</a:t>
            </a:r>
            <a:br>
              <a:rPr lang="en-US" altLang="en-US" sz="1600" dirty="0">
                <a:solidFill>
                  <a:schemeClr val="accent5"/>
                </a:solidFill>
              </a:rPr>
            </a:br>
            <a:r>
              <a:rPr lang="en-US" altLang="en-US" sz="1600" dirty="0">
                <a:solidFill>
                  <a:schemeClr val="accent5"/>
                </a:solidFill>
              </a:rPr>
              <a:t>later terminate the contract. (Use it as </a:t>
            </a:r>
            <a:r>
              <a:rPr lang="en-US" altLang="en-US" sz="1600" dirty="0" err="1">
                <a:solidFill>
                  <a:schemeClr val="accent5"/>
                </a:solidFill>
              </a:rPr>
              <a:t>arg</a:t>
            </a:r>
            <a:r>
              <a:rPr lang="en-US" altLang="en-US" sz="1600" dirty="0">
                <a:solidFill>
                  <a:schemeClr val="accent5"/>
                </a:solidFill>
              </a:rPr>
              <a:t> in </a:t>
            </a:r>
            <a:r>
              <a:rPr lang="en-US" altLang="en-US" sz="1600" dirty="0" err="1">
                <a:solidFill>
                  <a:schemeClr val="accent5"/>
                </a:solidFill>
              </a:rPr>
              <a:t>addm</a:t>
            </a:r>
            <a:r>
              <a:rPr lang="en-US" altLang="en-US" sz="1600" dirty="0">
                <a:solidFill>
                  <a:schemeClr val="accent5"/>
                </a:solidFill>
              </a:rPr>
              <a:t> and</a:t>
            </a:r>
            <a:br>
              <a:rPr lang="en-US" altLang="en-US" sz="1600" dirty="0">
                <a:solidFill>
                  <a:schemeClr val="accent5"/>
                </a:solidFill>
              </a:rPr>
            </a:br>
            <a:r>
              <a:rPr lang="en-US" altLang="en-US" sz="1600" dirty="0" err="1">
                <a:solidFill>
                  <a:schemeClr val="accent5"/>
                </a:solidFill>
              </a:rPr>
              <a:t>deletem</a:t>
            </a:r>
            <a:r>
              <a:rPr lang="en-US" altLang="en-US" sz="1600" dirty="0">
                <a:solidFill>
                  <a:schemeClr val="accent5"/>
                </a:solidFill>
              </a:rPr>
              <a:t> calls)</a:t>
            </a:r>
            <a:endParaRPr lang="es-ES_tradnl" altLang="en-US" sz="1600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04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7620"/>
            <a:ext cx="10515600" cy="1325563"/>
          </a:xfrm>
        </p:spPr>
        <p:txBody>
          <a:bodyPr/>
          <a:lstStyle/>
          <a:p>
            <a:r>
              <a:rPr lang="es-ES_tradnl" altLang="en-US" dirty="0" err="1"/>
              <a:t>Problem</a:t>
            </a:r>
            <a:r>
              <a:rPr lang="es-ES_tradnl" altLang="en-US" dirty="0"/>
              <a:t>: </a:t>
            </a:r>
            <a:r>
              <a:rPr lang="es-ES_tradnl" altLang="en-US" dirty="0" err="1"/>
              <a:t>Validate</a:t>
            </a:r>
            <a:r>
              <a:rPr lang="es-ES_tradnl" altLang="en-US" dirty="0"/>
              <a:t> </a:t>
            </a:r>
            <a:r>
              <a:rPr lang="es-ES_tradnl" altLang="en-US" dirty="0" err="1"/>
              <a:t>that</a:t>
            </a:r>
            <a:r>
              <a:rPr lang="es-ES_tradnl" altLang="en-US" dirty="0"/>
              <a:t> </a:t>
            </a:r>
            <a:r>
              <a:rPr lang="es-ES_tradnl" altLang="en-US" dirty="0" err="1"/>
              <a:t>an</a:t>
            </a:r>
            <a:r>
              <a:rPr lang="es-ES_tradnl" altLang="en-US" dirty="0"/>
              <a:t> </a:t>
            </a:r>
            <a:r>
              <a:rPr lang="es-ES_tradnl" altLang="en-US" dirty="0" err="1"/>
              <a:t>incoming</a:t>
            </a:r>
            <a:r>
              <a:rPr lang="es-ES_tradnl" altLang="en-US" dirty="0"/>
              <a:t> data </a:t>
            </a:r>
            <a:r>
              <a:rPr lang="es-ES_tradnl" altLang="en-US" dirty="0" err="1"/>
              <a:t>package</a:t>
            </a:r>
            <a:r>
              <a:rPr lang="es-ES_tradnl" altLang="en-US" dirty="0"/>
              <a:t> </a:t>
            </a:r>
            <a:r>
              <a:rPr lang="es-ES_tradnl" altLang="en-US" dirty="0" err="1"/>
              <a:t>matches</a:t>
            </a:r>
            <a:r>
              <a:rPr lang="es-ES_tradnl" altLang="en-US" dirty="0"/>
              <a:t> </a:t>
            </a:r>
            <a:r>
              <a:rPr lang="es-ES_tradnl" altLang="en-US" dirty="0" err="1"/>
              <a:t>the</a:t>
            </a:r>
            <a:r>
              <a:rPr lang="es-ES_tradnl" altLang="en-US" dirty="0"/>
              <a:t> </a:t>
            </a:r>
            <a:r>
              <a:rPr lang="es-ES_tradnl" altLang="en-US" dirty="0" err="1"/>
              <a:t>contracts</a:t>
            </a:r>
            <a:r>
              <a:rPr lang="es-ES_tradnl" altLang="en-US" dirty="0"/>
              <a:t> </a:t>
            </a:r>
            <a:r>
              <a:rPr lang="es-ES_tradnl" altLang="en-US" dirty="0" err="1"/>
              <a:t>restrictions</a:t>
            </a:r>
            <a:endParaRPr lang="es-ES_tradnl" altLang="en-US" dirty="0"/>
          </a:p>
        </p:txBody>
      </p:sp>
      <p:pic>
        <p:nvPicPr>
          <p:cNvPr id="4" name="Content Placeholder 3" descr="Screenshot from 2020-09-17 13-45-0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133475"/>
            <a:ext cx="3626485" cy="51962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120" y="1195705"/>
            <a:ext cx="4251325" cy="513397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826000" y="3262630"/>
            <a:ext cx="1475105" cy="672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695825" y="4276090"/>
            <a:ext cx="18764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altLang="en-US"/>
              <a:t>Offer restrictions integrated into the contract concept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58775" y="5118735"/>
            <a:ext cx="4204970" cy="1016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040581" y="1696065"/>
            <a:ext cx="2703871" cy="2662903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54529" y="2127046"/>
            <a:ext cx="3051277" cy="3157793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837825"/>
          </a:xfrm>
        </p:spPr>
        <p:txBody>
          <a:bodyPr/>
          <a:lstStyle/>
          <a:p>
            <a:r>
              <a:rPr lang="es-ES_tradnl" altLang="en-US" dirty="0" err="1"/>
              <a:t>Incoming</a:t>
            </a:r>
            <a:r>
              <a:rPr lang="es-ES_tradnl" altLang="en-US" dirty="0"/>
              <a:t> </a:t>
            </a:r>
            <a:r>
              <a:rPr lang="es-ES_tradnl" altLang="en-US" dirty="0" err="1"/>
              <a:t>datapackages</a:t>
            </a:r>
            <a:endParaRPr lang="es-ES_tradnl" altLang="en-US" dirty="0"/>
          </a:p>
        </p:txBody>
      </p:sp>
      <p:pic>
        <p:nvPicPr>
          <p:cNvPr id="6" name="Picture 5" descr="/home/elisa/Pictures/Screenshot from 2020-09-17 15-15-04.pngScreenshot from 2020-09-17 15-15-0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430711" y="1096270"/>
            <a:ext cx="5057775" cy="3028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3ED2A6-3F61-8648-89FD-70631A8B2E94}"/>
              </a:ext>
            </a:extLst>
          </p:cNvPr>
          <p:cNvSpPr txBox="1"/>
          <p:nvPr/>
        </p:nvSpPr>
        <p:spPr>
          <a:xfrm>
            <a:off x="3430710" y="4167152"/>
            <a:ext cx="5057775" cy="26776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{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datapackage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-id”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“laea8e39-b49b-4fc7-bb88-9ec48a555173”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“measurement-channel-id”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</a:p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deviceID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“95b40cf9-a9fc-4bd8-b695-99773b6f25e4”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“type”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“time-series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105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cpp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-type”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“vehicle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“timestamp-start”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“2020-09-08T08:00:00Z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“timestamp-stop”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“2020-09-09T08:00:00Z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“submit-time”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105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“2020-09-09T08:03:22.350069Z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“geo-bounding-box”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{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“longitude-min”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3.419216,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“longitude-max”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3.519216,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”latitude-min”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40.062069,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“latitude-max”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40.072069</a:t>
            </a: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</a:t>
            </a: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}</a:t>
            </a:r>
            <a:b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</a:br>
            <a:r>
              <a:rPr lang="en-US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/home/elisa/Pictures/Screenshot from 2020-09-17 15-15-04.pngScreenshot from 2020-09-17 15-15-0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805613" y="1817370"/>
            <a:ext cx="5057775" cy="3028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n-US" dirty="0" err="1"/>
              <a:t>Not</a:t>
            </a:r>
            <a:r>
              <a:rPr lang="es-ES_tradnl" altLang="en-US" dirty="0"/>
              <a:t> a Match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2990" y="1484630"/>
            <a:ext cx="3602990" cy="435165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2569845" y="2340610"/>
            <a:ext cx="4552950" cy="221551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9" idx="2"/>
          </p:cNvCxnSpPr>
          <p:nvPr/>
        </p:nvCxnSpPr>
        <p:spPr>
          <a:xfrm flipH="1">
            <a:off x="4107180" y="3150235"/>
            <a:ext cx="2940050" cy="1016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ket 7"/>
          <p:cNvSpPr/>
          <p:nvPr/>
        </p:nvSpPr>
        <p:spPr>
          <a:xfrm>
            <a:off x="4031615" y="2988310"/>
            <a:ext cx="75565" cy="32385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/>
          <p:cNvSpPr/>
          <p:nvPr/>
        </p:nvSpPr>
        <p:spPr>
          <a:xfrm rot="10800000">
            <a:off x="7047230" y="2988310"/>
            <a:ext cx="75565" cy="32385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3" idx="2"/>
            <a:endCxn id="12" idx="2"/>
          </p:cNvCxnSpPr>
          <p:nvPr/>
        </p:nvCxnSpPr>
        <p:spPr>
          <a:xfrm flipH="1" flipV="1">
            <a:off x="3521075" y="3902075"/>
            <a:ext cx="3383915" cy="7493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ket 11"/>
          <p:cNvSpPr/>
          <p:nvPr/>
        </p:nvSpPr>
        <p:spPr>
          <a:xfrm>
            <a:off x="3444875" y="3507105"/>
            <a:ext cx="76200" cy="789305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/>
          <p:cNvSpPr/>
          <p:nvPr/>
        </p:nvSpPr>
        <p:spPr>
          <a:xfrm rot="10800000">
            <a:off x="6904990" y="3507105"/>
            <a:ext cx="136525" cy="940435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4213225" y="2705100"/>
            <a:ext cx="2828290" cy="69786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ket 14"/>
          <p:cNvSpPr/>
          <p:nvPr/>
        </p:nvSpPr>
        <p:spPr>
          <a:xfrm>
            <a:off x="4107180" y="2528570"/>
            <a:ext cx="75565" cy="32385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4552950" y="1733550"/>
            <a:ext cx="2539365" cy="77914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4820285" y="1449070"/>
            <a:ext cx="74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n-US"/>
              <a:t>equal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6074410" y="2413000"/>
            <a:ext cx="360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n-US"/>
              <a:t>in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4655185" y="2528570"/>
            <a:ext cx="107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n-US"/>
              <a:t> in range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4665980" y="3977005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n-US"/>
              <a:t>inside or equal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7364730" y="5209540"/>
            <a:ext cx="11652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altLang="en-US"/>
              <a:t>* </a:t>
            </a:r>
            <a:r>
              <a:rPr lang="es-ES_tradnl" altLang="en-US" sz="1200"/>
              <a:t>inside or equal time range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6170930" y="2852420"/>
            <a:ext cx="271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altLang="en-US"/>
              <a:t>*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4E28292A-913E-0641-8678-F68A043C109C}"/>
              </a:ext>
            </a:extLst>
          </p:cNvPr>
          <p:cNvCxnSpPr>
            <a:cxnSpLocks/>
            <a:stCxn id="59" idx="2"/>
            <a:endCxn id="39" idx="0"/>
          </p:cNvCxnSpPr>
          <p:nvPr/>
        </p:nvCxnSpPr>
        <p:spPr>
          <a:xfrm flipH="1">
            <a:off x="9422959" y="618874"/>
            <a:ext cx="139071" cy="11647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6DCBCB5C-C989-E04C-9C2D-A7A8AC21DCC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77955" y="605716"/>
            <a:ext cx="1135901" cy="11779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66" y="-19880"/>
            <a:ext cx="4671915" cy="512264"/>
          </a:xfrm>
        </p:spPr>
        <p:txBody>
          <a:bodyPr>
            <a:normAutofit fontScale="90000"/>
          </a:bodyPr>
          <a:lstStyle/>
          <a:p>
            <a:r>
              <a:rPr lang="es-ES_tradnl" altLang="en-US" dirty="0" err="1">
                <a:solidFill>
                  <a:srgbClr val="00B050"/>
                </a:solidFill>
              </a:rPr>
              <a:t>Solution</a:t>
            </a:r>
            <a:r>
              <a:rPr lang="es-ES_tradnl" altLang="en-US" dirty="0">
                <a:solidFill>
                  <a:srgbClr val="00B050"/>
                </a:solidFill>
              </a:rPr>
              <a:t> 3c (3b </a:t>
            </a:r>
            <a:r>
              <a:rPr lang="es-ES_tradnl" altLang="en-US" dirty="0" err="1">
                <a:solidFill>
                  <a:srgbClr val="00B050"/>
                </a:solidFill>
              </a:rPr>
              <a:t>renumbered</a:t>
            </a:r>
            <a:r>
              <a:rPr lang="es-ES_tradnl" altLang="en-US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4001"/>
            <a:ext cx="8237081" cy="6558666"/>
          </a:xfrm>
        </p:spPr>
        <p:txBody>
          <a:bodyPr>
            <a:normAutofit fontScale="92500" lnSpcReduction="10000"/>
          </a:bodyPr>
          <a:lstStyle/>
          <a:p>
            <a:r>
              <a:rPr lang="es-ES_tradnl" altLang="en-US" sz="1000" dirty="0" err="1">
                <a:solidFill>
                  <a:srgbClr val="00B050"/>
                </a:solidFill>
              </a:rPr>
              <a:t>market_policy</a:t>
            </a:r>
            <a:r>
              <a:rPr lang="es-ES_tradnl" altLang="en-US" sz="1000" dirty="0">
                <a:solidFill>
                  <a:srgbClr val="00B050"/>
                </a:solidFill>
              </a:rPr>
              <a:t>: </a:t>
            </a:r>
            <a:r>
              <a:rPr lang="es-ES_tradnl" altLang="en-US" sz="1000" dirty="0">
                <a:solidFill>
                  <a:schemeClr val="accent2"/>
                </a:solidFill>
              </a:rPr>
              <a:t>(</a:t>
            </a:r>
            <a:r>
              <a:rPr lang="es-ES_tradnl" altLang="en-US" sz="1000" dirty="0" err="1">
                <a:solidFill>
                  <a:schemeClr val="accent2"/>
                </a:solidFill>
              </a:rPr>
              <a:t>orange</a:t>
            </a:r>
            <a:r>
              <a:rPr lang="es-ES_tradnl" altLang="en-US" sz="1000" dirty="0">
                <a:solidFill>
                  <a:schemeClr val="accent2"/>
                </a:solidFill>
              </a:rPr>
              <a:t> rules are </a:t>
            </a:r>
            <a:r>
              <a:rPr lang="es-ES_tradnl" altLang="en-US" sz="1000" dirty="0" err="1">
                <a:solidFill>
                  <a:schemeClr val="accent2"/>
                </a:solidFill>
              </a:rPr>
              <a:t>elements</a:t>
            </a:r>
            <a:r>
              <a:rPr lang="es-ES_tradnl" altLang="en-US" sz="1000" dirty="0">
                <a:solidFill>
                  <a:schemeClr val="accent2"/>
                </a:solidFill>
              </a:rPr>
              <a:t> of a </a:t>
            </a:r>
            <a:r>
              <a:rPr lang="es-ES_tradnl" altLang="en-US" sz="1000" dirty="0" err="1">
                <a:solidFill>
                  <a:schemeClr val="accent2"/>
                </a:solidFill>
              </a:rPr>
              <a:t>contract</a:t>
            </a:r>
            <a:r>
              <a:rPr lang="es-ES_tradnl" altLang="en-US" sz="1000" dirty="0">
                <a:solidFill>
                  <a:schemeClr val="accent2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connector</a:t>
            </a:r>
            <a:r>
              <a:rPr lang="es-ES_tradnl" altLang="en-US" sz="900" dirty="0">
                <a:solidFill>
                  <a:schemeClr val="accent5"/>
                </a:solidFill>
              </a:rPr>
              <a:t>(‘PM’)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  <a:sym typeface="+mn-ea"/>
              </a:rPr>
              <a:t>policy_class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(</a:t>
            </a:r>
            <a:r>
              <a:rPr lang="es-ES_tradnl" altLang="en-US" sz="900" dirty="0" err="1">
                <a:solidFill>
                  <a:schemeClr val="accent5"/>
                </a:solidFill>
                <a:sym typeface="+mn-ea"/>
              </a:rPr>
              <a:t>market_policy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assign</a:t>
            </a:r>
            <a:r>
              <a:rPr lang="es-ES_tradnl" altLang="en-US" sz="900" dirty="0">
                <a:solidFill>
                  <a:schemeClr val="accent5"/>
                </a:solidFill>
              </a:rPr>
              <a:t>(</a:t>
            </a:r>
            <a:r>
              <a:rPr lang="es-ES_tradnl" altLang="en-US" sz="900" dirty="0" err="1">
                <a:solidFill>
                  <a:schemeClr val="accent5"/>
                </a:solidFill>
              </a:rPr>
              <a:t>market_policy</a:t>
            </a:r>
            <a:r>
              <a:rPr lang="es-ES_tradnl" altLang="en-US" sz="900" dirty="0">
                <a:solidFill>
                  <a:schemeClr val="accent5"/>
                </a:solidFill>
              </a:rPr>
              <a:t>, ‘PM’)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user_attribute</a:t>
            </a:r>
            <a:r>
              <a:rPr lang="es-ES_tradnl" altLang="en-US" sz="900" dirty="0">
                <a:solidFill>
                  <a:schemeClr val="accent5"/>
                </a:solidFill>
              </a:rPr>
              <a:t>(sp_5f1aa9f638189e22005d0f39)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assign</a:t>
            </a:r>
            <a:r>
              <a:rPr lang="es-ES_tradnl" altLang="en-US" sz="900" dirty="0">
                <a:solidFill>
                  <a:schemeClr val="accent5"/>
                </a:solidFill>
              </a:rPr>
              <a:t>(sp_5f1aa9f638189e22005d0f39, </a:t>
            </a:r>
            <a:r>
              <a:rPr lang="es-ES_tradnl" altLang="en-US" sz="900" dirty="0" err="1">
                <a:solidFill>
                  <a:schemeClr val="accent5"/>
                </a:solidFill>
              </a:rPr>
              <a:t>market_policy</a:t>
            </a:r>
            <a:r>
              <a:rPr lang="es-ES_tradnl" altLang="en-US" sz="900" dirty="0">
                <a:solidFill>
                  <a:schemeClr val="accent5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user</a:t>
            </a:r>
            <a:r>
              <a:rPr lang="es-ES_tradnl" altLang="en-US" sz="900" dirty="0">
                <a:solidFill>
                  <a:schemeClr val="accent5"/>
                </a:solidFill>
              </a:rPr>
              <a:t>(achnl_5f5a39f20463e50012bca2c3)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(achnl_5f5a39f20463e50012bca2c3, sp_5f1aa9f638189e22005d0f39)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object_attribute</a:t>
            </a:r>
            <a:r>
              <a:rPr lang="es-ES_tradnl" altLang="en-US" sz="900" dirty="0">
                <a:solidFill>
                  <a:schemeClr val="accent5"/>
                </a:solidFill>
              </a:rPr>
              <a:t>(owner_1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assign</a:t>
            </a:r>
            <a:r>
              <a:rPr lang="es-ES_tradnl" altLang="en-US" sz="900" dirty="0">
                <a:solidFill>
                  <a:schemeClr val="accent5"/>
                </a:solidFill>
              </a:rPr>
              <a:t>(owner_1, </a:t>
            </a:r>
            <a:r>
              <a:rPr lang="es-ES_tradnl" altLang="en-US" sz="900" dirty="0" err="1">
                <a:solidFill>
                  <a:schemeClr val="accent5"/>
                </a:solidFill>
              </a:rPr>
              <a:t>market_policy</a:t>
            </a:r>
            <a:r>
              <a:rPr lang="es-ES_tradnl" altLang="en-US" sz="900" dirty="0">
                <a:solidFill>
                  <a:schemeClr val="accent5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object</a:t>
            </a:r>
            <a:r>
              <a:rPr lang="es-ES_tradnl" altLang="en-US" sz="900" dirty="0">
                <a:solidFill>
                  <a:schemeClr val="accent5"/>
                </a:solidFill>
              </a:rPr>
              <a:t>(device_95b40cf9-a9fc-4bd8-b695-99773b6f25e4)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(</a:t>
            </a:r>
            <a:r>
              <a:rPr lang="es-ES_tradnl" altLang="en-US" sz="900" dirty="0">
                <a:solidFill>
                  <a:schemeClr val="accent5"/>
                </a:solidFill>
              </a:rPr>
              <a:t>device_95b40cf9-a9fc-4bd8-b695-99773b6f25e4, owner_1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</a:rPr>
              <a:t>user_attribute</a:t>
            </a:r>
            <a:r>
              <a:rPr lang="es-ES_tradnl" altLang="en-US" sz="900" dirty="0">
                <a:solidFill>
                  <a:schemeClr val="accent2"/>
                </a:solidFill>
              </a:rPr>
              <a:t>(ua_cntr_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</a:rPr>
              <a:t>object_attribute</a:t>
            </a:r>
            <a:r>
              <a:rPr lang="es-ES_tradnl" altLang="en-US" sz="900" dirty="0">
                <a:solidFill>
                  <a:schemeClr val="accent2"/>
                </a:solidFill>
              </a:rPr>
              <a:t>(oa_cntr_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</a:rPr>
              <a:t>(achnl_5f5a39f20463e50012bca2c3, 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</a:rPr>
              <a:t>(ua_cntr_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5f3fa521b1782447069c2649, </a:t>
            </a:r>
            <a:r>
              <a:rPr lang="es-ES_tradnl" altLang="en-US" sz="900" dirty="0">
                <a:solidFill>
                  <a:schemeClr val="accent2"/>
                </a:solidFill>
              </a:rPr>
              <a:t>sp_5f1aa9f638189e22005d0f39)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(</a:t>
            </a:r>
            <a:r>
              <a:rPr lang="es-ES_tradnl" altLang="en-US" sz="900" dirty="0">
                <a:solidFill>
                  <a:schemeClr val="accent2"/>
                </a:solidFill>
              </a:rPr>
              <a:t>device_95b40cf9-a9fc-4bd8-b695-99773b6f25e4, 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(</a:t>
            </a:r>
            <a:r>
              <a:rPr lang="es-ES_tradnl" altLang="en-US" sz="900" dirty="0">
                <a:solidFill>
                  <a:schemeClr val="accent2"/>
                </a:solidFill>
              </a:rPr>
              <a:t>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5f3fa521b1782447069c2649, owner_1)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</a:rPr>
              <a:t>cond</a:t>
            </a:r>
            <a:r>
              <a:rPr lang="es-ES_tradnl" altLang="en-US" sz="900" dirty="0">
                <a:solidFill>
                  <a:schemeClr val="accent2"/>
                </a:solidFill>
              </a:rPr>
              <a:t>(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5f5a39f2b559dcf200f424d0(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devid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mchan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tstart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tstop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tsubmit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loMin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loMax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laMin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laMax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 )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,</a:t>
            </a:r>
            <a:r>
              <a:rPr lang="es-ES_tradnl" altLang="en-US" sz="900" dirty="0">
                <a:solidFill>
                  <a:schemeClr val="accent2"/>
                </a:solidFill>
              </a:rPr>
              <a:t/>
            </a:r>
            <a:br>
              <a:rPr lang="es-ES_tradnl" altLang="en-US" sz="900" dirty="0">
                <a:solidFill>
                  <a:schemeClr val="accent2"/>
                </a:solidFill>
              </a:rPr>
            </a:br>
            <a:r>
              <a:rPr lang="es-ES_tradnl" altLang="en-US" sz="900" dirty="0">
                <a:solidFill>
                  <a:schemeClr val="accent2"/>
                </a:solidFill>
              </a:rPr>
              <a:t>          </a:t>
            </a:r>
            <a:r>
              <a:rPr lang="es-ES_tradnl" altLang="en-US" sz="900" dirty="0" err="1">
                <a:solidFill>
                  <a:schemeClr val="accent2"/>
                </a:solidFill>
              </a:rPr>
              <a:t>associate</a:t>
            </a:r>
            <a:r>
              <a:rPr lang="es-ES_tradnl" altLang="en-US" sz="900" dirty="0">
                <a:solidFill>
                  <a:schemeClr val="accent2"/>
                </a:solidFill>
              </a:rPr>
              <a:t>(ua_cntr_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, [r], 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) )</a:t>
            </a:r>
          </a:p>
          <a:p>
            <a:r>
              <a:rPr lang="es-ES_tradnl" altLang="en-US" sz="1000" dirty="0" err="1">
                <a:solidFill>
                  <a:srgbClr val="00B050"/>
                </a:solidFill>
              </a:rPr>
              <a:t>Make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list</a:t>
            </a:r>
            <a:r>
              <a:rPr lang="es-ES_tradnl" altLang="en-US" sz="1000" dirty="0">
                <a:solidFill>
                  <a:srgbClr val="00B050"/>
                </a:solidFill>
              </a:rPr>
              <a:t> [12-18] and </a:t>
            </a:r>
            <a:r>
              <a:rPr lang="es-ES_tradnl" altLang="en-US" sz="1000" dirty="0" err="1">
                <a:solidFill>
                  <a:srgbClr val="00B050"/>
                </a:solidFill>
              </a:rPr>
              <a:t>keep</a:t>
            </a:r>
            <a:r>
              <a:rPr lang="es-ES_tradnl" altLang="en-US" sz="1000" dirty="0">
                <a:solidFill>
                  <a:srgbClr val="00B050"/>
                </a:solidFill>
              </a:rPr>
              <a:t>, use </a:t>
            </a:r>
            <a:r>
              <a:rPr lang="es-ES_tradnl" altLang="en-US" sz="1000" dirty="0" err="1">
                <a:solidFill>
                  <a:srgbClr val="00B050"/>
                </a:solidFill>
              </a:rPr>
              <a:t>paapi</a:t>
            </a:r>
            <a:r>
              <a:rPr lang="es-ES_tradnl" altLang="en-US" sz="1000" dirty="0">
                <a:solidFill>
                  <a:srgbClr val="00B050"/>
                </a:solidFill>
              </a:rPr>
              <a:t>/</a:t>
            </a:r>
            <a:r>
              <a:rPr lang="es-ES_tradnl" altLang="en-US" sz="1000" dirty="0" err="1">
                <a:solidFill>
                  <a:srgbClr val="00B050"/>
                </a:solidFill>
              </a:rPr>
              <a:t>addm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list</a:t>
            </a:r>
            <a:r>
              <a:rPr lang="es-ES_tradnl" altLang="en-US" sz="1000" dirty="0">
                <a:solidFill>
                  <a:srgbClr val="00B050"/>
                </a:solidFill>
              </a:rPr>
              <a:t> to </a:t>
            </a:r>
            <a:r>
              <a:rPr lang="es-ES_tradnl" altLang="en-US" sz="1000" dirty="0" err="1">
                <a:solidFill>
                  <a:srgbClr val="00B050"/>
                </a:solidFill>
              </a:rPr>
              <a:t>add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contract</a:t>
            </a:r>
            <a:r>
              <a:rPr lang="es-ES_tradnl" altLang="en-US" sz="1000" dirty="0">
                <a:solidFill>
                  <a:srgbClr val="00B050"/>
                </a:solidFill>
              </a:rPr>
              <a:t> and </a:t>
            </a:r>
            <a:r>
              <a:rPr lang="es-ES_tradnl" altLang="en-US" sz="1000" dirty="0" err="1">
                <a:solidFill>
                  <a:srgbClr val="00B050"/>
                </a:solidFill>
              </a:rPr>
              <a:t>paapi</a:t>
            </a:r>
            <a:r>
              <a:rPr lang="es-ES_tradnl" altLang="en-US" sz="1000" dirty="0">
                <a:solidFill>
                  <a:srgbClr val="00B050"/>
                </a:solidFill>
              </a:rPr>
              <a:t>/</a:t>
            </a:r>
            <a:r>
              <a:rPr lang="es-ES_tradnl" altLang="en-US" sz="1000" dirty="0" err="1">
                <a:solidFill>
                  <a:srgbClr val="00B050"/>
                </a:solidFill>
              </a:rPr>
              <a:t>deletem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list</a:t>
            </a:r>
            <a:r>
              <a:rPr lang="es-ES_tradnl" altLang="en-US" sz="1000" dirty="0">
                <a:solidFill>
                  <a:srgbClr val="00B050"/>
                </a:solidFill>
              </a:rPr>
              <a:t> to </a:t>
            </a:r>
            <a:r>
              <a:rPr lang="es-ES_tradnl" altLang="en-US" sz="1000" dirty="0" err="1">
                <a:solidFill>
                  <a:srgbClr val="00B050"/>
                </a:solidFill>
              </a:rPr>
              <a:t>delete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it</a:t>
            </a:r>
            <a:endParaRPr lang="es-ES_tradnl" altLang="en-US" sz="1000" dirty="0">
              <a:solidFill>
                <a:srgbClr val="00B050"/>
              </a:solidFill>
            </a:endParaRPr>
          </a:p>
          <a:p>
            <a:r>
              <a:rPr lang="es-ES_tradnl" altLang="en-US" sz="1000" dirty="0">
                <a:solidFill>
                  <a:srgbClr val="00B050"/>
                </a:solidFill>
              </a:rPr>
              <a:t>Set up </a:t>
            </a:r>
            <a:r>
              <a:rPr lang="es-ES_tradnl" altLang="en-US" sz="1000" dirty="0" err="1">
                <a:solidFill>
                  <a:srgbClr val="00B050"/>
                </a:solidFill>
              </a:rPr>
              <a:t>conditions.pl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on</a:t>
            </a:r>
            <a:r>
              <a:rPr lang="es-ES_tradnl" altLang="en-US" sz="1000" dirty="0">
                <a:solidFill>
                  <a:srgbClr val="00B050"/>
                </a:solidFill>
              </a:rPr>
              <a:t> server </a:t>
            </a:r>
            <a:r>
              <a:rPr lang="es-ES_tradnl" altLang="en-US" sz="1000" dirty="0" err="1">
                <a:solidFill>
                  <a:srgbClr val="00B050"/>
                </a:solidFill>
              </a:rPr>
              <a:t>or</a:t>
            </a:r>
            <a:r>
              <a:rPr lang="es-ES_tradnl" altLang="en-US" sz="1000" dirty="0">
                <a:solidFill>
                  <a:srgbClr val="00B050"/>
                </a:solidFill>
              </a:rPr>
              <a:t> define </a:t>
            </a:r>
            <a:r>
              <a:rPr lang="es-ES_tradnl" altLang="en-US" sz="1000" dirty="0" err="1">
                <a:solidFill>
                  <a:srgbClr val="00B050"/>
                </a:solidFill>
              </a:rPr>
              <a:t>vars</a:t>
            </a:r>
            <a:r>
              <a:rPr lang="es-ES_tradnl" altLang="en-US" sz="1000" dirty="0">
                <a:solidFill>
                  <a:srgbClr val="00B050"/>
                </a:solidFill>
              </a:rPr>
              <a:t> and </a:t>
            </a:r>
            <a:r>
              <a:rPr lang="es-ES_tradnl" altLang="en-US" sz="1000" dirty="0" err="1">
                <a:solidFill>
                  <a:srgbClr val="00B050"/>
                </a:solidFill>
              </a:rPr>
              <a:t>predicate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dynamically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with</a:t>
            </a:r>
            <a:endParaRPr lang="es-ES_tradnl" altLang="en-US" sz="10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s-ES_tradnl" altLang="en-US" sz="900" dirty="0" err="1">
                <a:solidFill>
                  <a:srgbClr val="00B050"/>
                </a:solidFill>
              </a:rPr>
              <a:t>paapi</a:t>
            </a:r>
            <a:r>
              <a:rPr lang="es-ES_tradnl" altLang="en-US" sz="900" dirty="0">
                <a:solidFill>
                  <a:srgbClr val="00B050"/>
                </a:solidFill>
              </a:rPr>
              <a:t>/</a:t>
            </a:r>
            <a:r>
              <a:rPr lang="es-ES_tradnl" altLang="en-US" sz="900" dirty="0" err="1">
                <a:solidFill>
                  <a:srgbClr val="00B050"/>
                </a:solidFill>
              </a:rPr>
              <a:t>loadcondi</a:t>
            </a:r>
            <a:r>
              <a:rPr lang="es-ES_tradnl" altLang="en-US" sz="900" dirty="0">
                <a:solidFill>
                  <a:srgbClr val="00B050"/>
                </a:solidFill>
              </a:rPr>
              <a:t>( </a:t>
            </a:r>
            <a:r>
              <a:rPr lang="es-ES_tradnl" altLang="en-US" sz="900" dirty="0" err="1">
                <a:solidFill>
                  <a:srgbClr val="00B050"/>
                </a:solidFill>
              </a:rPr>
              <a:t>token</a:t>
            </a:r>
            <a:r>
              <a:rPr lang="es-ES_tradnl" altLang="en-US" sz="900" dirty="0">
                <a:solidFill>
                  <a:srgbClr val="00B050"/>
                </a:solidFill>
              </a:rPr>
              <a:t>=</a:t>
            </a:r>
            <a:r>
              <a:rPr lang="es-ES_tradnl" altLang="en-US" sz="900" dirty="0" err="1">
                <a:solidFill>
                  <a:srgbClr val="00B050"/>
                </a:solidFill>
              </a:rPr>
              <a:t>admin_token</a:t>
            </a:r>
            <a:r>
              <a:rPr lang="es-ES_tradnl" altLang="en-US" sz="900" dirty="0">
                <a:solidFill>
                  <a:srgbClr val="00B050"/>
                </a:solidFill>
              </a:rPr>
              <a:t>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cond_elements</a:t>
            </a:r>
            <a:r>
              <a:rPr lang="es-ES_tradnl" altLang="en-US" sz="900" dirty="0">
                <a:solidFill>
                  <a:srgbClr val="00B050"/>
                </a:solidFill>
              </a:rPr>
              <a:t>= [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devid:name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mchan:number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tstart:timetext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tstop:timetext</a:t>
            </a:r>
            <a:r>
              <a:rPr lang="es-ES_tradnl" altLang="en-US" sz="900" dirty="0">
                <a:solidFill>
                  <a:srgbClr val="00B050"/>
                </a:solidFill>
              </a:rPr>
              <a:t>),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tsubmit:timetext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loMin:number</a:t>
            </a:r>
            <a:r>
              <a:rPr lang="es-ES_tradnl" altLang="en-US" sz="900" dirty="0">
                <a:solidFill>
                  <a:srgbClr val="00B050"/>
                </a:solidFill>
              </a:rPr>
              <a:t>),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loMax:number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laMin:number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laMax:number</a:t>
            </a:r>
            <a:r>
              <a:rPr lang="es-ES_tradnl" altLang="en-US" sz="900" dirty="0">
                <a:solidFill>
                  <a:srgbClr val="00B050"/>
                </a:solidFill>
              </a:rPr>
              <a:t>),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condition_predicate</a:t>
            </a:r>
            <a:r>
              <a:rPr lang="es-ES_tradnl" altLang="en-US" sz="900" dirty="0">
                <a:solidFill>
                  <a:srgbClr val="00B050"/>
                </a:solidFill>
              </a:rPr>
              <a:t>( 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, 						        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[name,number,timetext,timetext,timetext,number,number,number,number]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 ),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	(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5f5a39f2b559dcf200f424d0(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Dev,Chan,Start,Stop,Submit,LoMin,LoMax,LaMin,LaMax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) 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:- </a:t>
            </a:r>
            <a:br>
              <a:rPr lang="es-ES_tradnl" altLang="en-US" sz="900" dirty="0">
                <a:solidFill>
                  <a:srgbClr val="00B050"/>
                </a:solidFill>
                <a:sym typeface="+mn-ea"/>
              </a:rPr>
            </a:b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	    </a:t>
            </a:r>
            <a:r>
              <a:rPr lang="es-ES_tradnl" altLang="en-US" sz="900" dirty="0" err="1">
                <a:solidFill>
                  <a:srgbClr val="00B050"/>
                </a:solidFill>
                <a:sym typeface="+mn-ea"/>
              </a:rPr>
              <a:t>Dev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 == </a:t>
            </a:r>
            <a:r>
              <a:rPr lang="es-ES_tradnl" altLang="en-US" sz="900" i="1" dirty="0">
                <a:solidFill>
                  <a:srgbClr val="00B050"/>
                </a:solidFill>
                <a:sym typeface="+mn-ea"/>
              </a:rPr>
              <a:t>95b40cf9-a9fc-4bd8-b695-99773b6f25e4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channel_in_channels</a:t>
            </a:r>
            <a:r>
              <a:rPr lang="en-US" sz="900" dirty="0">
                <a:solidFill>
                  <a:srgbClr val="00B050"/>
                </a:solidFill>
              </a:rPr>
              <a:t>( Chan, </a:t>
            </a:r>
            <a:r>
              <a:rPr lang="en-US" sz="900" i="1" dirty="0">
                <a:solidFill>
                  <a:srgbClr val="00B050"/>
                </a:solidFill>
              </a:rPr>
              <a:t>[1, 2] </a:t>
            </a:r>
            <a:r>
              <a:rPr lang="en-US" sz="900" dirty="0">
                <a:solidFill>
                  <a:srgbClr val="00B050"/>
                </a:solidFill>
              </a:rPr>
              <a:t>),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/>
            </a:r>
            <a:br>
              <a:rPr lang="es-ES_tradnl" altLang="en-US" sz="900" dirty="0">
                <a:solidFill>
                  <a:srgbClr val="00B050"/>
                </a:solidFill>
                <a:sym typeface="+mn-ea"/>
              </a:rPr>
            </a:b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	    </a:t>
            </a:r>
            <a:r>
              <a:rPr lang="en-US" sz="900" dirty="0" err="1">
                <a:solidFill>
                  <a:srgbClr val="00B050"/>
                </a:solidFill>
              </a:rPr>
              <a:t>timetextrange_in_range</a:t>
            </a:r>
            <a:r>
              <a:rPr lang="en-US" sz="900" dirty="0">
                <a:solidFill>
                  <a:srgbClr val="00B050"/>
                </a:solidFill>
              </a:rPr>
              <a:t>( Start, Stop, </a:t>
            </a:r>
            <a:r>
              <a:rPr lang="en-US" sz="900" i="1" dirty="0">
                <a:solidFill>
                  <a:srgbClr val="00B050"/>
                </a:solidFill>
              </a:rPr>
              <a:t>‘2019-09-10T14:36:34.682Z’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‘2020-09-10T14:36:34.682Z’ </a:t>
            </a:r>
            <a:r>
              <a:rPr lang="en-US" sz="900" dirty="0">
                <a:solidFill>
                  <a:srgbClr val="00B050"/>
                </a:solidFill>
              </a:rPr>
              <a:t>),</a:t>
            </a:r>
            <a:br>
              <a:rPr lang="en-US" sz="900" dirty="0">
                <a:solidFill>
                  <a:srgbClr val="00B050"/>
                </a:solidFill>
              </a:rPr>
            </a:br>
            <a:r>
              <a:rPr lang="en-US" sz="900" dirty="0">
                <a:solidFill>
                  <a:srgbClr val="00B050"/>
                </a:solidFill>
              </a:rPr>
              <a:t>	    </a:t>
            </a:r>
            <a:r>
              <a:rPr lang="en-US" sz="900" dirty="0" err="1">
                <a:solidFill>
                  <a:srgbClr val="00B050"/>
                </a:solidFill>
              </a:rPr>
              <a:t>timetext_in_range</a:t>
            </a:r>
            <a:r>
              <a:rPr lang="en-US" sz="900" dirty="0">
                <a:solidFill>
                  <a:srgbClr val="00B050"/>
                </a:solidFill>
              </a:rPr>
              <a:t>( Submit, </a:t>
            </a:r>
            <a:r>
              <a:rPr lang="en-US" sz="900" i="1" dirty="0">
                <a:solidFill>
                  <a:srgbClr val="00B050"/>
                </a:solidFill>
              </a:rPr>
              <a:t>‘2019-09-10T14:36:34.682Z’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‘2020-09-10T14:36:34.682Z’ </a:t>
            </a:r>
            <a:r>
              <a:rPr lang="en-US" sz="900" dirty="0">
                <a:solidFill>
                  <a:srgbClr val="00B050"/>
                </a:solidFill>
              </a:rPr>
              <a:t>),</a:t>
            </a:r>
            <a:br>
              <a:rPr lang="en-US" sz="900" dirty="0">
                <a:solidFill>
                  <a:srgbClr val="00B050"/>
                </a:solidFill>
              </a:rPr>
            </a:br>
            <a:r>
              <a:rPr lang="en-US" sz="900" dirty="0">
                <a:solidFill>
                  <a:srgbClr val="00B050"/>
                </a:solidFill>
              </a:rPr>
              <a:t>	    </a:t>
            </a:r>
            <a:r>
              <a:rPr lang="en-US" sz="900" dirty="0" err="1">
                <a:solidFill>
                  <a:srgbClr val="00B050"/>
                </a:solidFill>
              </a:rPr>
              <a:t>gbox_in_gbox</a:t>
            </a:r>
            <a:r>
              <a:rPr lang="en-US" sz="900" dirty="0">
                <a:solidFill>
                  <a:srgbClr val="00B050"/>
                </a:solidFill>
              </a:rPr>
              <a:t>( </a:t>
            </a:r>
            <a:r>
              <a:rPr lang="en-US" sz="900" dirty="0" err="1">
                <a:solidFill>
                  <a:srgbClr val="00B050"/>
                </a:solidFill>
              </a:rPr>
              <a:t>LoMin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LoMax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LaMin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LaMax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-9.39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4.3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35.95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43.75</a:t>
            </a:r>
            <a:r>
              <a:rPr lang="en-US" sz="900" dirty="0">
                <a:solidFill>
                  <a:srgbClr val="00B050"/>
                </a:solidFill>
              </a:rPr>
              <a:t>) 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900" dirty="0">
                <a:solidFill>
                  <a:srgbClr val="00B050"/>
                </a:solidFill>
              </a:rPr>
              <a:t>] )</a:t>
            </a:r>
          </a:p>
          <a:p>
            <a:pPr>
              <a:lnSpc>
                <a:spcPct val="100000"/>
              </a:lnSpc>
            </a:pPr>
            <a:r>
              <a:rPr lang="es-ES_tradnl" altLang="en-US" sz="900" dirty="0" err="1">
                <a:solidFill>
                  <a:srgbClr val="00B050"/>
                </a:solidFill>
              </a:rPr>
              <a:t>Query</a:t>
            </a:r>
            <a:r>
              <a:rPr lang="es-ES_tradnl" altLang="en-US" sz="900" dirty="0">
                <a:solidFill>
                  <a:srgbClr val="00B050"/>
                </a:solidFill>
              </a:rPr>
              <a:t>: </a:t>
            </a:r>
            <a:r>
              <a:rPr lang="es-ES_tradnl" altLang="en-US" sz="900" dirty="0" err="1">
                <a:solidFill>
                  <a:srgbClr val="00B050"/>
                </a:solidFill>
              </a:rPr>
              <a:t>pqapi</a:t>
            </a:r>
            <a:r>
              <a:rPr lang="es-ES_tradnl" altLang="en-US" sz="900" dirty="0">
                <a:solidFill>
                  <a:srgbClr val="00B050"/>
                </a:solidFill>
              </a:rPr>
              <a:t>/</a:t>
            </a:r>
            <a:r>
              <a:rPr lang="es-ES_tradnl" altLang="en-US" sz="900" dirty="0" err="1">
                <a:solidFill>
                  <a:srgbClr val="00B050"/>
                </a:solidFill>
              </a:rPr>
              <a:t>users</a:t>
            </a:r>
            <a:r>
              <a:rPr lang="es-ES_tradnl" altLang="en-US" sz="900" dirty="0">
                <a:solidFill>
                  <a:srgbClr val="00B050"/>
                </a:solidFill>
              </a:rPr>
              <a:t> ( </a:t>
            </a:r>
            <a:r>
              <a:rPr lang="es-ES_tradnl" altLang="en-US" sz="900" dirty="0" err="1">
                <a:solidFill>
                  <a:srgbClr val="00B050"/>
                </a:solidFill>
              </a:rPr>
              <a:t>object</a:t>
            </a:r>
            <a:r>
              <a:rPr lang="es-ES_tradnl" altLang="en-US" sz="900" dirty="0">
                <a:solidFill>
                  <a:srgbClr val="00B050"/>
                </a:solidFill>
              </a:rPr>
              <a:t>=device_95b40cf9-a9fc-4bd8-b695-99773b6f25e4, </a:t>
            </a:r>
            <a:r>
              <a:rPr lang="es-ES_tradnl" altLang="en-US" sz="900" dirty="0" err="1">
                <a:solidFill>
                  <a:srgbClr val="00B050"/>
                </a:solidFill>
              </a:rPr>
              <a:t>ar</a:t>
            </a:r>
            <a:r>
              <a:rPr lang="es-ES_tradnl" altLang="en-US" sz="900" dirty="0">
                <a:solidFill>
                  <a:srgbClr val="00B050"/>
                </a:solidFill>
              </a:rPr>
              <a:t>=r,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s-ES_tradnl" altLang="en-US" sz="900" dirty="0" err="1">
                <a:solidFill>
                  <a:srgbClr val="00B050"/>
                </a:solidFill>
              </a:rPr>
              <a:t>cond</a:t>
            </a:r>
            <a:r>
              <a:rPr lang="es-ES_tradnl" altLang="en-US" sz="900" dirty="0">
                <a:solidFill>
                  <a:srgbClr val="00B050"/>
                </a:solidFill>
              </a:rPr>
              <a:t> = [ </a:t>
            </a:r>
            <a:r>
              <a:rPr lang="es-ES_tradnl" altLang="en-US" sz="900" dirty="0" err="1">
                <a:solidFill>
                  <a:srgbClr val="00B050"/>
                </a:solidFill>
                <a:sym typeface="+mn-ea"/>
              </a:rPr>
              <a:t>devid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=‘95b4…’, </a:t>
            </a:r>
            <a:r>
              <a:rPr lang="es-ES_tradnl" altLang="en-US" sz="900" dirty="0" err="1">
                <a:solidFill>
                  <a:srgbClr val="00B050"/>
                </a:solidFill>
                <a:sym typeface="+mn-ea"/>
              </a:rPr>
              <a:t>mchan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=2, </a:t>
            </a:r>
            <a:r>
              <a:rPr lang="es-ES_tradnl" altLang="en-US" sz="900" dirty="0" err="1">
                <a:solidFill>
                  <a:srgbClr val="00B050"/>
                </a:solidFill>
                <a:sym typeface="+mn-ea"/>
              </a:rPr>
              <a:t>tstart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=‘2020-09…’, </a:t>
            </a:r>
            <a:r>
              <a:rPr lang="es-ES_tradnl" altLang="en-US" sz="900" dirty="0" err="1">
                <a:solidFill>
                  <a:srgbClr val="00B050"/>
                </a:solidFill>
                <a:sym typeface="+mn-ea"/>
              </a:rPr>
              <a:t>tstop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=‘2020-09…’,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    </a:t>
            </a:r>
            <a:r>
              <a:rPr lang="es-ES_tradnl" altLang="en-US" sz="900" dirty="0" err="1">
                <a:solidFill>
                  <a:srgbClr val="00B050"/>
                </a:solidFill>
              </a:rPr>
              <a:t>tsubmit</a:t>
            </a:r>
            <a:r>
              <a:rPr lang="es-ES_tradnl" altLang="en-US" sz="900" dirty="0">
                <a:solidFill>
                  <a:srgbClr val="00B050"/>
                </a:solidFill>
              </a:rPr>
              <a:t>=‘2020=09…’, </a:t>
            </a:r>
            <a:r>
              <a:rPr lang="es-ES_tradnl" altLang="en-US" sz="900" dirty="0" err="1">
                <a:solidFill>
                  <a:srgbClr val="00B050"/>
                </a:solidFill>
              </a:rPr>
              <a:t>loMin</a:t>
            </a:r>
            <a:r>
              <a:rPr lang="es-ES_tradnl" altLang="en-US" sz="900" dirty="0">
                <a:solidFill>
                  <a:srgbClr val="00B050"/>
                </a:solidFill>
              </a:rPr>
              <a:t>=3.419216, </a:t>
            </a:r>
            <a:r>
              <a:rPr lang="es-ES_tradnl" altLang="en-US" sz="900" dirty="0" err="1">
                <a:solidFill>
                  <a:srgbClr val="00B050"/>
                </a:solidFill>
              </a:rPr>
              <a:t>loMax</a:t>
            </a:r>
            <a:r>
              <a:rPr lang="es-ES_tradnl" altLang="en-US" sz="900" dirty="0">
                <a:solidFill>
                  <a:srgbClr val="00B050"/>
                </a:solidFill>
              </a:rPr>
              <a:t>=3.519216, </a:t>
            </a:r>
            <a:r>
              <a:rPr lang="es-ES_tradnl" altLang="en-US" sz="900" dirty="0" err="1">
                <a:solidFill>
                  <a:srgbClr val="00B050"/>
                </a:solidFill>
              </a:rPr>
              <a:t>laMin</a:t>
            </a:r>
            <a:r>
              <a:rPr lang="es-ES_tradnl" altLang="en-US" sz="900" dirty="0">
                <a:solidFill>
                  <a:srgbClr val="00B050"/>
                </a:solidFill>
              </a:rPr>
              <a:t>=40.062069, </a:t>
            </a:r>
            <a:r>
              <a:rPr lang="es-ES_tradnl" altLang="en-US" sz="900" dirty="0" err="1">
                <a:solidFill>
                  <a:srgbClr val="00B050"/>
                </a:solidFill>
              </a:rPr>
              <a:t>laMax</a:t>
            </a:r>
            <a:r>
              <a:rPr lang="es-ES_tradnl" altLang="en-US" sz="900" dirty="0">
                <a:solidFill>
                  <a:srgbClr val="00B050"/>
                </a:solidFill>
              </a:rPr>
              <a:t>=40.072069 ]</a:t>
            </a:r>
            <a:br>
              <a:rPr lang="es-ES_tradnl" altLang="en-US" sz="900" dirty="0">
                <a:solidFill>
                  <a:srgbClr val="00B050"/>
                </a:solidFill>
              </a:rPr>
            </a:br>
            <a:r>
              <a:rPr lang="es-ES_tradnl" altLang="en-US" sz="900" dirty="0">
                <a:solidFill>
                  <a:srgbClr val="00B050"/>
                </a:solidFill>
              </a:rPr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s-ES_tradnl" altLang="en-US" sz="900" dirty="0" err="1">
                <a:solidFill>
                  <a:srgbClr val="00B050"/>
                </a:solidFill>
              </a:rPr>
              <a:t>Returns</a:t>
            </a:r>
            <a:r>
              <a:rPr lang="es-ES_tradnl" altLang="en-US" sz="900" dirty="0">
                <a:solidFill>
                  <a:srgbClr val="00B050"/>
                </a:solidFill>
              </a:rPr>
              <a:t>: [achnl_5f5a39f20463e50012bca2c3, …]    </a:t>
            </a:r>
            <a:r>
              <a:rPr lang="es-ES_tradnl" altLang="en-US" sz="900" dirty="0" err="1">
                <a:solidFill>
                  <a:srgbClr val="00B050"/>
                </a:solidFill>
              </a:rPr>
              <a:t>list</a:t>
            </a:r>
            <a:r>
              <a:rPr lang="es-ES_tradnl" altLang="en-US" sz="900" dirty="0">
                <a:solidFill>
                  <a:srgbClr val="00B050"/>
                </a:solidFill>
              </a:rPr>
              <a:t> of </a:t>
            </a:r>
            <a:r>
              <a:rPr lang="es-ES_tradnl" altLang="en-US" sz="900" dirty="0" err="1">
                <a:solidFill>
                  <a:srgbClr val="00B050"/>
                </a:solidFill>
              </a:rPr>
              <a:t>all</a:t>
            </a:r>
            <a:r>
              <a:rPr lang="es-ES_tradnl" altLang="en-US" sz="900" dirty="0">
                <a:solidFill>
                  <a:srgbClr val="00B050"/>
                </a:solidFill>
              </a:rPr>
              <a:t> </a:t>
            </a:r>
            <a:r>
              <a:rPr lang="es-ES_tradnl" altLang="en-US" sz="900" dirty="0" err="1">
                <a:solidFill>
                  <a:srgbClr val="00B050"/>
                </a:solidFill>
              </a:rPr>
              <a:t>authorized</a:t>
            </a:r>
            <a:r>
              <a:rPr lang="es-ES_tradnl" altLang="en-US" sz="900" dirty="0">
                <a:solidFill>
                  <a:srgbClr val="00B050"/>
                </a:solidFill>
              </a:rPr>
              <a:t> </a:t>
            </a:r>
            <a:r>
              <a:rPr lang="es-ES_tradnl" altLang="en-US" sz="900" dirty="0" err="1">
                <a:solidFill>
                  <a:srgbClr val="00B050"/>
                </a:solidFill>
              </a:rPr>
              <a:t>achnls</a:t>
            </a:r>
            <a:endParaRPr lang="es-ES_tradnl" altLang="en-US" sz="900" dirty="0">
              <a:solidFill>
                <a:srgbClr val="00B050"/>
              </a:solidFill>
            </a:endParaRPr>
          </a:p>
          <a:p>
            <a:endParaRPr lang="es-ES_tradnl" altLang="en-US" sz="1000" dirty="0">
              <a:solidFill>
                <a:srgbClr val="00B050"/>
              </a:solidFill>
            </a:endParaRPr>
          </a:p>
          <a:p>
            <a:endParaRPr lang="es-ES_tradnl" altLang="en-US" sz="1000" dirty="0">
              <a:solidFill>
                <a:srgbClr val="00B050"/>
              </a:solidFill>
            </a:endParaRP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xmlns="" id="{1FC8503E-01F4-BE44-99EB-18E4FA651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305" y="2982859"/>
            <a:ext cx="3154128" cy="38093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487543C-0C97-8843-B676-4C58E326B46A}"/>
              </a:ext>
            </a:extLst>
          </p:cNvPr>
          <p:cNvSpPr/>
          <p:nvPr/>
        </p:nvSpPr>
        <p:spPr>
          <a:xfrm>
            <a:off x="5098241" y="353841"/>
            <a:ext cx="1959428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achnl</a:t>
            </a:r>
            <a:r>
              <a:rPr lang="en-US" sz="800" dirty="0">
                <a:solidFill>
                  <a:schemeClr val="bg1"/>
                </a:solidFill>
              </a:rPr>
              <a:t>_</a:t>
            </a:r>
            <a:r>
              <a:rPr lang="es-ES_tradnl" altLang="en-US" sz="800" dirty="0">
                <a:solidFill>
                  <a:schemeClr val="bg1"/>
                </a:solidFill>
              </a:rPr>
              <a:t>5f5a39f20463e50012bca2c3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856816F-7365-4740-9041-49CBD531F849}"/>
              </a:ext>
            </a:extLst>
          </p:cNvPr>
          <p:cNvSpPr/>
          <p:nvPr/>
        </p:nvSpPr>
        <p:spPr>
          <a:xfrm>
            <a:off x="6196773" y="1163102"/>
            <a:ext cx="1899556" cy="2518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ua_cntr_</a:t>
            </a:r>
            <a:r>
              <a:rPr lang="es-ES_tradnl" altLang="en-US" sz="800" dirty="0">
                <a:solidFill>
                  <a:schemeClr val="bg1"/>
                </a:solidFill>
                <a:sym typeface="+mn-ea"/>
              </a:rPr>
              <a:t>5f3fa521b1782447069c2649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EB9F272-845F-9046-BA6A-D564366979BE}"/>
              </a:ext>
            </a:extLst>
          </p:cNvPr>
          <p:cNvSpPr/>
          <p:nvPr/>
        </p:nvSpPr>
        <p:spPr>
          <a:xfrm>
            <a:off x="6393167" y="1786641"/>
            <a:ext cx="1641377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sp_5f1aa9f638189e22005d0f39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455E6D3-105F-0D4B-8EAA-791F83E545CA}"/>
              </a:ext>
            </a:extLst>
          </p:cNvPr>
          <p:cNvSpPr/>
          <p:nvPr/>
        </p:nvSpPr>
        <p:spPr>
          <a:xfrm>
            <a:off x="8653611" y="1163102"/>
            <a:ext cx="1899556" cy="2518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oa_cntr_</a:t>
            </a:r>
            <a:r>
              <a:rPr lang="es-ES_tradnl" altLang="en-US" sz="800" dirty="0">
                <a:solidFill>
                  <a:schemeClr val="bg1"/>
                </a:solidFill>
                <a:sym typeface="+mn-ea"/>
              </a:rPr>
              <a:t>5f3fa521b1782447069c2649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07B7CEBD-99F8-DA4C-93C1-F5051222AAE6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077955" y="605716"/>
            <a:ext cx="1068596" cy="5573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C22C5219-D41A-5848-AA39-C83904EF910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146551" y="1414977"/>
            <a:ext cx="67305" cy="37166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0C11F95E-F712-0440-AAA1-0FC14B827753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096329" y="1289040"/>
            <a:ext cx="5572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07176ED-AF08-4543-93DE-D5D0062135B4}"/>
              </a:ext>
            </a:extLst>
          </p:cNvPr>
          <p:cNvSpPr txBox="1"/>
          <p:nvPr/>
        </p:nvSpPr>
        <p:spPr>
          <a:xfrm>
            <a:off x="7421825" y="1237464"/>
            <a:ext cx="19062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[r],</a:t>
            </a:r>
            <a:br>
              <a:rPr lang="en-US" sz="1100" dirty="0"/>
            </a:br>
            <a:r>
              <a:rPr lang="en-US" sz="1100" dirty="0">
                <a:solidFill>
                  <a:srgbClr val="FF0000"/>
                </a:solidFill>
              </a:rPr>
              <a:t>dr_offer_5f5a39f2b…d0(…)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924DEC11-D427-3648-A3FF-87D43FC189FD}"/>
              </a:ext>
            </a:extLst>
          </p:cNvPr>
          <p:cNvSpPr/>
          <p:nvPr/>
        </p:nvSpPr>
        <p:spPr>
          <a:xfrm>
            <a:off x="9103140" y="1783620"/>
            <a:ext cx="639638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owner_1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29349C36-D7B0-1A4A-8732-68530A9965F5}"/>
              </a:ext>
            </a:extLst>
          </p:cNvPr>
          <p:cNvCxnSpPr>
            <a:cxnSpLocks/>
            <a:stCxn id="10" idx="2"/>
            <a:endCxn id="39" idx="0"/>
          </p:cNvCxnSpPr>
          <p:nvPr/>
        </p:nvCxnSpPr>
        <p:spPr>
          <a:xfrm flipH="1">
            <a:off x="9422959" y="1414977"/>
            <a:ext cx="180430" cy="36864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16930E9C-AF45-FC4B-ACEF-E8212B979729}"/>
              </a:ext>
            </a:extLst>
          </p:cNvPr>
          <p:cNvSpPr/>
          <p:nvPr/>
        </p:nvSpPr>
        <p:spPr>
          <a:xfrm>
            <a:off x="8122263" y="2250824"/>
            <a:ext cx="838514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market_policy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E2A313F6-079B-764E-9640-6A2DC126E827}"/>
              </a:ext>
            </a:extLst>
          </p:cNvPr>
          <p:cNvCxnSpPr>
            <a:cxnSpLocks/>
            <a:stCxn id="9" idx="2"/>
            <a:endCxn id="42" idx="0"/>
          </p:cNvCxnSpPr>
          <p:nvPr/>
        </p:nvCxnSpPr>
        <p:spPr>
          <a:xfrm>
            <a:off x="7213856" y="2038516"/>
            <a:ext cx="1327664" cy="2123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F8D50843-F79E-0849-AB2F-164CAD2D8E4B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flipH="1">
            <a:off x="8541520" y="2035495"/>
            <a:ext cx="881439" cy="2153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65AB9629-A976-8B40-9486-345D71468CA1}"/>
              </a:ext>
            </a:extLst>
          </p:cNvPr>
          <p:cNvSpPr/>
          <p:nvPr/>
        </p:nvSpPr>
        <p:spPr>
          <a:xfrm>
            <a:off x="8848352" y="350145"/>
            <a:ext cx="1427355" cy="268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device_95b40cf9-a9fc-4bd8-b695-99773b6f25e4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0A36FA4D-C12E-A545-AD87-EFDA5FD6DA27}"/>
              </a:ext>
            </a:extLst>
          </p:cNvPr>
          <p:cNvCxnSpPr>
            <a:cxnSpLocks/>
            <a:stCxn id="59" idx="2"/>
            <a:endCxn id="10" idx="0"/>
          </p:cNvCxnSpPr>
          <p:nvPr/>
        </p:nvCxnSpPr>
        <p:spPr>
          <a:xfrm>
            <a:off x="9562030" y="618874"/>
            <a:ext cx="41359" cy="54422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BE45B2D-3766-C849-B479-DF86376ADAE8}"/>
              </a:ext>
            </a:extLst>
          </p:cNvPr>
          <p:cNvSpPr txBox="1"/>
          <p:nvPr/>
        </p:nvSpPr>
        <p:spPr>
          <a:xfrm>
            <a:off x="8227301" y="1063164"/>
            <a:ext cx="295334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AD4225B2-55B7-954E-A1D0-7C2D8B8314FE}"/>
              </a:ext>
            </a:extLst>
          </p:cNvPr>
          <p:cNvSpPr txBox="1"/>
          <p:nvPr/>
        </p:nvSpPr>
        <p:spPr>
          <a:xfrm>
            <a:off x="8044922" y="1987780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5CFD02E2-8D4F-DF43-884A-742D5E4C137C}"/>
              </a:ext>
            </a:extLst>
          </p:cNvPr>
          <p:cNvSpPr txBox="1"/>
          <p:nvPr/>
        </p:nvSpPr>
        <p:spPr>
          <a:xfrm>
            <a:off x="9742777" y="1712647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D17E1752-83BC-064B-972F-F42F9E6AA235}"/>
              </a:ext>
            </a:extLst>
          </p:cNvPr>
          <p:cNvSpPr txBox="1"/>
          <p:nvPr/>
        </p:nvSpPr>
        <p:spPr>
          <a:xfrm>
            <a:off x="9579369" y="674037"/>
            <a:ext cx="319818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EB36347-1F9F-1545-A668-43756658BB9F}"/>
              </a:ext>
            </a:extLst>
          </p:cNvPr>
          <p:cNvSpPr txBox="1"/>
          <p:nvPr/>
        </p:nvSpPr>
        <p:spPr>
          <a:xfrm>
            <a:off x="9579369" y="1489357"/>
            <a:ext cx="295334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353199D2-B46E-3549-A7CD-4EEF4C0C84BE}"/>
              </a:ext>
            </a:extLst>
          </p:cNvPr>
          <p:cNvSpPr txBox="1"/>
          <p:nvPr/>
        </p:nvSpPr>
        <p:spPr>
          <a:xfrm>
            <a:off x="7813229" y="2386172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8B3A4A04-3A58-DF49-AA20-6ABD27CAA778}"/>
              </a:ext>
            </a:extLst>
          </p:cNvPr>
          <p:cNvSpPr txBox="1"/>
          <p:nvPr/>
        </p:nvSpPr>
        <p:spPr>
          <a:xfrm>
            <a:off x="10199615" y="253436"/>
            <a:ext cx="353552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D716DAF6-FB49-5C46-834A-BFD329CBE7EC}"/>
              </a:ext>
            </a:extLst>
          </p:cNvPr>
          <p:cNvSpPr txBox="1"/>
          <p:nvPr/>
        </p:nvSpPr>
        <p:spPr>
          <a:xfrm>
            <a:off x="7180203" y="1440887"/>
            <a:ext cx="287700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6727470-5556-A540-BB77-C61FCB5D8DEA}"/>
              </a:ext>
            </a:extLst>
          </p:cNvPr>
          <p:cNvSpPr txBox="1"/>
          <p:nvPr/>
        </p:nvSpPr>
        <p:spPr>
          <a:xfrm>
            <a:off x="6494400" y="736549"/>
            <a:ext cx="310130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2EC03870-7345-344D-8FC3-FD86C9144B26}"/>
              </a:ext>
            </a:extLst>
          </p:cNvPr>
          <p:cNvSpPr txBox="1"/>
          <p:nvPr/>
        </p:nvSpPr>
        <p:spPr>
          <a:xfrm>
            <a:off x="6165864" y="1627093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154EBB23-A8E9-BE41-862B-22DE7679358E}"/>
              </a:ext>
            </a:extLst>
          </p:cNvPr>
          <p:cNvSpPr txBox="1"/>
          <p:nvPr/>
        </p:nvSpPr>
        <p:spPr>
          <a:xfrm>
            <a:off x="5944465" y="1005161"/>
            <a:ext cx="310130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8978D1F-AC09-4441-899C-8D3B89A7DB3B}"/>
              </a:ext>
            </a:extLst>
          </p:cNvPr>
          <p:cNvSpPr txBox="1"/>
          <p:nvPr/>
        </p:nvSpPr>
        <p:spPr>
          <a:xfrm>
            <a:off x="4865669" y="223008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DA1AFC4C-0DE0-3343-8CEA-454259BFBF1E}"/>
              </a:ext>
            </a:extLst>
          </p:cNvPr>
          <p:cNvSpPr txBox="1"/>
          <p:nvPr/>
        </p:nvSpPr>
        <p:spPr>
          <a:xfrm>
            <a:off x="9045063" y="2096590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2BD6A1F3-EDD5-9D4A-97DA-169EA69C1C2C}"/>
              </a:ext>
            </a:extLst>
          </p:cNvPr>
          <p:cNvSpPr/>
          <p:nvPr/>
        </p:nvSpPr>
        <p:spPr>
          <a:xfrm>
            <a:off x="5738383" y="805959"/>
            <a:ext cx="4929557" cy="872132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E48259E0-38F1-E34A-AAA1-F6A37A49BCE0}"/>
              </a:ext>
            </a:extLst>
          </p:cNvPr>
          <p:cNvSpPr txBox="1"/>
          <p:nvPr/>
        </p:nvSpPr>
        <p:spPr>
          <a:xfrm>
            <a:off x="9180488" y="868846"/>
            <a:ext cx="319818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AE5DCE53-16FA-A44A-B077-850E425E97D3}"/>
              </a:ext>
            </a:extLst>
          </p:cNvPr>
          <p:cNvSpPr txBox="1"/>
          <p:nvPr/>
        </p:nvSpPr>
        <p:spPr>
          <a:xfrm>
            <a:off x="6018890" y="723305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DE26604-5224-304A-9496-3BF68A48FB4C}"/>
              </a:ext>
            </a:extLst>
          </p:cNvPr>
          <p:cNvSpPr txBox="1"/>
          <p:nvPr/>
        </p:nvSpPr>
        <p:spPr>
          <a:xfrm>
            <a:off x="10160672" y="952587"/>
            <a:ext cx="310898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C8D6C4D-B92A-5D43-A395-4E06FC265691}"/>
              </a:ext>
            </a:extLst>
          </p:cNvPr>
          <p:cNvSpPr txBox="1"/>
          <p:nvPr/>
        </p:nvSpPr>
        <p:spPr>
          <a:xfrm>
            <a:off x="7044136" y="618842"/>
            <a:ext cx="21210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Contract 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endParaRPr lang="en-US" sz="9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B723EEC0-E465-844F-8B6C-EF81E517ED20}"/>
              </a:ext>
            </a:extLst>
          </p:cNvPr>
          <p:cNvSpPr/>
          <p:nvPr/>
        </p:nvSpPr>
        <p:spPr>
          <a:xfrm>
            <a:off x="8128674" y="2740408"/>
            <a:ext cx="838514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‘PM’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5AD0D3B5-4CE1-3A44-81B1-100EE8804A24}"/>
              </a:ext>
            </a:extLst>
          </p:cNvPr>
          <p:cNvCxnSpPr>
            <a:cxnSpLocks/>
            <a:stCxn id="42" idx="2"/>
            <a:endCxn id="63" idx="0"/>
          </p:cNvCxnSpPr>
          <p:nvPr/>
        </p:nvCxnSpPr>
        <p:spPr>
          <a:xfrm>
            <a:off x="8541520" y="2502699"/>
            <a:ext cx="6411" cy="2377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05959608-9299-F64F-92B5-9DF0807AAA31}"/>
              </a:ext>
            </a:extLst>
          </p:cNvPr>
          <p:cNvSpPr txBox="1"/>
          <p:nvPr/>
        </p:nvSpPr>
        <p:spPr>
          <a:xfrm>
            <a:off x="7826912" y="2827383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C97AFC65-7362-964B-B100-543EB5EC54E7}"/>
              </a:ext>
            </a:extLst>
          </p:cNvPr>
          <p:cNvSpPr txBox="1"/>
          <p:nvPr/>
        </p:nvSpPr>
        <p:spPr>
          <a:xfrm>
            <a:off x="8590721" y="2522002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3</a:t>
            </a:r>
          </a:p>
        </p:txBody>
      </p: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xmlns="" id="{085F00D5-898D-1F43-918B-D34423883334}"/>
              </a:ext>
            </a:extLst>
          </p:cNvPr>
          <p:cNvSpPr/>
          <p:nvPr/>
        </p:nvSpPr>
        <p:spPr>
          <a:xfrm>
            <a:off x="5545667" y="2608192"/>
            <a:ext cx="1716948" cy="683867"/>
          </a:xfrm>
          <a:prstGeom prst="wedgeRoundRectCallout">
            <a:avLst>
              <a:gd name="adj1" fmla="val -72395"/>
              <a:gd name="adj2" fmla="val 5475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 conditional rule, “actual” </a:t>
            </a:r>
            <a:r>
              <a:rPr lang="en-US" sz="800" dirty="0" err="1">
                <a:solidFill>
                  <a:schemeClr val="tx1"/>
                </a:solidFill>
              </a:rPr>
              <a:t>args</a:t>
            </a:r>
            <a:r>
              <a:rPr lang="en-US" sz="800" dirty="0">
                <a:solidFill>
                  <a:schemeClr val="tx1"/>
                </a:solidFill>
              </a:rPr>
              <a:t> may be declared condition vars. Will be substituted with values from the Query before the </a:t>
            </a:r>
            <a:r>
              <a:rPr lang="en-US" sz="800" dirty="0" err="1">
                <a:solidFill>
                  <a:schemeClr val="tx1"/>
                </a:solidFill>
              </a:rPr>
              <a:t>pred</a:t>
            </a:r>
            <a:r>
              <a:rPr lang="en-US" sz="800" dirty="0">
                <a:solidFill>
                  <a:schemeClr val="tx1"/>
                </a:solidFill>
              </a:rPr>
              <a:t> is called</a:t>
            </a:r>
          </a:p>
        </p:txBody>
      </p:sp>
      <p:sp>
        <p:nvSpPr>
          <p:cNvPr id="67" name="Rounded Rectangular Callout 66">
            <a:extLst>
              <a:ext uri="{FF2B5EF4-FFF2-40B4-BE49-F238E27FC236}">
                <a16:creationId xmlns:a16="http://schemas.microsoft.com/office/drawing/2014/main" xmlns="" id="{E88BA847-3948-754D-9AB5-E901CE476110}"/>
              </a:ext>
            </a:extLst>
          </p:cNvPr>
          <p:cNvSpPr/>
          <p:nvPr/>
        </p:nvSpPr>
        <p:spPr>
          <a:xfrm>
            <a:off x="5927202" y="3546955"/>
            <a:ext cx="1130466" cy="345254"/>
          </a:xfrm>
          <a:prstGeom prst="wedgeRoundRectCallout">
            <a:avLst>
              <a:gd name="adj1" fmla="val -83576"/>
              <a:gd name="adj2" fmla="val 9282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vars declared here (note lower case)</a:t>
            </a:r>
          </a:p>
        </p:txBody>
      </p:sp>
      <p:sp>
        <p:nvSpPr>
          <p:cNvPr id="68" name="Rounded Rectangular Callout 67">
            <a:extLst>
              <a:ext uri="{FF2B5EF4-FFF2-40B4-BE49-F238E27FC236}">
                <a16:creationId xmlns:a16="http://schemas.microsoft.com/office/drawing/2014/main" xmlns="" id="{29C011BC-437A-BF4C-B0B2-B5D73E61F655}"/>
              </a:ext>
            </a:extLst>
          </p:cNvPr>
          <p:cNvSpPr/>
          <p:nvPr/>
        </p:nvSpPr>
        <p:spPr>
          <a:xfrm>
            <a:off x="5722405" y="4177039"/>
            <a:ext cx="1335263" cy="411894"/>
          </a:xfrm>
          <a:prstGeom prst="wedgeRoundRectCallout">
            <a:avLst>
              <a:gd name="adj1" fmla="val -198998"/>
              <a:gd name="adj2" fmla="val 8737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predicate </a:t>
            </a:r>
            <a:r>
              <a:rPr lang="en-US" sz="800" b="1" i="1" dirty="0">
                <a:solidFill>
                  <a:schemeClr val="tx1"/>
                </a:solidFill>
              </a:rPr>
              <a:t>declared</a:t>
            </a:r>
            <a:r>
              <a:rPr lang="en-US" sz="800" dirty="0">
                <a:solidFill>
                  <a:schemeClr val="tx1"/>
                </a:solidFill>
              </a:rPr>
              <a:t> here with argument types</a:t>
            </a:r>
          </a:p>
        </p:txBody>
      </p:sp>
      <p:sp>
        <p:nvSpPr>
          <p:cNvPr id="69" name="Rounded Rectangular Callout 68">
            <a:extLst>
              <a:ext uri="{FF2B5EF4-FFF2-40B4-BE49-F238E27FC236}">
                <a16:creationId xmlns:a16="http://schemas.microsoft.com/office/drawing/2014/main" xmlns="" id="{A82B85B6-7320-AD46-BB3C-799E044B6EE4}"/>
              </a:ext>
            </a:extLst>
          </p:cNvPr>
          <p:cNvSpPr/>
          <p:nvPr/>
        </p:nvSpPr>
        <p:spPr>
          <a:xfrm>
            <a:off x="37567" y="4266716"/>
            <a:ext cx="758300" cy="1103261"/>
          </a:xfrm>
          <a:prstGeom prst="wedgeRoundRectCallout">
            <a:avLst>
              <a:gd name="adj1" fmla="val 73866"/>
              <a:gd name="adj2" fmla="val 2934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predicate is </a:t>
            </a:r>
            <a:r>
              <a:rPr lang="en-US" sz="800" b="1" i="1" dirty="0">
                <a:solidFill>
                  <a:schemeClr val="tx1"/>
                </a:solidFill>
              </a:rPr>
              <a:t>defined </a:t>
            </a:r>
            <a:r>
              <a:rPr lang="en-US" sz="800" dirty="0">
                <a:solidFill>
                  <a:schemeClr val="tx1"/>
                </a:solidFill>
              </a:rPr>
              <a:t>here with formal params (note use of caps)</a:t>
            </a:r>
          </a:p>
        </p:txBody>
      </p:sp>
      <p:sp>
        <p:nvSpPr>
          <p:cNvPr id="71" name="Rounded Rectangular Callout 70">
            <a:extLst>
              <a:ext uri="{FF2B5EF4-FFF2-40B4-BE49-F238E27FC236}">
                <a16:creationId xmlns:a16="http://schemas.microsoft.com/office/drawing/2014/main" xmlns="" id="{3A3FB761-4578-7846-9877-41D755B3AA0C}"/>
              </a:ext>
            </a:extLst>
          </p:cNvPr>
          <p:cNvSpPr/>
          <p:nvPr/>
        </p:nvSpPr>
        <p:spPr>
          <a:xfrm>
            <a:off x="10160672" y="2189714"/>
            <a:ext cx="1130466" cy="345254"/>
          </a:xfrm>
          <a:prstGeom prst="wedgeRoundRectCallout">
            <a:avLst>
              <a:gd name="adj1" fmla="val -70388"/>
              <a:gd name="adj2" fmla="val 36630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restriction from Offer</a:t>
            </a:r>
          </a:p>
        </p:txBody>
      </p:sp>
      <p:sp>
        <p:nvSpPr>
          <p:cNvPr id="60" name="Rounded Rectangular Callout 59">
            <a:extLst>
              <a:ext uri="{FF2B5EF4-FFF2-40B4-BE49-F238E27FC236}">
                <a16:creationId xmlns:a16="http://schemas.microsoft.com/office/drawing/2014/main" xmlns="" id="{855180B7-DA21-3C46-8E21-8E7199EB4959}"/>
              </a:ext>
            </a:extLst>
          </p:cNvPr>
          <p:cNvSpPr/>
          <p:nvPr/>
        </p:nvSpPr>
        <p:spPr>
          <a:xfrm>
            <a:off x="10160672" y="2176748"/>
            <a:ext cx="1130466" cy="345254"/>
          </a:xfrm>
          <a:prstGeom prst="wedgeRoundRectCallout">
            <a:avLst>
              <a:gd name="adj1" fmla="val -154792"/>
              <a:gd name="adj2" fmla="val -21233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restriction from Offer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BE5C0843-4D60-1244-B42F-7BA3102ED263}"/>
              </a:ext>
            </a:extLst>
          </p:cNvPr>
          <p:cNvSpPr txBox="1"/>
          <p:nvPr/>
        </p:nvSpPr>
        <p:spPr>
          <a:xfrm>
            <a:off x="5922173" y="4864320"/>
            <a:ext cx="3492846" cy="19236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Datapackage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{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datapackage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-id”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“laea8e39-b49b-4fc7-bb88-9ec48a555173”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“measurement-channel-id”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deviceID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“95b40cf9-a9fc-4bd8-b695-99773b6f25e4”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“type”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“time-series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cpp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-type”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“vehicle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“timestamp-start”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“2020-09-08T08:00:00Z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“timestamp-stop”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“2020-09-09T08:00:00Z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“submit-time”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“2020-09-09T08:03:22.350069Z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“geo-bounding-box”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{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“longitude-min”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3.419216,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“longitude-max”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3.519216,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”latitude-min”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40.062069,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“latitude-max”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40.072069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}</a:t>
            </a:r>
            <a:b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70" name="Rounded Rectangular Callout 69">
            <a:extLst>
              <a:ext uri="{FF2B5EF4-FFF2-40B4-BE49-F238E27FC236}">
                <a16:creationId xmlns:a16="http://schemas.microsoft.com/office/drawing/2014/main" xmlns="" id="{A45DE65E-C7B0-E245-8B7E-D3167E322653}"/>
              </a:ext>
            </a:extLst>
          </p:cNvPr>
          <p:cNvSpPr/>
          <p:nvPr/>
        </p:nvSpPr>
        <p:spPr>
          <a:xfrm>
            <a:off x="5135082" y="5433242"/>
            <a:ext cx="873356" cy="912290"/>
          </a:xfrm>
          <a:prstGeom prst="wedgeRoundRectCallout">
            <a:avLst>
              <a:gd name="adj1" fmla="val -194467"/>
              <a:gd name="adj2" fmla="val 3194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Query </a:t>
            </a:r>
            <a:r>
              <a:rPr lang="en-US" sz="800" dirty="0" err="1">
                <a:solidFill>
                  <a:schemeClr val="tx1"/>
                </a:solidFill>
              </a:rPr>
              <a:t>cond</a:t>
            </a:r>
            <a:r>
              <a:rPr lang="en-US" sz="800" dirty="0">
                <a:solidFill>
                  <a:schemeClr val="tx1"/>
                </a:solidFill>
              </a:rPr>
              <a:t>= provides list of  actual condition var  definitions for this query</a:t>
            </a:r>
          </a:p>
        </p:txBody>
      </p:sp>
    </p:spTree>
    <p:extLst>
      <p:ext uri="{BB962C8B-B14F-4D97-AF65-F5344CB8AC3E}">
        <p14:creationId xmlns:p14="http://schemas.microsoft.com/office/powerpoint/2010/main" val="283865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4E28292A-913E-0641-8678-F68A043C109C}"/>
              </a:ext>
            </a:extLst>
          </p:cNvPr>
          <p:cNvCxnSpPr>
            <a:cxnSpLocks/>
            <a:stCxn id="59" idx="2"/>
            <a:endCxn id="39" idx="0"/>
          </p:cNvCxnSpPr>
          <p:nvPr/>
        </p:nvCxnSpPr>
        <p:spPr>
          <a:xfrm flipH="1">
            <a:off x="9422959" y="618874"/>
            <a:ext cx="139071" cy="11647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6DCBCB5C-C989-E04C-9C2D-A7A8AC21DCC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77955" y="605716"/>
            <a:ext cx="1135901" cy="11779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66" y="-19880"/>
            <a:ext cx="4671915" cy="512264"/>
          </a:xfrm>
        </p:spPr>
        <p:txBody>
          <a:bodyPr>
            <a:normAutofit fontScale="90000"/>
          </a:bodyPr>
          <a:lstStyle/>
          <a:p>
            <a:r>
              <a:rPr lang="es-ES_tradnl" altLang="en-US" dirty="0" err="1">
                <a:solidFill>
                  <a:srgbClr val="00B050"/>
                </a:solidFill>
              </a:rPr>
              <a:t>Solution</a:t>
            </a:r>
            <a:r>
              <a:rPr lang="es-ES_tradnl" altLang="en-US" dirty="0">
                <a:solidFill>
                  <a:srgbClr val="00B050"/>
                </a:solidFill>
              </a:rPr>
              <a:t> 3c (</a:t>
            </a:r>
            <a:r>
              <a:rPr lang="es-ES_tradnl" altLang="en-US" dirty="0" err="1">
                <a:solidFill>
                  <a:srgbClr val="00B050"/>
                </a:solidFill>
              </a:rPr>
              <a:t>basic</a:t>
            </a:r>
            <a:r>
              <a:rPr lang="es-ES_tradnl" altLang="en-US" dirty="0">
                <a:solidFill>
                  <a:srgbClr val="00B050"/>
                </a:solidFill>
              </a:rPr>
              <a:t> </a:t>
            </a:r>
            <a:r>
              <a:rPr lang="es-ES_tradnl" altLang="en-US" dirty="0" err="1">
                <a:solidFill>
                  <a:srgbClr val="00B050"/>
                </a:solidFill>
              </a:rPr>
              <a:t>structure</a:t>
            </a:r>
            <a:r>
              <a:rPr lang="es-ES_tradnl" altLang="en-US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4001"/>
            <a:ext cx="8237081" cy="6558666"/>
          </a:xfrm>
        </p:spPr>
        <p:txBody>
          <a:bodyPr>
            <a:normAutofit/>
          </a:bodyPr>
          <a:lstStyle/>
          <a:p>
            <a:r>
              <a:rPr lang="es-ES_tradnl" altLang="en-US" sz="1000" dirty="0" err="1">
                <a:solidFill>
                  <a:srgbClr val="00B050"/>
                </a:solidFill>
              </a:rPr>
              <a:t>market_policy</a:t>
            </a:r>
            <a:r>
              <a:rPr lang="es-ES_tradnl" altLang="en-US" sz="1000" dirty="0">
                <a:solidFill>
                  <a:srgbClr val="00B050"/>
                </a:solidFill>
              </a:rPr>
              <a:t>:</a:t>
            </a:r>
            <a:endParaRPr lang="es-ES_tradnl" altLang="en-US" sz="1000" dirty="0">
              <a:solidFill>
                <a:schemeClr val="accent2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800" dirty="0" err="1">
                <a:solidFill>
                  <a:srgbClr val="00B0F0"/>
                </a:solidFill>
              </a:rPr>
              <a:t>connector</a:t>
            </a:r>
            <a:r>
              <a:rPr lang="es-ES_tradnl" altLang="en-US" sz="800" dirty="0">
                <a:solidFill>
                  <a:srgbClr val="00B0F0"/>
                </a:solidFill>
              </a:rPr>
              <a:t>(‘PM’)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800" dirty="0" err="1">
                <a:solidFill>
                  <a:srgbClr val="00B0F0"/>
                </a:solidFill>
                <a:sym typeface="+mn-ea"/>
              </a:rPr>
              <a:t>policy_class</a:t>
            </a:r>
            <a:r>
              <a:rPr lang="es-ES_tradnl" altLang="en-US" sz="800" dirty="0">
                <a:solidFill>
                  <a:srgbClr val="00B0F0"/>
                </a:solidFill>
                <a:sym typeface="+mn-ea"/>
              </a:rPr>
              <a:t>(</a:t>
            </a:r>
            <a:r>
              <a:rPr lang="es-ES_tradnl" altLang="en-US" sz="800" dirty="0" err="1">
                <a:solidFill>
                  <a:srgbClr val="00B0F0"/>
                </a:solidFill>
                <a:sym typeface="+mn-ea"/>
              </a:rPr>
              <a:t>market_policy</a:t>
            </a:r>
            <a:r>
              <a:rPr lang="es-ES_tradnl" altLang="en-US" sz="800" dirty="0">
                <a:solidFill>
                  <a:srgbClr val="00B0F0"/>
                </a:solidFill>
                <a:sym typeface="+mn-ea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800" dirty="0" err="1">
                <a:solidFill>
                  <a:srgbClr val="00B0F0"/>
                </a:solidFill>
              </a:rPr>
              <a:t>assign</a:t>
            </a:r>
            <a:r>
              <a:rPr lang="es-ES_tradnl" altLang="en-US" sz="800" dirty="0">
                <a:solidFill>
                  <a:srgbClr val="00B0F0"/>
                </a:solidFill>
              </a:rPr>
              <a:t>(</a:t>
            </a:r>
            <a:r>
              <a:rPr lang="es-ES_tradnl" altLang="en-US" sz="800" dirty="0" err="1">
                <a:solidFill>
                  <a:srgbClr val="00B0F0"/>
                </a:solidFill>
              </a:rPr>
              <a:t>market_policy</a:t>
            </a:r>
            <a:r>
              <a:rPr lang="es-ES_tradnl" altLang="en-US" sz="800" dirty="0">
                <a:solidFill>
                  <a:srgbClr val="00B0F0"/>
                </a:solidFill>
              </a:rPr>
              <a:t>, ‘PM’)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800" dirty="0" err="1">
                <a:solidFill>
                  <a:srgbClr val="00B0F0"/>
                </a:solidFill>
              </a:rPr>
              <a:t>user_attribute</a:t>
            </a:r>
            <a:r>
              <a:rPr lang="es-ES_tradnl" altLang="en-US" sz="800" dirty="0">
                <a:solidFill>
                  <a:srgbClr val="00B0F0"/>
                </a:solidFill>
              </a:rPr>
              <a:t>(sp_5f1aa9f638189e22005d0f39)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800" dirty="0" err="1">
                <a:solidFill>
                  <a:srgbClr val="00B0F0"/>
                </a:solidFill>
              </a:rPr>
              <a:t>assign</a:t>
            </a:r>
            <a:r>
              <a:rPr lang="es-ES_tradnl" altLang="en-US" sz="800" dirty="0">
                <a:solidFill>
                  <a:srgbClr val="00B0F0"/>
                </a:solidFill>
              </a:rPr>
              <a:t>(sp_5f1aa9f638189e22005d0f39, </a:t>
            </a:r>
            <a:r>
              <a:rPr lang="es-ES_tradnl" altLang="en-US" sz="800" dirty="0" err="1">
                <a:solidFill>
                  <a:srgbClr val="00B0F0"/>
                </a:solidFill>
              </a:rPr>
              <a:t>market_policy</a:t>
            </a:r>
            <a:r>
              <a:rPr lang="es-ES_tradnl" altLang="en-US" sz="800" dirty="0">
                <a:solidFill>
                  <a:srgbClr val="00B0F0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800" dirty="0" err="1">
                <a:solidFill>
                  <a:schemeClr val="accent5"/>
                </a:solidFill>
              </a:rPr>
              <a:t>user</a:t>
            </a:r>
            <a:r>
              <a:rPr lang="es-ES_tradnl" altLang="en-US" sz="800" dirty="0">
                <a:solidFill>
                  <a:schemeClr val="accent5"/>
                </a:solidFill>
              </a:rPr>
              <a:t>(achnl_5f5a39f20463e50012bca2c3)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800" dirty="0" err="1">
                <a:solidFill>
                  <a:schemeClr val="accent5"/>
                </a:solidFill>
                <a:sym typeface="+mn-ea"/>
              </a:rPr>
              <a:t>assign</a:t>
            </a:r>
            <a:r>
              <a:rPr lang="es-ES_tradnl" altLang="en-US" sz="800" dirty="0">
                <a:solidFill>
                  <a:schemeClr val="accent5"/>
                </a:solidFill>
                <a:sym typeface="+mn-ea"/>
              </a:rPr>
              <a:t>(achnl_5f5a39f20463e50012bca2c3, sp_5f1aa9f638189e22005d0f39)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800" dirty="0" err="1">
                <a:solidFill>
                  <a:srgbClr val="002060"/>
                </a:solidFill>
              </a:rPr>
              <a:t>object_attribute</a:t>
            </a:r>
            <a:r>
              <a:rPr lang="es-ES_tradnl" altLang="en-US" sz="800" dirty="0">
                <a:solidFill>
                  <a:srgbClr val="002060"/>
                </a:solidFill>
              </a:rPr>
              <a:t>(owner_1</a:t>
            </a:r>
            <a:r>
              <a:rPr lang="es-ES_tradnl" altLang="en-US" sz="800" dirty="0">
                <a:solidFill>
                  <a:srgbClr val="002060"/>
                </a:solidFill>
                <a:sym typeface="+mn-ea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800" dirty="0" err="1">
                <a:solidFill>
                  <a:srgbClr val="002060"/>
                </a:solidFill>
              </a:rPr>
              <a:t>assign</a:t>
            </a:r>
            <a:r>
              <a:rPr lang="es-ES_tradnl" altLang="en-US" sz="800" dirty="0">
                <a:solidFill>
                  <a:srgbClr val="002060"/>
                </a:solidFill>
              </a:rPr>
              <a:t>(owner_1, </a:t>
            </a:r>
            <a:r>
              <a:rPr lang="es-ES_tradnl" altLang="en-US" sz="800" dirty="0" err="1">
                <a:solidFill>
                  <a:srgbClr val="002060"/>
                </a:solidFill>
              </a:rPr>
              <a:t>market_policy</a:t>
            </a:r>
            <a:r>
              <a:rPr lang="es-ES_tradnl" altLang="en-US" sz="800" dirty="0">
                <a:solidFill>
                  <a:srgbClr val="002060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800" dirty="0" err="1">
                <a:solidFill>
                  <a:srgbClr val="002060"/>
                </a:solidFill>
              </a:rPr>
              <a:t>object</a:t>
            </a:r>
            <a:r>
              <a:rPr lang="es-ES_tradnl" altLang="en-US" sz="800" dirty="0">
                <a:solidFill>
                  <a:srgbClr val="002060"/>
                </a:solidFill>
              </a:rPr>
              <a:t>(device_95b40cf9-a9fc-4bd8-b695-99773b6f25e4)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800" dirty="0" err="1">
                <a:solidFill>
                  <a:srgbClr val="002060"/>
                </a:solidFill>
                <a:sym typeface="+mn-ea"/>
              </a:rPr>
              <a:t>assign</a:t>
            </a:r>
            <a:r>
              <a:rPr lang="es-ES_tradnl" altLang="en-US" sz="800" dirty="0">
                <a:solidFill>
                  <a:srgbClr val="002060"/>
                </a:solidFill>
                <a:sym typeface="+mn-ea"/>
              </a:rPr>
              <a:t>(</a:t>
            </a:r>
            <a:r>
              <a:rPr lang="es-ES_tradnl" altLang="en-US" sz="800" dirty="0">
                <a:solidFill>
                  <a:srgbClr val="002060"/>
                </a:solidFill>
              </a:rPr>
              <a:t>device_95b40cf9-a9fc-4bd8-b695-99773b6f25e4, owner_1</a:t>
            </a:r>
            <a:r>
              <a:rPr lang="es-ES_tradnl" altLang="en-US" sz="800" dirty="0">
                <a:solidFill>
                  <a:srgbClr val="002060"/>
                </a:solidFill>
                <a:sym typeface="+mn-ea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s-ES_tradnl" altLang="en-US" sz="900" dirty="0">
              <a:solidFill>
                <a:schemeClr val="accent2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s-ES_tradnl" altLang="en-US" sz="900" dirty="0">
              <a:solidFill>
                <a:schemeClr val="accent2"/>
              </a:solidFill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endParaRPr lang="es-ES_tradnl" altLang="en-US" sz="900" dirty="0">
              <a:solidFill>
                <a:schemeClr val="accent2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s-ES_tradnl" altLang="en-US" sz="900" dirty="0">
              <a:solidFill>
                <a:schemeClr val="accent2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s-ES_tradnl" altLang="en-US" sz="900" dirty="0">
              <a:solidFill>
                <a:schemeClr val="accent2"/>
              </a:solidFill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s-ES_tradnl" altLang="en-US" sz="900" dirty="0">
              <a:solidFill>
                <a:schemeClr val="accent2"/>
              </a:solidFill>
            </a:endParaRPr>
          </a:p>
          <a:p>
            <a:endParaRPr lang="es-ES_tradnl" altLang="en-US" sz="1000" dirty="0">
              <a:solidFill>
                <a:srgbClr val="00B050"/>
              </a:solidFill>
            </a:endParaRPr>
          </a:p>
          <a:p>
            <a:r>
              <a:rPr lang="es-ES_tradnl" altLang="en-US" sz="1000" dirty="0">
                <a:solidFill>
                  <a:srgbClr val="00B050"/>
                </a:solidFill>
              </a:rPr>
              <a:t>Set up </a:t>
            </a:r>
            <a:r>
              <a:rPr lang="es-ES_tradnl" altLang="en-US" sz="1000" dirty="0" err="1">
                <a:solidFill>
                  <a:srgbClr val="00B050"/>
                </a:solidFill>
              </a:rPr>
              <a:t>conditions.pl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on</a:t>
            </a:r>
            <a:r>
              <a:rPr lang="es-ES_tradnl" altLang="en-US" sz="1000" dirty="0">
                <a:solidFill>
                  <a:srgbClr val="00B050"/>
                </a:solidFill>
              </a:rPr>
              <a:t> server </a:t>
            </a:r>
            <a:r>
              <a:rPr lang="es-ES_tradnl" altLang="en-US" sz="1000" dirty="0" err="1">
                <a:solidFill>
                  <a:srgbClr val="00B050"/>
                </a:solidFill>
              </a:rPr>
              <a:t>or</a:t>
            </a:r>
            <a:r>
              <a:rPr lang="es-ES_tradnl" altLang="en-US" sz="1000" dirty="0">
                <a:solidFill>
                  <a:srgbClr val="00B050"/>
                </a:solidFill>
              </a:rPr>
              <a:t> define </a:t>
            </a:r>
            <a:r>
              <a:rPr lang="es-ES_tradnl" altLang="en-US" sz="1000" dirty="0" err="1">
                <a:solidFill>
                  <a:srgbClr val="00B050"/>
                </a:solidFill>
              </a:rPr>
              <a:t>vars</a:t>
            </a:r>
            <a:r>
              <a:rPr lang="es-ES_tradnl" altLang="en-US" sz="1000" dirty="0">
                <a:solidFill>
                  <a:srgbClr val="00B050"/>
                </a:solidFill>
              </a:rPr>
              <a:t> and </a:t>
            </a:r>
            <a:r>
              <a:rPr lang="es-ES_tradnl" altLang="en-US" sz="1000" dirty="0" err="1">
                <a:solidFill>
                  <a:srgbClr val="00B050"/>
                </a:solidFill>
              </a:rPr>
              <a:t>predicate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dynamically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with</a:t>
            </a:r>
            <a:endParaRPr lang="es-ES_tradnl" altLang="en-US" sz="10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s-ES_tradnl" altLang="en-US" sz="900" dirty="0" err="1">
                <a:solidFill>
                  <a:srgbClr val="00B050"/>
                </a:solidFill>
              </a:rPr>
              <a:t>paapi</a:t>
            </a:r>
            <a:r>
              <a:rPr lang="es-ES_tradnl" altLang="en-US" sz="900" dirty="0">
                <a:solidFill>
                  <a:srgbClr val="00B050"/>
                </a:solidFill>
              </a:rPr>
              <a:t>/</a:t>
            </a:r>
            <a:r>
              <a:rPr lang="es-ES_tradnl" altLang="en-US" sz="900" dirty="0" err="1">
                <a:solidFill>
                  <a:srgbClr val="00B050"/>
                </a:solidFill>
              </a:rPr>
              <a:t>loadcondi</a:t>
            </a:r>
            <a:r>
              <a:rPr lang="es-ES_tradnl" altLang="en-US" sz="900" dirty="0">
                <a:solidFill>
                  <a:srgbClr val="00B050"/>
                </a:solidFill>
              </a:rPr>
              <a:t>( </a:t>
            </a:r>
            <a:r>
              <a:rPr lang="es-ES_tradnl" altLang="en-US" sz="900" dirty="0" err="1">
                <a:solidFill>
                  <a:srgbClr val="00B050"/>
                </a:solidFill>
              </a:rPr>
              <a:t>token</a:t>
            </a:r>
            <a:r>
              <a:rPr lang="es-ES_tradnl" altLang="en-US" sz="900" dirty="0">
                <a:solidFill>
                  <a:srgbClr val="00B050"/>
                </a:solidFill>
              </a:rPr>
              <a:t>=</a:t>
            </a:r>
            <a:r>
              <a:rPr lang="es-ES_tradnl" altLang="en-US" sz="900" dirty="0" err="1">
                <a:solidFill>
                  <a:srgbClr val="00B050"/>
                </a:solidFill>
              </a:rPr>
              <a:t>admin_token</a:t>
            </a:r>
            <a:r>
              <a:rPr lang="es-ES_tradnl" altLang="en-US" sz="900" dirty="0">
                <a:solidFill>
                  <a:srgbClr val="00B050"/>
                </a:solidFill>
              </a:rPr>
              <a:t>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cond_elements</a:t>
            </a:r>
            <a:r>
              <a:rPr lang="es-ES_tradnl" altLang="en-US" sz="900" dirty="0">
                <a:solidFill>
                  <a:srgbClr val="00B050"/>
                </a:solidFill>
              </a:rPr>
              <a:t>= [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devid:name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mchan:number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tstart:timetext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tstop:timetext</a:t>
            </a:r>
            <a:r>
              <a:rPr lang="es-ES_tradnl" altLang="en-US" sz="900" dirty="0">
                <a:solidFill>
                  <a:srgbClr val="00B050"/>
                </a:solidFill>
              </a:rPr>
              <a:t>),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tsubmit:timetext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loMin:number</a:t>
            </a:r>
            <a:r>
              <a:rPr lang="es-ES_tradnl" altLang="en-US" sz="900" dirty="0">
                <a:solidFill>
                  <a:srgbClr val="00B050"/>
                </a:solidFill>
              </a:rPr>
              <a:t>),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loMax:number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laMin:number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laMax:number</a:t>
            </a:r>
            <a:r>
              <a:rPr lang="es-ES_tradnl" altLang="en-US" sz="900" dirty="0">
                <a:solidFill>
                  <a:srgbClr val="00B050"/>
                </a:solidFill>
              </a:rPr>
              <a:t>),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condition_predicate</a:t>
            </a:r>
            <a:r>
              <a:rPr lang="es-ES_tradnl" altLang="en-US" sz="900" dirty="0">
                <a:solidFill>
                  <a:srgbClr val="00B050"/>
                </a:solidFill>
              </a:rPr>
              <a:t>( 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, 						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        [name,number,timetext,timetext,timetext,number,number,number,number] 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),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	(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5f5a39f2b559dcf200f424d0(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Dev,Chan,Start,Stop,Submit,LoMin,LoMax,LaMin,LaMax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) 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:- </a:t>
            </a:r>
            <a:br>
              <a:rPr lang="es-ES_tradnl" altLang="en-US" sz="900" dirty="0">
                <a:solidFill>
                  <a:srgbClr val="00B050"/>
                </a:solidFill>
                <a:sym typeface="+mn-ea"/>
              </a:rPr>
            </a:b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	    </a:t>
            </a:r>
            <a:r>
              <a:rPr lang="es-ES_tradnl" altLang="en-US" sz="900" dirty="0" err="1">
                <a:solidFill>
                  <a:srgbClr val="00B050"/>
                </a:solidFill>
                <a:sym typeface="+mn-ea"/>
              </a:rPr>
              <a:t>Dev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 == </a:t>
            </a:r>
            <a:r>
              <a:rPr lang="es-ES_tradnl" altLang="en-US" sz="900" i="1" dirty="0">
                <a:solidFill>
                  <a:srgbClr val="00B050"/>
                </a:solidFill>
                <a:sym typeface="+mn-ea"/>
              </a:rPr>
              <a:t>95b40cf9-a9fc-4bd8-b695-99773b6f25e4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channel_in_channels</a:t>
            </a:r>
            <a:r>
              <a:rPr lang="en-US" sz="900" dirty="0">
                <a:solidFill>
                  <a:srgbClr val="00B050"/>
                </a:solidFill>
              </a:rPr>
              <a:t>( Chan, </a:t>
            </a:r>
            <a:r>
              <a:rPr lang="en-US" sz="900" i="1" dirty="0">
                <a:solidFill>
                  <a:srgbClr val="00B050"/>
                </a:solidFill>
              </a:rPr>
              <a:t>[1, 2] </a:t>
            </a:r>
            <a:r>
              <a:rPr lang="en-US" sz="900" dirty="0">
                <a:solidFill>
                  <a:srgbClr val="00B050"/>
                </a:solidFill>
              </a:rPr>
              <a:t>),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/>
            </a:r>
            <a:br>
              <a:rPr lang="es-ES_tradnl" altLang="en-US" sz="900" dirty="0">
                <a:solidFill>
                  <a:srgbClr val="00B050"/>
                </a:solidFill>
                <a:sym typeface="+mn-ea"/>
              </a:rPr>
            </a:b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	    </a:t>
            </a:r>
            <a:r>
              <a:rPr lang="en-US" sz="900" dirty="0" err="1">
                <a:solidFill>
                  <a:srgbClr val="00B050"/>
                </a:solidFill>
              </a:rPr>
              <a:t>timetextrange_in_range</a:t>
            </a:r>
            <a:r>
              <a:rPr lang="en-US" sz="900" dirty="0">
                <a:solidFill>
                  <a:srgbClr val="00B050"/>
                </a:solidFill>
              </a:rPr>
              <a:t>( Start, Stop, </a:t>
            </a:r>
            <a:r>
              <a:rPr lang="en-US" sz="900" i="1" dirty="0">
                <a:solidFill>
                  <a:srgbClr val="00B050"/>
                </a:solidFill>
              </a:rPr>
              <a:t>‘2019-09-10T14:36:34.682Z’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‘2020-09-10T14:36:34.682Z’ </a:t>
            </a:r>
            <a:r>
              <a:rPr lang="en-US" sz="900" dirty="0">
                <a:solidFill>
                  <a:srgbClr val="00B050"/>
                </a:solidFill>
              </a:rPr>
              <a:t>),</a:t>
            </a:r>
            <a:br>
              <a:rPr lang="en-US" sz="900" dirty="0">
                <a:solidFill>
                  <a:srgbClr val="00B050"/>
                </a:solidFill>
              </a:rPr>
            </a:br>
            <a:r>
              <a:rPr lang="en-US" sz="900" dirty="0">
                <a:solidFill>
                  <a:srgbClr val="00B050"/>
                </a:solidFill>
              </a:rPr>
              <a:t>	    </a:t>
            </a:r>
            <a:r>
              <a:rPr lang="en-US" sz="900" dirty="0" err="1">
                <a:solidFill>
                  <a:srgbClr val="00B050"/>
                </a:solidFill>
              </a:rPr>
              <a:t>timetext_in_range</a:t>
            </a:r>
            <a:r>
              <a:rPr lang="en-US" sz="900" dirty="0">
                <a:solidFill>
                  <a:srgbClr val="00B050"/>
                </a:solidFill>
              </a:rPr>
              <a:t>( Submit, </a:t>
            </a:r>
            <a:r>
              <a:rPr lang="en-US" sz="900" i="1" dirty="0">
                <a:solidFill>
                  <a:srgbClr val="00B050"/>
                </a:solidFill>
              </a:rPr>
              <a:t>‘2019-09-10T14:36:34.682Z’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‘2020-09-10T14:36:34.682Z’ </a:t>
            </a:r>
            <a:r>
              <a:rPr lang="en-US" sz="900" dirty="0">
                <a:solidFill>
                  <a:srgbClr val="00B050"/>
                </a:solidFill>
              </a:rPr>
              <a:t>),</a:t>
            </a:r>
            <a:br>
              <a:rPr lang="en-US" sz="900" dirty="0">
                <a:solidFill>
                  <a:srgbClr val="00B050"/>
                </a:solidFill>
              </a:rPr>
            </a:br>
            <a:r>
              <a:rPr lang="en-US" sz="900" dirty="0">
                <a:solidFill>
                  <a:srgbClr val="00B050"/>
                </a:solidFill>
              </a:rPr>
              <a:t>	    </a:t>
            </a:r>
            <a:r>
              <a:rPr lang="en-US" sz="900" dirty="0" err="1">
                <a:solidFill>
                  <a:srgbClr val="00B050"/>
                </a:solidFill>
              </a:rPr>
              <a:t>gbox_in_gbox</a:t>
            </a:r>
            <a:r>
              <a:rPr lang="en-US" sz="900" dirty="0">
                <a:solidFill>
                  <a:srgbClr val="00B050"/>
                </a:solidFill>
              </a:rPr>
              <a:t>( </a:t>
            </a:r>
            <a:r>
              <a:rPr lang="en-US" sz="900" dirty="0" err="1">
                <a:solidFill>
                  <a:srgbClr val="00B050"/>
                </a:solidFill>
              </a:rPr>
              <a:t>LoMin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LoMax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LaMin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LaMax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-9.39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4.3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35.95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43.75</a:t>
            </a:r>
            <a:r>
              <a:rPr lang="en-US" sz="900" dirty="0">
                <a:solidFill>
                  <a:srgbClr val="00B050"/>
                </a:solidFill>
              </a:rPr>
              <a:t>) 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900" dirty="0">
                <a:solidFill>
                  <a:srgbClr val="00B050"/>
                </a:solidFill>
              </a:rPr>
              <a:t>] )</a:t>
            </a:r>
          </a:p>
          <a:p>
            <a:endParaRPr lang="es-ES_tradnl" altLang="en-US" sz="1000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487543C-0C97-8843-B676-4C58E326B46A}"/>
              </a:ext>
            </a:extLst>
          </p:cNvPr>
          <p:cNvSpPr/>
          <p:nvPr/>
        </p:nvSpPr>
        <p:spPr>
          <a:xfrm>
            <a:off x="5098241" y="353841"/>
            <a:ext cx="1959428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achnl</a:t>
            </a:r>
            <a:r>
              <a:rPr lang="en-US" sz="800" dirty="0">
                <a:solidFill>
                  <a:schemeClr val="bg1"/>
                </a:solidFill>
              </a:rPr>
              <a:t>_</a:t>
            </a:r>
            <a:r>
              <a:rPr lang="es-ES_tradnl" altLang="en-US" sz="800" dirty="0">
                <a:solidFill>
                  <a:schemeClr val="bg1"/>
                </a:solidFill>
              </a:rPr>
              <a:t>5f5a39f20463e50012bca2c3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EB9F272-845F-9046-BA6A-D564366979BE}"/>
              </a:ext>
            </a:extLst>
          </p:cNvPr>
          <p:cNvSpPr/>
          <p:nvPr/>
        </p:nvSpPr>
        <p:spPr>
          <a:xfrm>
            <a:off x="6393167" y="1786641"/>
            <a:ext cx="1641377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sp_5f1aa9f638189e22005d0f39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924DEC11-D427-3648-A3FF-87D43FC189FD}"/>
              </a:ext>
            </a:extLst>
          </p:cNvPr>
          <p:cNvSpPr/>
          <p:nvPr/>
        </p:nvSpPr>
        <p:spPr>
          <a:xfrm>
            <a:off x="9103140" y="1783620"/>
            <a:ext cx="639638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owner_1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16930E9C-AF45-FC4B-ACEF-E8212B979729}"/>
              </a:ext>
            </a:extLst>
          </p:cNvPr>
          <p:cNvSpPr/>
          <p:nvPr/>
        </p:nvSpPr>
        <p:spPr>
          <a:xfrm>
            <a:off x="8122263" y="2250824"/>
            <a:ext cx="838514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market_policy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E2A313F6-079B-764E-9640-6A2DC126E827}"/>
              </a:ext>
            </a:extLst>
          </p:cNvPr>
          <p:cNvCxnSpPr>
            <a:cxnSpLocks/>
            <a:stCxn id="9" idx="2"/>
            <a:endCxn id="42" idx="0"/>
          </p:cNvCxnSpPr>
          <p:nvPr/>
        </p:nvCxnSpPr>
        <p:spPr>
          <a:xfrm>
            <a:off x="7213856" y="2038516"/>
            <a:ext cx="1327664" cy="2123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F8D50843-F79E-0849-AB2F-164CAD2D8E4B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flipH="1">
            <a:off x="8541520" y="2035495"/>
            <a:ext cx="881439" cy="2153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65AB9629-A976-8B40-9486-345D71468CA1}"/>
              </a:ext>
            </a:extLst>
          </p:cNvPr>
          <p:cNvSpPr/>
          <p:nvPr/>
        </p:nvSpPr>
        <p:spPr>
          <a:xfrm>
            <a:off x="8848352" y="350145"/>
            <a:ext cx="1427355" cy="268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device_95b40cf9-a9fc-4bd8-b695-99773b6f25e4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AD4225B2-55B7-954E-A1D0-7C2D8B8314FE}"/>
              </a:ext>
            </a:extLst>
          </p:cNvPr>
          <p:cNvSpPr txBox="1"/>
          <p:nvPr/>
        </p:nvSpPr>
        <p:spPr>
          <a:xfrm>
            <a:off x="8044922" y="1987780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5CFD02E2-8D4F-DF43-884A-742D5E4C137C}"/>
              </a:ext>
            </a:extLst>
          </p:cNvPr>
          <p:cNvSpPr txBox="1"/>
          <p:nvPr/>
        </p:nvSpPr>
        <p:spPr>
          <a:xfrm>
            <a:off x="9742777" y="1712647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353199D2-B46E-3549-A7CD-4EEF4C0C84BE}"/>
              </a:ext>
            </a:extLst>
          </p:cNvPr>
          <p:cNvSpPr txBox="1"/>
          <p:nvPr/>
        </p:nvSpPr>
        <p:spPr>
          <a:xfrm>
            <a:off x="7813229" y="2386172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8B3A4A04-3A58-DF49-AA20-6ABD27CAA778}"/>
              </a:ext>
            </a:extLst>
          </p:cNvPr>
          <p:cNvSpPr txBox="1"/>
          <p:nvPr/>
        </p:nvSpPr>
        <p:spPr>
          <a:xfrm>
            <a:off x="10199615" y="253436"/>
            <a:ext cx="353552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2EC03870-7345-344D-8FC3-FD86C9144B26}"/>
              </a:ext>
            </a:extLst>
          </p:cNvPr>
          <p:cNvSpPr txBox="1"/>
          <p:nvPr/>
        </p:nvSpPr>
        <p:spPr>
          <a:xfrm>
            <a:off x="6165864" y="1627093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8978D1F-AC09-4441-899C-8D3B89A7DB3B}"/>
              </a:ext>
            </a:extLst>
          </p:cNvPr>
          <p:cNvSpPr txBox="1"/>
          <p:nvPr/>
        </p:nvSpPr>
        <p:spPr>
          <a:xfrm>
            <a:off x="4865669" y="223008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DA1AFC4C-0DE0-3343-8CEA-454259BFBF1E}"/>
              </a:ext>
            </a:extLst>
          </p:cNvPr>
          <p:cNvSpPr txBox="1"/>
          <p:nvPr/>
        </p:nvSpPr>
        <p:spPr>
          <a:xfrm>
            <a:off x="9045063" y="2096590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E48259E0-38F1-E34A-AAA1-F6A37A49BCE0}"/>
              </a:ext>
            </a:extLst>
          </p:cNvPr>
          <p:cNvSpPr txBox="1"/>
          <p:nvPr/>
        </p:nvSpPr>
        <p:spPr>
          <a:xfrm>
            <a:off x="9180488" y="868846"/>
            <a:ext cx="319818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AE5DCE53-16FA-A44A-B077-850E425E97D3}"/>
              </a:ext>
            </a:extLst>
          </p:cNvPr>
          <p:cNvSpPr txBox="1"/>
          <p:nvPr/>
        </p:nvSpPr>
        <p:spPr>
          <a:xfrm>
            <a:off x="6018890" y="723305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7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B723EEC0-E465-844F-8B6C-EF81E517ED20}"/>
              </a:ext>
            </a:extLst>
          </p:cNvPr>
          <p:cNvSpPr/>
          <p:nvPr/>
        </p:nvSpPr>
        <p:spPr>
          <a:xfrm>
            <a:off x="8128674" y="2740408"/>
            <a:ext cx="838514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‘PM’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5AD0D3B5-4CE1-3A44-81B1-100EE8804A24}"/>
              </a:ext>
            </a:extLst>
          </p:cNvPr>
          <p:cNvCxnSpPr>
            <a:cxnSpLocks/>
            <a:stCxn id="42" idx="2"/>
            <a:endCxn id="63" idx="0"/>
          </p:cNvCxnSpPr>
          <p:nvPr/>
        </p:nvCxnSpPr>
        <p:spPr>
          <a:xfrm>
            <a:off x="8541520" y="2502699"/>
            <a:ext cx="6411" cy="2377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05959608-9299-F64F-92B5-9DF0807AAA31}"/>
              </a:ext>
            </a:extLst>
          </p:cNvPr>
          <p:cNvSpPr txBox="1"/>
          <p:nvPr/>
        </p:nvSpPr>
        <p:spPr>
          <a:xfrm>
            <a:off x="7826912" y="2827383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C97AFC65-7362-964B-B100-543EB5EC54E7}"/>
              </a:ext>
            </a:extLst>
          </p:cNvPr>
          <p:cNvSpPr txBox="1"/>
          <p:nvPr/>
        </p:nvSpPr>
        <p:spPr>
          <a:xfrm>
            <a:off x="8590721" y="2522002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3</a:t>
            </a:r>
          </a:p>
        </p:txBody>
      </p:sp>
      <p:sp>
        <p:nvSpPr>
          <p:cNvPr id="72" name="Rounded Rectangular Callout 71">
            <a:extLst>
              <a:ext uri="{FF2B5EF4-FFF2-40B4-BE49-F238E27FC236}">
                <a16:creationId xmlns:a16="http://schemas.microsoft.com/office/drawing/2014/main" xmlns="" id="{AB5468B7-34BB-7E49-86C1-7DDF5451D79B}"/>
              </a:ext>
            </a:extLst>
          </p:cNvPr>
          <p:cNvSpPr/>
          <p:nvPr/>
        </p:nvSpPr>
        <p:spPr>
          <a:xfrm>
            <a:off x="4036175" y="666985"/>
            <a:ext cx="959490" cy="384091"/>
          </a:xfrm>
          <a:prstGeom prst="wedgeRoundRectCallout">
            <a:avLst>
              <a:gd name="adj1" fmla="val -172262"/>
              <a:gd name="adj2" fmla="val 5734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Stage 1 – foundation, SP registration</a:t>
            </a:r>
          </a:p>
        </p:txBody>
      </p:sp>
      <p:sp>
        <p:nvSpPr>
          <p:cNvPr id="74" name="Rounded Rectangular Callout 73">
            <a:extLst>
              <a:ext uri="{FF2B5EF4-FFF2-40B4-BE49-F238E27FC236}">
                <a16:creationId xmlns:a16="http://schemas.microsoft.com/office/drawing/2014/main" xmlns="" id="{33594007-AF26-454C-B02D-A85AC3FE12BB}"/>
              </a:ext>
            </a:extLst>
          </p:cNvPr>
          <p:cNvSpPr/>
          <p:nvPr/>
        </p:nvSpPr>
        <p:spPr>
          <a:xfrm>
            <a:off x="4334130" y="1920106"/>
            <a:ext cx="959490" cy="384091"/>
          </a:xfrm>
          <a:prstGeom prst="wedgeRoundRectCallout">
            <a:avLst>
              <a:gd name="adj1" fmla="val -283742"/>
              <a:gd name="adj2" fmla="val -4875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Stage 3 – User registration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F3CC703-2F06-294A-8E76-E627387F8EE0}"/>
              </a:ext>
            </a:extLst>
          </p:cNvPr>
          <p:cNvSpPr txBox="1"/>
          <p:nvPr/>
        </p:nvSpPr>
        <p:spPr>
          <a:xfrm>
            <a:off x="1641482" y="2586227"/>
            <a:ext cx="2121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Stages 2 &amp; 3 could</a:t>
            </a:r>
          </a:p>
          <a:p>
            <a:r>
              <a:rPr lang="en-US" dirty="0"/>
              <a:t>occur in any order</a:t>
            </a:r>
          </a:p>
        </p:txBody>
      </p:sp>
      <p:sp>
        <p:nvSpPr>
          <p:cNvPr id="75" name="Rounded Rectangular Callout 74">
            <a:extLst>
              <a:ext uri="{FF2B5EF4-FFF2-40B4-BE49-F238E27FC236}">
                <a16:creationId xmlns:a16="http://schemas.microsoft.com/office/drawing/2014/main" xmlns="" id="{D81A58A5-968F-9E4F-ADC1-E1D141377005}"/>
              </a:ext>
            </a:extLst>
          </p:cNvPr>
          <p:cNvSpPr/>
          <p:nvPr/>
        </p:nvSpPr>
        <p:spPr>
          <a:xfrm>
            <a:off x="4949330" y="1271198"/>
            <a:ext cx="855902" cy="384091"/>
          </a:xfrm>
          <a:prstGeom prst="wedgeRoundRectCallout">
            <a:avLst>
              <a:gd name="adj1" fmla="val 25150"/>
              <a:gd name="adj2" fmla="val 64216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Stage 2 - Offer</a:t>
            </a:r>
          </a:p>
        </p:txBody>
      </p:sp>
      <p:sp>
        <p:nvSpPr>
          <p:cNvPr id="73" name="Rounded Rectangular Callout 72">
            <a:extLst>
              <a:ext uri="{FF2B5EF4-FFF2-40B4-BE49-F238E27FC236}">
                <a16:creationId xmlns:a16="http://schemas.microsoft.com/office/drawing/2014/main" xmlns="" id="{AF27805D-E5D0-C24E-BD18-41D7EDB7E457}"/>
              </a:ext>
            </a:extLst>
          </p:cNvPr>
          <p:cNvSpPr/>
          <p:nvPr/>
        </p:nvSpPr>
        <p:spPr>
          <a:xfrm>
            <a:off x="4954546" y="1282700"/>
            <a:ext cx="855902" cy="384091"/>
          </a:xfrm>
          <a:prstGeom prst="wedgeRoundRectCallout">
            <a:avLst>
              <a:gd name="adj1" fmla="val -266323"/>
              <a:gd name="adj2" fmla="val 2111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Stage 2 - Offer</a:t>
            </a:r>
          </a:p>
        </p:txBody>
      </p:sp>
    </p:spTree>
    <p:extLst>
      <p:ext uri="{BB962C8B-B14F-4D97-AF65-F5344CB8AC3E}">
        <p14:creationId xmlns:p14="http://schemas.microsoft.com/office/powerpoint/2010/main" val="319727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4E28292A-913E-0641-8678-F68A043C109C}"/>
              </a:ext>
            </a:extLst>
          </p:cNvPr>
          <p:cNvCxnSpPr>
            <a:cxnSpLocks/>
            <a:stCxn id="59" idx="2"/>
            <a:endCxn id="39" idx="0"/>
          </p:cNvCxnSpPr>
          <p:nvPr/>
        </p:nvCxnSpPr>
        <p:spPr>
          <a:xfrm flipH="1">
            <a:off x="9422959" y="618874"/>
            <a:ext cx="139071" cy="11647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6DCBCB5C-C989-E04C-9C2D-A7A8AC21DCC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77955" y="605716"/>
            <a:ext cx="1135901" cy="11779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66" y="-19880"/>
            <a:ext cx="4671915" cy="512264"/>
          </a:xfrm>
        </p:spPr>
        <p:txBody>
          <a:bodyPr>
            <a:normAutofit/>
          </a:bodyPr>
          <a:lstStyle/>
          <a:p>
            <a:r>
              <a:rPr lang="es-ES_tradnl" altLang="en-US" dirty="0" err="1">
                <a:solidFill>
                  <a:srgbClr val="00B050"/>
                </a:solidFill>
              </a:rPr>
              <a:t>Solution</a:t>
            </a:r>
            <a:r>
              <a:rPr lang="es-ES_tradnl" altLang="en-US" dirty="0">
                <a:solidFill>
                  <a:srgbClr val="00B050"/>
                </a:solidFill>
              </a:rPr>
              <a:t> 3c (</a:t>
            </a:r>
            <a:r>
              <a:rPr lang="es-ES_tradnl" altLang="en-US" dirty="0" err="1">
                <a:solidFill>
                  <a:srgbClr val="00B050"/>
                </a:solidFill>
              </a:rPr>
              <a:t>contract</a:t>
            </a:r>
            <a:r>
              <a:rPr lang="es-ES_tradnl" altLang="en-US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4001"/>
            <a:ext cx="8237081" cy="6558666"/>
          </a:xfrm>
        </p:spPr>
        <p:txBody>
          <a:bodyPr>
            <a:normAutofit fontScale="92500" lnSpcReduction="10000"/>
          </a:bodyPr>
          <a:lstStyle/>
          <a:p>
            <a:r>
              <a:rPr lang="es-ES_tradnl" altLang="en-US" sz="1000" dirty="0" err="1">
                <a:solidFill>
                  <a:srgbClr val="00B050"/>
                </a:solidFill>
              </a:rPr>
              <a:t>market_policy</a:t>
            </a:r>
            <a:r>
              <a:rPr lang="es-ES_tradnl" altLang="en-US" sz="1000" dirty="0">
                <a:solidFill>
                  <a:srgbClr val="00B050"/>
                </a:solidFill>
              </a:rPr>
              <a:t>: </a:t>
            </a:r>
            <a:r>
              <a:rPr lang="es-ES_tradnl" altLang="en-US" sz="1000" dirty="0">
                <a:solidFill>
                  <a:schemeClr val="accent2"/>
                </a:solidFill>
              </a:rPr>
              <a:t>(</a:t>
            </a:r>
            <a:r>
              <a:rPr lang="es-ES_tradnl" altLang="en-US" sz="1000" dirty="0" err="1">
                <a:solidFill>
                  <a:schemeClr val="accent2"/>
                </a:solidFill>
              </a:rPr>
              <a:t>orange</a:t>
            </a:r>
            <a:r>
              <a:rPr lang="es-ES_tradnl" altLang="en-US" sz="1000" dirty="0">
                <a:solidFill>
                  <a:schemeClr val="accent2"/>
                </a:solidFill>
              </a:rPr>
              <a:t> rules are </a:t>
            </a:r>
            <a:r>
              <a:rPr lang="es-ES_tradnl" altLang="en-US" sz="1000" dirty="0" err="1">
                <a:solidFill>
                  <a:schemeClr val="accent2"/>
                </a:solidFill>
              </a:rPr>
              <a:t>elements</a:t>
            </a:r>
            <a:r>
              <a:rPr lang="es-ES_tradnl" altLang="en-US" sz="1000" dirty="0">
                <a:solidFill>
                  <a:schemeClr val="accent2"/>
                </a:solidFill>
              </a:rPr>
              <a:t> of a </a:t>
            </a:r>
            <a:r>
              <a:rPr lang="es-ES_tradnl" altLang="en-US" sz="1000" dirty="0" err="1">
                <a:solidFill>
                  <a:schemeClr val="accent2"/>
                </a:solidFill>
              </a:rPr>
              <a:t>contract</a:t>
            </a:r>
            <a:r>
              <a:rPr lang="es-ES_tradnl" altLang="en-US" sz="1000" dirty="0">
                <a:solidFill>
                  <a:schemeClr val="accent2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connector</a:t>
            </a:r>
            <a:r>
              <a:rPr lang="es-ES_tradnl" altLang="en-US" sz="900" dirty="0">
                <a:solidFill>
                  <a:schemeClr val="accent5"/>
                </a:solidFill>
              </a:rPr>
              <a:t>(‘PM’)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  <a:sym typeface="+mn-ea"/>
              </a:rPr>
              <a:t>policy_class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(</a:t>
            </a:r>
            <a:r>
              <a:rPr lang="es-ES_tradnl" altLang="en-US" sz="900" dirty="0" err="1">
                <a:solidFill>
                  <a:schemeClr val="accent5"/>
                </a:solidFill>
                <a:sym typeface="+mn-ea"/>
              </a:rPr>
              <a:t>market_policy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assign</a:t>
            </a:r>
            <a:r>
              <a:rPr lang="es-ES_tradnl" altLang="en-US" sz="900" dirty="0">
                <a:solidFill>
                  <a:schemeClr val="accent5"/>
                </a:solidFill>
              </a:rPr>
              <a:t>(</a:t>
            </a:r>
            <a:r>
              <a:rPr lang="es-ES_tradnl" altLang="en-US" sz="900" dirty="0" err="1">
                <a:solidFill>
                  <a:schemeClr val="accent5"/>
                </a:solidFill>
              </a:rPr>
              <a:t>market_policy</a:t>
            </a:r>
            <a:r>
              <a:rPr lang="es-ES_tradnl" altLang="en-US" sz="900" dirty="0">
                <a:solidFill>
                  <a:schemeClr val="accent5"/>
                </a:solidFill>
              </a:rPr>
              <a:t>, ‘PM’)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user_attribute</a:t>
            </a:r>
            <a:r>
              <a:rPr lang="es-ES_tradnl" altLang="en-US" sz="900" dirty="0">
                <a:solidFill>
                  <a:schemeClr val="accent5"/>
                </a:solidFill>
              </a:rPr>
              <a:t>(sp_5f1aa9f638189e22005d0f39)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assign</a:t>
            </a:r>
            <a:r>
              <a:rPr lang="es-ES_tradnl" altLang="en-US" sz="900" dirty="0">
                <a:solidFill>
                  <a:schemeClr val="accent5"/>
                </a:solidFill>
              </a:rPr>
              <a:t>(sp_5f1aa9f638189e22005d0f39, </a:t>
            </a:r>
            <a:r>
              <a:rPr lang="es-ES_tradnl" altLang="en-US" sz="900" dirty="0" err="1">
                <a:solidFill>
                  <a:schemeClr val="accent5"/>
                </a:solidFill>
              </a:rPr>
              <a:t>market_policy</a:t>
            </a:r>
            <a:r>
              <a:rPr lang="es-ES_tradnl" altLang="en-US" sz="900" dirty="0">
                <a:solidFill>
                  <a:schemeClr val="accent5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user</a:t>
            </a:r>
            <a:r>
              <a:rPr lang="es-ES_tradnl" altLang="en-US" sz="900" dirty="0">
                <a:solidFill>
                  <a:schemeClr val="accent5"/>
                </a:solidFill>
              </a:rPr>
              <a:t>(achnl_5f5a39f20463e50012bca2c3)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(achnl_5f5a39f20463e50012bca2c3, sp_5f1aa9f638189e22005d0f39)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object_attribute</a:t>
            </a:r>
            <a:r>
              <a:rPr lang="es-ES_tradnl" altLang="en-US" sz="900" dirty="0">
                <a:solidFill>
                  <a:schemeClr val="accent5"/>
                </a:solidFill>
              </a:rPr>
              <a:t>(owner_1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assign</a:t>
            </a:r>
            <a:r>
              <a:rPr lang="es-ES_tradnl" altLang="en-US" sz="900" dirty="0">
                <a:solidFill>
                  <a:schemeClr val="accent5"/>
                </a:solidFill>
              </a:rPr>
              <a:t>(owner_1, </a:t>
            </a:r>
            <a:r>
              <a:rPr lang="es-ES_tradnl" altLang="en-US" sz="900" dirty="0" err="1">
                <a:solidFill>
                  <a:schemeClr val="accent5"/>
                </a:solidFill>
              </a:rPr>
              <a:t>market_policy</a:t>
            </a:r>
            <a:r>
              <a:rPr lang="es-ES_tradnl" altLang="en-US" sz="900" dirty="0">
                <a:solidFill>
                  <a:schemeClr val="accent5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object</a:t>
            </a:r>
            <a:r>
              <a:rPr lang="es-ES_tradnl" altLang="en-US" sz="900" dirty="0">
                <a:solidFill>
                  <a:schemeClr val="accent5"/>
                </a:solidFill>
              </a:rPr>
              <a:t>(device_95b40cf9-a9fc-4bd8-b695-99773b6f25e4)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(</a:t>
            </a:r>
            <a:r>
              <a:rPr lang="es-ES_tradnl" altLang="en-US" sz="900" dirty="0">
                <a:solidFill>
                  <a:schemeClr val="accent5"/>
                </a:solidFill>
              </a:rPr>
              <a:t>device_95b40cf9-a9fc-4bd8-b695-99773b6f25e4, owner_1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</a:rPr>
              <a:t>user_attribute</a:t>
            </a:r>
            <a:r>
              <a:rPr lang="es-ES_tradnl" altLang="en-US" sz="900" dirty="0">
                <a:solidFill>
                  <a:schemeClr val="accent2"/>
                </a:solidFill>
              </a:rPr>
              <a:t>(ua_cntr_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</a:rPr>
              <a:t>object_attribute</a:t>
            </a:r>
            <a:r>
              <a:rPr lang="es-ES_tradnl" altLang="en-US" sz="900" dirty="0">
                <a:solidFill>
                  <a:schemeClr val="accent2"/>
                </a:solidFill>
              </a:rPr>
              <a:t>(oa_cntr_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</a:rPr>
              <a:t>(achnl_5f5a39f20463e50012bca2c3, 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</a:rPr>
              <a:t>(ua_cntr_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5f3fa521b1782447069c2649, </a:t>
            </a:r>
            <a:r>
              <a:rPr lang="es-ES_tradnl" altLang="en-US" sz="900" dirty="0">
                <a:solidFill>
                  <a:schemeClr val="accent2"/>
                </a:solidFill>
              </a:rPr>
              <a:t>sp_5f1aa9f638189e22005d0f39)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(</a:t>
            </a:r>
            <a:r>
              <a:rPr lang="es-ES_tradnl" altLang="en-US" sz="900" dirty="0">
                <a:solidFill>
                  <a:schemeClr val="accent2"/>
                </a:solidFill>
              </a:rPr>
              <a:t>device_95b40cf9-a9fc-4bd8-b695-99773b6f25e4, 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(</a:t>
            </a:r>
            <a:r>
              <a:rPr lang="es-ES_tradnl" altLang="en-US" sz="900" dirty="0">
                <a:solidFill>
                  <a:schemeClr val="accent2"/>
                </a:solidFill>
              </a:rPr>
              <a:t>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5f3fa521b1782447069c2649, owner_1)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</a:rPr>
              <a:t>cond</a:t>
            </a:r>
            <a:r>
              <a:rPr lang="es-ES_tradnl" altLang="en-US" sz="900" dirty="0">
                <a:solidFill>
                  <a:schemeClr val="accent2"/>
                </a:solidFill>
              </a:rPr>
              <a:t>(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5f5a39f2b559dcf200f424d0(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devid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mchan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tstart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tstop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tsubmit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loMin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loMax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laMin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laMax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 )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,</a:t>
            </a:r>
            <a:r>
              <a:rPr lang="es-ES_tradnl" altLang="en-US" sz="900" dirty="0">
                <a:solidFill>
                  <a:schemeClr val="accent2"/>
                </a:solidFill>
              </a:rPr>
              <a:t/>
            </a:r>
            <a:br>
              <a:rPr lang="es-ES_tradnl" altLang="en-US" sz="900" dirty="0">
                <a:solidFill>
                  <a:schemeClr val="accent2"/>
                </a:solidFill>
              </a:rPr>
            </a:br>
            <a:r>
              <a:rPr lang="es-ES_tradnl" altLang="en-US" sz="900" dirty="0">
                <a:solidFill>
                  <a:schemeClr val="accent2"/>
                </a:solidFill>
              </a:rPr>
              <a:t>          </a:t>
            </a:r>
            <a:r>
              <a:rPr lang="es-ES_tradnl" altLang="en-US" sz="900" dirty="0" err="1">
                <a:solidFill>
                  <a:schemeClr val="accent2"/>
                </a:solidFill>
              </a:rPr>
              <a:t>associate</a:t>
            </a:r>
            <a:r>
              <a:rPr lang="es-ES_tradnl" altLang="en-US" sz="900" dirty="0">
                <a:solidFill>
                  <a:schemeClr val="accent2"/>
                </a:solidFill>
              </a:rPr>
              <a:t>(ua_cntr_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, [r], 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) )</a:t>
            </a:r>
          </a:p>
          <a:p>
            <a:r>
              <a:rPr lang="es-ES_tradnl" altLang="en-US" sz="1000" dirty="0" err="1">
                <a:solidFill>
                  <a:srgbClr val="00B050"/>
                </a:solidFill>
              </a:rPr>
              <a:t>Make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list</a:t>
            </a:r>
            <a:r>
              <a:rPr lang="es-ES_tradnl" altLang="en-US" sz="1000" dirty="0">
                <a:solidFill>
                  <a:srgbClr val="00B050"/>
                </a:solidFill>
              </a:rPr>
              <a:t> [12-18] and </a:t>
            </a:r>
            <a:r>
              <a:rPr lang="es-ES_tradnl" altLang="en-US" sz="1000" dirty="0" err="1">
                <a:solidFill>
                  <a:srgbClr val="00B050"/>
                </a:solidFill>
              </a:rPr>
              <a:t>keep</a:t>
            </a:r>
            <a:r>
              <a:rPr lang="es-ES_tradnl" altLang="en-US" sz="1000" dirty="0">
                <a:solidFill>
                  <a:srgbClr val="00B050"/>
                </a:solidFill>
              </a:rPr>
              <a:t>, use </a:t>
            </a:r>
            <a:r>
              <a:rPr lang="es-ES_tradnl" altLang="en-US" sz="1000" dirty="0" err="1">
                <a:solidFill>
                  <a:srgbClr val="00B050"/>
                </a:solidFill>
              </a:rPr>
              <a:t>paapi</a:t>
            </a:r>
            <a:r>
              <a:rPr lang="es-ES_tradnl" altLang="en-US" sz="1000" dirty="0">
                <a:solidFill>
                  <a:srgbClr val="00B050"/>
                </a:solidFill>
              </a:rPr>
              <a:t>/</a:t>
            </a:r>
            <a:r>
              <a:rPr lang="es-ES_tradnl" altLang="en-US" sz="1000" dirty="0" err="1">
                <a:solidFill>
                  <a:srgbClr val="00B050"/>
                </a:solidFill>
              </a:rPr>
              <a:t>addm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list</a:t>
            </a:r>
            <a:r>
              <a:rPr lang="es-ES_tradnl" altLang="en-US" sz="1000" dirty="0">
                <a:solidFill>
                  <a:srgbClr val="00B050"/>
                </a:solidFill>
              </a:rPr>
              <a:t> to </a:t>
            </a:r>
            <a:r>
              <a:rPr lang="es-ES_tradnl" altLang="en-US" sz="1000" dirty="0" err="1">
                <a:solidFill>
                  <a:srgbClr val="00B050"/>
                </a:solidFill>
              </a:rPr>
              <a:t>add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contract</a:t>
            </a:r>
            <a:r>
              <a:rPr lang="es-ES_tradnl" altLang="en-US" sz="1000" dirty="0">
                <a:solidFill>
                  <a:srgbClr val="00B050"/>
                </a:solidFill>
              </a:rPr>
              <a:t> and </a:t>
            </a:r>
            <a:r>
              <a:rPr lang="es-ES_tradnl" altLang="en-US" sz="1000" dirty="0" err="1">
                <a:solidFill>
                  <a:srgbClr val="00B050"/>
                </a:solidFill>
              </a:rPr>
              <a:t>paapi</a:t>
            </a:r>
            <a:r>
              <a:rPr lang="es-ES_tradnl" altLang="en-US" sz="1000" dirty="0">
                <a:solidFill>
                  <a:srgbClr val="00B050"/>
                </a:solidFill>
              </a:rPr>
              <a:t>/</a:t>
            </a:r>
            <a:r>
              <a:rPr lang="es-ES_tradnl" altLang="en-US" sz="1000" dirty="0" err="1">
                <a:solidFill>
                  <a:srgbClr val="00B050"/>
                </a:solidFill>
              </a:rPr>
              <a:t>deletem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list</a:t>
            </a:r>
            <a:r>
              <a:rPr lang="es-ES_tradnl" altLang="en-US" sz="1000" dirty="0">
                <a:solidFill>
                  <a:srgbClr val="00B050"/>
                </a:solidFill>
              </a:rPr>
              <a:t> to </a:t>
            </a:r>
            <a:r>
              <a:rPr lang="es-ES_tradnl" altLang="en-US" sz="1000" dirty="0" err="1">
                <a:solidFill>
                  <a:srgbClr val="00B050"/>
                </a:solidFill>
              </a:rPr>
              <a:t>delete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it</a:t>
            </a:r>
            <a:endParaRPr lang="es-ES_tradnl" altLang="en-US" sz="1000" dirty="0">
              <a:solidFill>
                <a:srgbClr val="00B050"/>
              </a:solidFill>
            </a:endParaRPr>
          </a:p>
          <a:p>
            <a:r>
              <a:rPr lang="es-ES_tradnl" altLang="en-US" sz="1000" dirty="0">
                <a:solidFill>
                  <a:srgbClr val="00B050"/>
                </a:solidFill>
              </a:rPr>
              <a:t>Set up </a:t>
            </a:r>
            <a:r>
              <a:rPr lang="es-ES_tradnl" altLang="en-US" sz="1000" dirty="0" err="1">
                <a:solidFill>
                  <a:srgbClr val="00B050"/>
                </a:solidFill>
              </a:rPr>
              <a:t>conditions.pl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on</a:t>
            </a:r>
            <a:r>
              <a:rPr lang="es-ES_tradnl" altLang="en-US" sz="1000" dirty="0">
                <a:solidFill>
                  <a:srgbClr val="00B050"/>
                </a:solidFill>
              </a:rPr>
              <a:t> server </a:t>
            </a:r>
            <a:r>
              <a:rPr lang="es-ES_tradnl" altLang="en-US" sz="1000" dirty="0" err="1">
                <a:solidFill>
                  <a:srgbClr val="00B050"/>
                </a:solidFill>
              </a:rPr>
              <a:t>or</a:t>
            </a:r>
            <a:r>
              <a:rPr lang="es-ES_tradnl" altLang="en-US" sz="1000" dirty="0">
                <a:solidFill>
                  <a:srgbClr val="00B050"/>
                </a:solidFill>
              </a:rPr>
              <a:t> define </a:t>
            </a:r>
            <a:r>
              <a:rPr lang="es-ES_tradnl" altLang="en-US" sz="1000" dirty="0" err="1">
                <a:solidFill>
                  <a:srgbClr val="00B050"/>
                </a:solidFill>
              </a:rPr>
              <a:t>vars</a:t>
            </a:r>
            <a:r>
              <a:rPr lang="es-ES_tradnl" altLang="en-US" sz="1000" dirty="0">
                <a:solidFill>
                  <a:srgbClr val="00B050"/>
                </a:solidFill>
              </a:rPr>
              <a:t> and </a:t>
            </a:r>
            <a:r>
              <a:rPr lang="es-ES_tradnl" altLang="en-US" sz="1000" dirty="0" err="1">
                <a:solidFill>
                  <a:srgbClr val="00B050"/>
                </a:solidFill>
              </a:rPr>
              <a:t>predicate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dynamically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with</a:t>
            </a:r>
            <a:endParaRPr lang="es-ES_tradnl" altLang="en-US" sz="10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s-ES_tradnl" altLang="en-US" sz="900" dirty="0" err="1">
                <a:solidFill>
                  <a:srgbClr val="00B050"/>
                </a:solidFill>
              </a:rPr>
              <a:t>paapi</a:t>
            </a:r>
            <a:r>
              <a:rPr lang="es-ES_tradnl" altLang="en-US" sz="900" dirty="0">
                <a:solidFill>
                  <a:srgbClr val="00B050"/>
                </a:solidFill>
              </a:rPr>
              <a:t>/</a:t>
            </a:r>
            <a:r>
              <a:rPr lang="es-ES_tradnl" altLang="en-US" sz="900" dirty="0" err="1">
                <a:solidFill>
                  <a:srgbClr val="00B050"/>
                </a:solidFill>
              </a:rPr>
              <a:t>loadcondi</a:t>
            </a:r>
            <a:r>
              <a:rPr lang="es-ES_tradnl" altLang="en-US" sz="900" dirty="0">
                <a:solidFill>
                  <a:srgbClr val="00B050"/>
                </a:solidFill>
              </a:rPr>
              <a:t>( </a:t>
            </a:r>
            <a:r>
              <a:rPr lang="es-ES_tradnl" altLang="en-US" sz="900" dirty="0" err="1">
                <a:solidFill>
                  <a:srgbClr val="00B050"/>
                </a:solidFill>
              </a:rPr>
              <a:t>token</a:t>
            </a:r>
            <a:r>
              <a:rPr lang="es-ES_tradnl" altLang="en-US" sz="900" dirty="0">
                <a:solidFill>
                  <a:srgbClr val="00B050"/>
                </a:solidFill>
              </a:rPr>
              <a:t>=</a:t>
            </a:r>
            <a:r>
              <a:rPr lang="es-ES_tradnl" altLang="en-US" sz="900" dirty="0" err="1">
                <a:solidFill>
                  <a:srgbClr val="00B050"/>
                </a:solidFill>
              </a:rPr>
              <a:t>admin_token</a:t>
            </a:r>
            <a:r>
              <a:rPr lang="es-ES_tradnl" altLang="en-US" sz="900" dirty="0">
                <a:solidFill>
                  <a:srgbClr val="00B050"/>
                </a:solidFill>
              </a:rPr>
              <a:t>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cond_elements</a:t>
            </a:r>
            <a:r>
              <a:rPr lang="es-ES_tradnl" altLang="en-US" sz="900" dirty="0">
                <a:solidFill>
                  <a:srgbClr val="00B050"/>
                </a:solidFill>
              </a:rPr>
              <a:t>= [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devid:name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mchan:number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tstart:timetext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tstop:timetext</a:t>
            </a:r>
            <a:r>
              <a:rPr lang="es-ES_tradnl" altLang="en-US" sz="900" dirty="0">
                <a:solidFill>
                  <a:srgbClr val="00B050"/>
                </a:solidFill>
              </a:rPr>
              <a:t>),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tsubmit:timetext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loMin:number</a:t>
            </a:r>
            <a:r>
              <a:rPr lang="es-ES_tradnl" altLang="en-US" sz="900" dirty="0">
                <a:solidFill>
                  <a:srgbClr val="00B050"/>
                </a:solidFill>
              </a:rPr>
              <a:t>),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loMax:number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laMin:number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laMax:number</a:t>
            </a:r>
            <a:r>
              <a:rPr lang="es-ES_tradnl" altLang="en-US" sz="900" dirty="0">
                <a:solidFill>
                  <a:srgbClr val="00B050"/>
                </a:solidFill>
              </a:rPr>
              <a:t>),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condition_predicate</a:t>
            </a:r>
            <a:r>
              <a:rPr lang="es-ES_tradnl" altLang="en-US" sz="900" dirty="0">
                <a:solidFill>
                  <a:srgbClr val="00B050"/>
                </a:solidFill>
              </a:rPr>
              <a:t>( 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, 						        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[name,number,timetext,timetext,timetext,number,number,number,number]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 ),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	(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5f5a39f2b559dcf200f424d0(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Dev,Chan,Start,Stop,Submit,LoMin,LoMax,LaMin,LaMax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) 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:- </a:t>
            </a:r>
            <a:br>
              <a:rPr lang="es-ES_tradnl" altLang="en-US" sz="900" dirty="0">
                <a:solidFill>
                  <a:srgbClr val="00B050"/>
                </a:solidFill>
                <a:sym typeface="+mn-ea"/>
              </a:rPr>
            </a:b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	    </a:t>
            </a:r>
            <a:r>
              <a:rPr lang="es-ES_tradnl" altLang="en-US" sz="900" dirty="0" err="1">
                <a:solidFill>
                  <a:srgbClr val="00B050"/>
                </a:solidFill>
                <a:sym typeface="+mn-ea"/>
              </a:rPr>
              <a:t>Dev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 == </a:t>
            </a:r>
            <a:r>
              <a:rPr lang="es-ES_tradnl" altLang="en-US" sz="900" i="1" dirty="0">
                <a:solidFill>
                  <a:srgbClr val="00B050"/>
                </a:solidFill>
                <a:sym typeface="+mn-ea"/>
              </a:rPr>
              <a:t>95b40cf9-a9fc-4bd8-b695-99773b6f25e4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channel_in_channels</a:t>
            </a:r>
            <a:r>
              <a:rPr lang="en-US" sz="900" dirty="0">
                <a:solidFill>
                  <a:srgbClr val="00B050"/>
                </a:solidFill>
              </a:rPr>
              <a:t>( Chan, </a:t>
            </a:r>
            <a:r>
              <a:rPr lang="en-US" sz="900" i="1" dirty="0">
                <a:solidFill>
                  <a:srgbClr val="00B050"/>
                </a:solidFill>
              </a:rPr>
              <a:t>[1, 2] </a:t>
            </a:r>
            <a:r>
              <a:rPr lang="en-US" sz="900" dirty="0">
                <a:solidFill>
                  <a:srgbClr val="00B050"/>
                </a:solidFill>
              </a:rPr>
              <a:t>),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/>
            </a:r>
            <a:br>
              <a:rPr lang="es-ES_tradnl" altLang="en-US" sz="900" dirty="0">
                <a:solidFill>
                  <a:srgbClr val="00B050"/>
                </a:solidFill>
                <a:sym typeface="+mn-ea"/>
              </a:rPr>
            </a:b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	    </a:t>
            </a:r>
            <a:r>
              <a:rPr lang="en-US" sz="900" dirty="0" err="1">
                <a:solidFill>
                  <a:srgbClr val="00B050"/>
                </a:solidFill>
              </a:rPr>
              <a:t>timetextrange_in_range</a:t>
            </a:r>
            <a:r>
              <a:rPr lang="en-US" sz="900" dirty="0">
                <a:solidFill>
                  <a:srgbClr val="00B050"/>
                </a:solidFill>
              </a:rPr>
              <a:t>( Start, Stop, </a:t>
            </a:r>
            <a:r>
              <a:rPr lang="en-US" sz="900" i="1" dirty="0">
                <a:solidFill>
                  <a:srgbClr val="00B050"/>
                </a:solidFill>
              </a:rPr>
              <a:t>‘2019-09-10T14:36:34.682Z’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‘2020-09-10T14:36:34.682Z’ </a:t>
            </a:r>
            <a:r>
              <a:rPr lang="en-US" sz="900" dirty="0">
                <a:solidFill>
                  <a:srgbClr val="00B050"/>
                </a:solidFill>
              </a:rPr>
              <a:t>),</a:t>
            </a:r>
            <a:br>
              <a:rPr lang="en-US" sz="900" dirty="0">
                <a:solidFill>
                  <a:srgbClr val="00B050"/>
                </a:solidFill>
              </a:rPr>
            </a:br>
            <a:r>
              <a:rPr lang="en-US" sz="900" dirty="0">
                <a:solidFill>
                  <a:srgbClr val="00B050"/>
                </a:solidFill>
              </a:rPr>
              <a:t>	    </a:t>
            </a:r>
            <a:r>
              <a:rPr lang="en-US" sz="900" dirty="0" err="1">
                <a:solidFill>
                  <a:srgbClr val="00B050"/>
                </a:solidFill>
              </a:rPr>
              <a:t>timetext_in_range</a:t>
            </a:r>
            <a:r>
              <a:rPr lang="en-US" sz="900" dirty="0">
                <a:solidFill>
                  <a:srgbClr val="00B050"/>
                </a:solidFill>
              </a:rPr>
              <a:t>( Submit, </a:t>
            </a:r>
            <a:r>
              <a:rPr lang="en-US" sz="900" i="1" dirty="0">
                <a:solidFill>
                  <a:srgbClr val="00B050"/>
                </a:solidFill>
              </a:rPr>
              <a:t>‘2019-09-10T14:36:34.682Z’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‘2020-09-10T14:36:34.682Z’ </a:t>
            </a:r>
            <a:r>
              <a:rPr lang="en-US" sz="900" dirty="0">
                <a:solidFill>
                  <a:srgbClr val="00B050"/>
                </a:solidFill>
              </a:rPr>
              <a:t>),</a:t>
            </a:r>
            <a:br>
              <a:rPr lang="en-US" sz="900" dirty="0">
                <a:solidFill>
                  <a:srgbClr val="00B050"/>
                </a:solidFill>
              </a:rPr>
            </a:br>
            <a:r>
              <a:rPr lang="en-US" sz="900" dirty="0">
                <a:solidFill>
                  <a:srgbClr val="00B050"/>
                </a:solidFill>
              </a:rPr>
              <a:t>	    </a:t>
            </a:r>
            <a:r>
              <a:rPr lang="en-US" sz="900" dirty="0" err="1">
                <a:solidFill>
                  <a:srgbClr val="00B050"/>
                </a:solidFill>
              </a:rPr>
              <a:t>gbox_in_gbox</a:t>
            </a:r>
            <a:r>
              <a:rPr lang="en-US" sz="900" dirty="0">
                <a:solidFill>
                  <a:srgbClr val="00B050"/>
                </a:solidFill>
              </a:rPr>
              <a:t>( </a:t>
            </a:r>
            <a:r>
              <a:rPr lang="en-US" sz="900" dirty="0" err="1">
                <a:solidFill>
                  <a:srgbClr val="00B050"/>
                </a:solidFill>
              </a:rPr>
              <a:t>LoMin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LoMax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LaMin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LaMax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-9.39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4.3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35.95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43.75</a:t>
            </a:r>
            <a:r>
              <a:rPr lang="en-US" sz="900" dirty="0">
                <a:solidFill>
                  <a:srgbClr val="00B050"/>
                </a:solidFill>
              </a:rPr>
              <a:t>) 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900" dirty="0">
                <a:solidFill>
                  <a:srgbClr val="00B050"/>
                </a:solidFill>
              </a:rPr>
              <a:t>] )</a:t>
            </a:r>
          </a:p>
          <a:p>
            <a:pPr>
              <a:lnSpc>
                <a:spcPct val="100000"/>
              </a:lnSpc>
            </a:pPr>
            <a:endParaRPr lang="es-ES_tradnl" altLang="en-US" sz="900" dirty="0">
              <a:solidFill>
                <a:srgbClr val="00B05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/>
            </a:r>
            <a:br>
              <a:rPr lang="es-ES_tradnl" altLang="en-US" sz="900" dirty="0">
                <a:solidFill>
                  <a:srgbClr val="00B050"/>
                </a:solidFill>
              </a:rPr>
            </a:br>
            <a:endParaRPr lang="es-ES_tradnl" altLang="en-US" sz="900" dirty="0">
              <a:solidFill>
                <a:srgbClr val="00B05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/>
            </a:r>
            <a:br>
              <a:rPr lang="es-ES_tradnl" altLang="en-US" sz="900" dirty="0">
                <a:solidFill>
                  <a:srgbClr val="00B050"/>
                </a:solidFill>
              </a:rPr>
            </a:br>
            <a:endParaRPr lang="es-ES_tradnl" altLang="en-US" sz="900" dirty="0">
              <a:solidFill>
                <a:srgbClr val="00B050"/>
              </a:solidFill>
            </a:endParaRPr>
          </a:p>
          <a:p>
            <a:endParaRPr lang="es-ES_tradnl" altLang="en-US" sz="1000" dirty="0">
              <a:solidFill>
                <a:srgbClr val="00B050"/>
              </a:solidFill>
            </a:endParaRPr>
          </a:p>
          <a:p>
            <a:endParaRPr lang="es-ES_tradnl" altLang="en-US" sz="1000" dirty="0">
              <a:solidFill>
                <a:srgbClr val="00B050"/>
              </a:solidFill>
            </a:endParaRP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xmlns="" id="{1FC8503E-01F4-BE44-99EB-18E4FA651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305" y="2982859"/>
            <a:ext cx="3154128" cy="38093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487543C-0C97-8843-B676-4C58E326B46A}"/>
              </a:ext>
            </a:extLst>
          </p:cNvPr>
          <p:cNvSpPr/>
          <p:nvPr/>
        </p:nvSpPr>
        <p:spPr>
          <a:xfrm>
            <a:off x="5098241" y="353841"/>
            <a:ext cx="1959428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achnl</a:t>
            </a:r>
            <a:r>
              <a:rPr lang="en-US" sz="800" dirty="0">
                <a:solidFill>
                  <a:schemeClr val="bg1"/>
                </a:solidFill>
              </a:rPr>
              <a:t>_</a:t>
            </a:r>
            <a:r>
              <a:rPr lang="es-ES_tradnl" altLang="en-US" sz="800" dirty="0">
                <a:solidFill>
                  <a:schemeClr val="bg1"/>
                </a:solidFill>
              </a:rPr>
              <a:t>5f5a39f20463e50012bca2c3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856816F-7365-4740-9041-49CBD531F849}"/>
              </a:ext>
            </a:extLst>
          </p:cNvPr>
          <p:cNvSpPr/>
          <p:nvPr/>
        </p:nvSpPr>
        <p:spPr>
          <a:xfrm>
            <a:off x="6196773" y="1163102"/>
            <a:ext cx="1899556" cy="2518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ua_cntr_</a:t>
            </a:r>
            <a:r>
              <a:rPr lang="es-ES_tradnl" altLang="en-US" sz="800" dirty="0">
                <a:solidFill>
                  <a:schemeClr val="bg1"/>
                </a:solidFill>
                <a:sym typeface="+mn-ea"/>
              </a:rPr>
              <a:t>5f3fa521b1782447069c2649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EB9F272-845F-9046-BA6A-D564366979BE}"/>
              </a:ext>
            </a:extLst>
          </p:cNvPr>
          <p:cNvSpPr/>
          <p:nvPr/>
        </p:nvSpPr>
        <p:spPr>
          <a:xfrm>
            <a:off x="6393167" y="1786641"/>
            <a:ext cx="1641377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sp_5f1aa9f638189e22005d0f39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455E6D3-105F-0D4B-8EAA-791F83E545CA}"/>
              </a:ext>
            </a:extLst>
          </p:cNvPr>
          <p:cNvSpPr/>
          <p:nvPr/>
        </p:nvSpPr>
        <p:spPr>
          <a:xfrm>
            <a:off x="8653611" y="1163102"/>
            <a:ext cx="1899556" cy="2518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oa_cntr_</a:t>
            </a:r>
            <a:r>
              <a:rPr lang="es-ES_tradnl" altLang="en-US" sz="800" dirty="0">
                <a:solidFill>
                  <a:schemeClr val="bg1"/>
                </a:solidFill>
                <a:sym typeface="+mn-ea"/>
              </a:rPr>
              <a:t>5f3fa521b1782447069c2649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07B7CEBD-99F8-DA4C-93C1-F5051222AAE6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077955" y="605716"/>
            <a:ext cx="1068596" cy="5573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C22C5219-D41A-5848-AA39-C83904EF910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146551" y="1414977"/>
            <a:ext cx="67305" cy="37166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0C11F95E-F712-0440-AAA1-0FC14B827753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096329" y="1289040"/>
            <a:ext cx="5572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07176ED-AF08-4543-93DE-D5D0062135B4}"/>
              </a:ext>
            </a:extLst>
          </p:cNvPr>
          <p:cNvSpPr txBox="1"/>
          <p:nvPr/>
        </p:nvSpPr>
        <p:spPr>
          <a:xfrm>
            <a:off x="7421825" y="1237464"/>
            <a:ext cx="19062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[r],</a:t>
            </a:r>
            <a:br>
              <a:rPr lang="en-US" sz="1100" dirty="0"/>
            </a:br>
            <a:r>
              <a:rPr lang="en-US" sz="1100" dirty="0">
                <a:solidFill>
                  <a:srgbClr val="FF0000"/>
                </a:solidFill>
              </a:rPr>
              <a:t>dr_offer_5f5a39f2b…d0(…)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924DEC11-D427-3648-A3FF-87D43FC189FD}"/>
              </a:ext>
            </a:extLst>
          </p:cNvPr>
          <p:cNvSpPr/>
          <p:nvPr/>
        </p:nvSpPr>
        <p:spPr>
          <a:xfrm>
            <a:off x="9103140" y="1783620"/>
            <a:ext cx="639638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owner_1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29349C36-D7B0-1A4A-8732-68530A9965F5}"/>
              </a:ext>
            </a:extLst>
          </p:cNvPr>
          <p:cNvCxnSpPr>
            <a:cxnSpLocks/>
            <a:stCxn id="10" idx="2"/>
            <a:endCxn id="39" idx="0"/>
          </p:cNvCxnSpPr>
          <p:nvPr/>
        </p:nvCxnSpPr>
        <p:spPr>
          <a:xfrm flipH="1">
            <a:off x="9422959" y="1414977"/>
            <a:ext cx="180430" cy="36864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16930E9C-AF45-FC4B-ACEF-E8212B979729}"/>
              </a:ext>
            </a:extLst>
          </p:cNvPr>
          <p:cNvSpPr/>
          <p:nvPr/>
        </p:nvSpPr>
        <p:spPr>
          <a:xfrm>
            <a:off x="8122263" y="2250824"/>
            <a:ext cx="838514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market_policy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E2A313F6-079B-764E-9640-6A2DC126E827}"/>
              </a:ext>
            </a:extLst>
          </p:cNvPr>
          <p:cNvCxnSpPr>
            <a:cxnSpLocks/>
            <a:stCxn id="9" idx="2"/>
            <a:endCxn id="42" idx="0"/>
          </p:cNvCxnSpPr>
          <p:nvPr/>
        </p:nvCxnSpPr>
        <p:spPr>
          <a:xfrm>
            <a:off x="7213856" y="2038516"/>
            <a:ext cx="1327664" cy="2123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F8D50843-F79E-0849-AB2F-164CAD2D8E4B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flipH="1">
            <a:off x="8541520" y="2035495"/>
            <a:ext cx="881439" cy="2153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65AB9629-A976-8B40-9486-345D71468CA1}"/>
              </a:ext>
            </a:extLst>
          </p:cNvPr>
          <p:cNvSpPr/>
          <p:nvPr/>
        </p:nvSpPr>
        <p:spPr>
          <a:xfrm>
            <a:off x="8848352" y="350145"/>
            <a:ext cx="1427355" cy="268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device_95b40cf9-a9fc-4bd8-b695-99773b6f25e4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0A36FA4D-C12E-A545-AD87-EFDA5FD6DA27}"/>
              </a:ext>
            </a:extLst>
          </p:cNvPr>
          <p:cNvCxnSpPr>
            <a:cxnSpLocks/>
            <a:stCxn id="59" idx="2"/>
            <a:endCxn id="10" idx="0"/>
          </p:cNvCxnSpPr>
          <p:nvPr/>
        </p:nvCxnSpPr>
        <p:spPr>
          <a:xfrm>
            <a:off x="9562030" y="618874"/>
            <a:ext cx="41359" cy="54422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BE45B2D-3766-C849-B479-DF86376ADAE8}"/>
              </a:ext>
            </a:extLst>
          </p:cNvPr>
          <p:cNvSpPr txBox="1"/>
          <p:nvPr/>
        </p:nvSpPr>
        <p:spPr>
          <a:xfrm>
            <a:off x="8227301" y="1063164"/>
            <a:ext cx="295334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AD4225B2-55B7-954E-A1D0-7C2D8B8314FE}"/>
              </a:ext>
            </a:extLst>
          </p:cNvPr>
          <p:cNvSpPr txBox="1"/>
          <p:nvPr/>
        </p:nvSpPr>
        <p:spPr>
          <a:xfrm>
            <a:off x="8044922" y="1987780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5CFD02E2-8D4F-DF43-884A-742D5E4C137C}"/>
              </a:ext>
            </a:extLst>
          </p:cNvPr>
          <p:cNvSpPr txBox="1"/>
          <p:nvPr/>
        </p:nvSpPr>
        <p:spPr>
          <a:xfrm>
            <a:off x="9742777" y="1712647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D17E1752-83BC-064B-972F-F42F9E6AA235}"/>
              </a:ext>
            </a:extLst>
          </p:cNvPr>
          <p:cNvSpPr txBox="1"/>
          <p:nvPr/>
        </p:nvSpPr>
        <p:spPr>
          <a:xfrm>
            <a:off x="9579369" y="674037"/>
            <a:ext cx="319818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EB36347-1F9F-1545-A668-43756658BB9F}"/>
              </a:ext>
            </a:extLst>
          </p:cNvPr>
          <p:cNvSpPr txBox="1"/>
          <p:nvPr/>
        </p:nvSpPr>
        <p:spPr>
          <a:xfrm>
            <a:off x="9579369" y="1489357"/>
            <a:ext cx="295334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353199D2-B46E-3549-A7CD-4EEF4C0C84BE}"/>
              </a:ext>
            </a:extLst>
          </p:cNvPr>
          <p:cNvSpPr txBox="1"/>
          <p:nvPr/>
        </p:nvSpPr>
        <p:spPr>
          <a:xfrm>
            <a:off x="7813229" y="2386172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8B3A4A04-3A58-DF49-AA20-6ABD27CAA778}"/>
              </a:ext>
            </a:extLst>
          </p:cNvPr>
          <p:cNvSpPr txBox="1"/>
          <p:nvPr/>
        </p:nvSpPr>
        <p:spPr>
          <a:xfrm>
            <a:off x="10199615" y="253436"/>
            <a:ext cx="353552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D716DAF6-FB49-5C46-834A-BFD329CBE7EC}"/>
              </a:ext>
            </a:extLst>
          </p:cNvPr>
          <p:cNvSpPr txBox="1"/>
          <p:nvPr/>
        </p:nvSpPr>
        <p:spPr>
          <a:xfrm>
            <a:off x="7180203" y="1440887"/>
            <a:ext cx="287700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6727470-5556-A540-BB77-C61FCB5D8DEA}"/>
              </a:ext>
            </a:extLst>
          </p:cNvPr>
          <p:cNvSpPr txBox="1"/>
          <p:nvPr/>
        </p:nvSpPr>
        <p:spPr>
          <a:xfrm>
            <a:off x="6494400" y="736549"/>
            <a:ext cx="310130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2EC03870-7345-344D-8FC3-FD86C9144B26}"/>
              </a:ext>
            </a:extLst>
          </p:cNvPr>
          <p:cNvSpPr txBox="1"/>
          <p:nvPr/>
        </p:nvSpPr>
        <p:spPr>
          <a:xfrm>
            <a:off x="6165864" y="1627093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154EBB23-A8E9-BE41-862B-22DE7679358E}"/>
              </a:ext>
            </a:extLst>
          </p:cNvPr>
          <p:cNvSpPr txBox="1"/>
          <p:nvPr/>
        </p:nvSpPr>
        <p:spPr>
          <a:xfrm>
            <a:off x="5944465" y="1005161"/>
            <a:ext cx="310130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8978D1F-AC09-4441-899C-8D3B89A7DB3B}"/>
              </a:ext>
            </a:extLst>
          </p:cNvPr>
          <p:cNvSpPr txBox="1"/>
          <p:nvPr/>
        </p:nvSpPr>
        <p:spPr>
          <a:xfrm>
            <a:off x="4865669" y="223008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DA1AFC4C-0DE0-3343-8CEA-454259BFBF1E}"/>
              </a:ext>
            </a:extLst>
          </p:cNvPr>
          <p:cNvSpPr txBox="1"/>
          <p:nvPr/>
        </p:nvSpPr>
        <p:spPr>
          <a:xfrm>
            <a:off x="9045063" y="2096590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2BD6A1F3-EDD5-9D4A-97DA-169EA69C1C2C}"/>
              </a:ext>
            </a:extLst>
          </p:cNvPr>
          <p:cNvSpPr/>
          <p:nvPr/>
        </p:nvSpPr>
        <p:spPr>
          <a:xfrm>
            <a:off x="5738383" y="805959"/>
            <a:ext cx="4929557" cy="872132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E48259E0-38F1-E34A-AAA1-F6A37A49BCE0}"/>
              </a:ext>
            </a:extLst>
          </p:cNvPr>
          <p:cNvSpPr txBox="1"/>
          <p:nvPr/>
        </p:nvSpPr>
        <p:spPr>
          <a:xfrm>
            <a:off x="9180488" y="868846"/>
            <a:ext cx="319818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AE5DCE53-16FA-A44A-B077-850E425E97D3}"/>
              </a:ext>
            </a:extLst>
          </p:cNvPr>
          <p:cNvSpPr txBox="1"/>
          <p:nvPr/>
        </p:nvSpPr>
        <p:spPr>
          <a:xfrm>
            <a:off x="6018890" y="723305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DE26604-5224-304A-9496-3BF68A48FB4C}"/>
              </a:ext>
            </a:extLst>
          </p:cNvPr>
          <p:cNvSpPr txBox="1"/>
          <p:nvPr/>
        </p:nvSpPr>
        <p:spPr>
          <a:xfrm>
            <a:off x="10160672" y="952587"/>
            <a:ext cx="310898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C8D6C4D-B92A-5D43-A395-4E06FC265691}"/>
              </a:ext>
            </a:extLst>
          </p:cNvPr>
          <p:cNvSpPr txBox="1"/>
          <p:nvPr/>
        </p:nvSpPr>
        <p:spPr>
          <a:xfrm>
            <a:off x="7044136" y="618842"/>
            <a:ext cx="21210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Contract 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endParaRPr lang="en-US" sz="9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B723EEC0-E465-844F-8B6C-EF81E517ED20}"/>
              </a:ext>
            </a:extLst>
          </p:cNvPr>
          <p:cNvSpPr/>
          <p:nvPr/>
        </p:nvSpPr>
        <p:spPr>
          <a:xfrm>
            <a:off x="8128674" y="2740408"/>
            <a:ext cx="838514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‘PM’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5AD0D3B5-4CE1-3A44-81B1-100EE8804A24}"/>
              </a:ext>
            </a:extLst>
          </p:cNvPr>
          <p:cNvCxnSpPr>
            <a:cxnSpLocks/>
            <a:stCxn id="42" idx="2"/>
            <a:endCxn id="63" idx="0"/>
          </p:cNvCxnSpPr>
          <p:nvPr/>
        </p:nvCxnSpPr>
        <p:spPr>
          <a:xfrm>
            <a:off x="8541520" y="2502699"/>
            <a:ext cx="6411" cy="2377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05959608-9299-F64F-92B5-9DF0807AAA31}"/>
              </a:ext>
            </a:extLst>
          </p:cNvPr>
          <p:cNvSpPr txBox="1"/>
          <p:nvPr/>
        </p:nvSpPr>
        <p:spPr>
          <a:xfrm>
            <a:off x="7826912" y="2827383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C97AFC65-7362-964B-B100-543EB5EC54E7}"/>
              </a:ext>
            </a:extLst>
          </p:cNvPr>
          <p:cNvSpPr txBox="1"/>
          <p:nvPr/>
        </p:nvSpPr>
        <p:spPr>
          <a:xfrm>
            <a:off x="8590721" y="2522002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3</a:t>
            </a:r>
          </a:p>
        </p:txBody>
      </p: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xmlns="" id="{085F00D5-898D-1F43-918B-D34423883334}"/>
              </a:ext>
            </a:extLst>
          </p:cNvPr>
          <p:cNvSpPr/>
          <p:nvPr/>
        </p:nvSpPr>
        <p:spPr>
          <a:xfrm>
            <a:off x="4724566" y="2498519"/>
            <a:ext cx="708928" cy="411894"/>
          </a:xfrm>
          <a:prstGeom prst="wedgeRoundRectCallout">
            <a:avLst>
              <a:gd name="adj1" fmla="val -72395"/>
              <a:gd name="adj2" fmla="val 5475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Stage 4 - Contract</a:t>
            </a:r>
          </a:p>
        </p:txBody>
      </p:sp>
      <p:sp>
        <p:nvSpPr>
          <p:cNvPr id="67" name="Rounded Rectangular Callout 66">
            <a:extLst>
              <a:ext uri="{FF2B5EF4-FFF2-40B4-BE49-F238E27FC236}">
                <a16:creationId xmlns:a16="http://schemas.microsoft.com/office/drawing/2014/main" xmlns="" id="{E88BA847-3948-754D-9AB5-E901CE476110}"/>
              </a:ext>
            </a:extLst>
          </p:cNvPr>
          <p:cNvSpPr/>
          <p:nvPr/>
        </p:nvSpPr>
        <p:spPr>
          <a:xfrm>
            <a:off x="5927202" y="3546955"/>
            <a:ext cx="1130466" cy="345254"/>
          </a:xfrm>
          <a:prstGeom prst="wedgeRoundRectCallout">
            <a:avLst>
              <a:gd name="adj1" fmla="val -83576"/>
              <a:gd name="adj2" fmla="val 9282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vars declared here (note lower case)</a:t>
            </a:r>
          </a:p>
        </p:txBody>
      </p:sp>
      <p:sp>
        <p:nvSpPr>
          <p:cNvPr id="68" name="Rounded Rectangular Callout 67">
            <a:extLst>
              <a:ext uri="{FF2B5EF4-FFF2-40B4-BE49-F238E27FC236}">
                <a16:creationId xmlns:a16="http://schemas.microsoft.com/office/drawing/2014/main" xmlns="" id="{29C011BC-437A-BF4C-B0B2-B5D73E61F655}"/>
              </a:ext>
            </a:extLst>
          </p:cNvPr>
          <p:cNvSpPr/>
          <p:nvPr/>
        </p:nvSpPr>
        <p:spPr>
          <a:xfrm>
            <a:off x="5722405" y="4177039"/>
            <a:ext cx="1335263" cy="411894"/>
          </a:xfrm>
          <a:prstGeom prst="wedgeRoundRectCallout">
            <a:avLst>
              <a:gd name="adj1" fmla="val -198998"/>
              <a:gd name="adj2" fmla="val 8737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predicate </a:t>
            </a:r>
            <a:r>
              <a:rPr lang="en-US" sz="800" b="1" i="1" dirty="0">
                <a:solidFill>
                  <a:schemeClr val="tx1"/>
                </a:solidFill>
              </a:rPr>
              <a:t>declared</a:t>
            </a:r>
            <a:r>
              <a:rPr lang="en-US" sz="800" dirty="0">
                <a:solidFill>
                  <a:schemeClr val="tx1"/>
                </a:solidFill>
              </a:rPr>
              <a:t> here with argument types</a:t>
            </a:r>
          </a:p>
        </p:txBody>
      </p:sp>
      <p:sp>
        <p:nvSpPr>
          <p:cNvPr id="69" name="Rounded Rectangular Callout 68">
            <a:extLst>
              <a:ext uri="{FF2B5EF4-FFF2-40B4-BE49-F238E27FC236}">
                <a16:creationId xmlns:a16="http://schemas.microsoft.com/office/drawing/2014/main" xmlns="" id="{A82B85B6-7320-AD46-BB3C-799E044B6EE4}"/>
              </a:ext>
            </a:extLst>
          </p:cNvPr>
          <p:cNvSpPr/>
          <p:nvPr/>
        </p:nvSpPr>
        <p:spPr>
          <a:xfrm>
            <a:off x="37567" y="4266716"/>
            <a:ext cx="758300" cy="1103261"/>
          </a:xfrm>
          <a:prstGeom prst="wedgeRoundRectCallout">
            <a:avLst>
              <a:gd name="adj1" fmla="val 73866"/>
              <a:gd name="adj2" fmla="val 2934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predicate is </a:t>
            </a:r>
            <a:r>
              <a:rPr lang="en-US" sz="800" b="1" i="1" dirty="0">
                <a:solidFill>
                  <a:schemeClr val="tx1"/>
                </a:solidFill>
              </a:rPr>
              <a:t>defined </a:t>
            </a:r>
            <a:r>
              <a:rPr lang="en-US" sz="800" dirty="0">
                <a:solidFill>
                  <a:schemeClr val="tx1"/>
                </a:solidFill>
              </a:rPr>
              <a:t>here with formal params (note use of caps)</a:t>
            </a:r>
          </a:p>
        </p:txBody>
      </p:sp>
      <p:sp>
        <p:nvSpPr>
          <p:cNvPr id="71" name="Rounded Rectangular Callout 70">
            <a:extLst>
              <a:ext uri="{FF2B5EF4-FFF2-40B4-BE49-F238E27FC236}">
                <a16:creationId xmlns:a16="http://schemas.microsoft.com/office/drawing/2014/main" xmlns="" id="{3A3FB761-4578-7846-9877-41D755B3AA0C}"/>
              </a:ext>
            </a:extLst>
          </p:cNvPr>
          <p:cNvSpPr/>
          <p:nvPr/>
        </p:nvSpPr>
        <p:spPr>
          <a:xfrm>
            <a:off x="10160672" y="2189714"/>
            <a:ext cx="1130466" cy="345254"/>
          </a:xfrm>
          <a:prstGeom prst="wedgeRoundRectCallout">
            <a:avLst>
              <a:gd name="adj1" fmla="val -70388"/>
              <a:gd name="adj2" fmla="val 36630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restriction from Offer</a:t>
            </a:r>
          </a:p>
        </p:txBody>
      </p:sp>
      <p:sp>
        <p:nvSpPr>
          <p:cNvPr id="60" name="Rounded Rectangular Callout 59">
            <a:extLst>
              <a:ext uri="{FF2B5EF4-FFF2-40B4-BE49-F238E27FC236}">
                <a16:creationId xmlns:a16="http://schemas.microsoft.com/office/drawing/2014/main" xmlns="" id="{855180B7-DA21-3C46-8E21-8E7199EB4959}"/>
              </a:ext>
            </a:extLst>
          </p:cNvPr>
          <p:cNvSpPr/>
          <p:nvPr/>
        </p:nvSpPr>
        <p:spPr>
          <a:xfrm>
            <a:off x="10160672" y="2176748"/>
            <a:ext cx="1130466" cy="345254"/>
          </a:xfrm>
          <a:prstGeom prst="wedgeRoundRectCallout">
            <a:avLst>
              <a:gd name="adj1" fmla="val -154792"/>
              <a:gd name="adj2" fmla="val -21233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restriction from Offer</a:t>
            </a:r>
          </a:p>
        </p:txBody>
      </p:sp>
      <p:sp>
        <p:nvSpPr>
          <p:cNvPr id="72" name="Rounded Rectangular Callout 71">
            <a:extLst>
              <a:ext uri="{FF2B5EF4-FFF2-40B4-BE49-F238E27FC236}">
                <a16:creationId xmlns:a16="http://schemas.microsoft.com/office/drawing/2014/main" xmlns="" id="{4BA237D4-B072-284D-B0B0-575A3C4E8DEE}"/>
              </a:ext>
            </a:extLst>
          </p:cNvPr>
          <p:cNvSpPr/>
          <p:nvPr/>
        </p:nvSpPr>
        <p:spPr>
          <a:xfrm>
            <a:off x="4036175" y="666985"/>
            <a:ext cx="959490" cy="384091"/>
          </a:xfrm>
          <a:prstGeom prst="wedgeRoundRectCallout">
            <a:avLst>
              <a:gd name="adj1" fmla="val -172262"/>
              <a:gd name="adj2" fmla="val 5734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Stage 1 – foundation, SP registration</a:t>
            </a:r>
          </a:p>
        </p:txBody>
      </p:sp>
      <p:sp>
        <p:nvSpPr>
          <p:cNvPr id="73" name="Rounded Rectangular Callout 72">
            <a:extLst>
              <a:ext uri="{FF2B5EF4-FFF2-40B4-BE49-F238E27FC236}">
                <a16:creationId xmlns:a16="http://schemas.microsoft.com/office/drawing/2014/main" xmlns="" id="{CEC9CE5D-EAF8-8E40-BB54-71A0C5A66216}"/>
              </a:ext>
            </a:extLst>
          </p:cNvPr>
          <p:cNvSpPr/>
          <p:nvPr/>
        </p:nvSpPr>
        <p:spPr>
          <a:xfrm>
            <a:off x="4334130" y="1920106"/>
            <a:ext cx="959490" cy="384091"/>
          </a:xfrm>
          <a:prstGeom prst="wedgeRoundRectCallout">
            <a:avLst>
              <a:gd name="adj1" fmla="val -283742"/>
              <a:gd name="adj2" fmla="val -4875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Stage 3 – User registration</a:t>
            </a:r>
          </a:p>
        </p:txBody>
      </p:sp>
      <p:sp>
        <p:nvSpPr>
          <p:cNvPr id="74" name="Rounded Rectangular Callout 73">
            <a:extLst>
              <a:ext uri="{FF2B5EF4-FFF2-40B4-BE49-F238E27FC236}">
                <a16:creationId xmlns:a16="http://schemas.microsoft.com/office/drawing/2014/main" xmlns="" id="{53945836-C1EF-854B-8116-AE1B93D30716}"/>
              </a:ext>
            </a:extLst>
          </p:cNvPr>
          <p:cNvSpPr/>
          <p:nvPr/>
        </p:nvSpPr>
        <p:spPr>
          <a:xfrm>
            <a:off x="4949330" y="1271198"/>
            <a:ext cx="855902" cy="384091"/>
          </a:xfrm>
          <a:prstGeom prst="wedgeRoundRectCallout">
            <a:avLst>
              <a:gd name="adj1" fmla="val 25150"/>
              <a:gd name="adj2" fmla="val 64216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Stage 2 - Offer</a:t>
            </a:r>
          </a:p>
        </p:txBody>
      </p:sp>
      <p:sp>
        <p:nvSpPr>
          <p:cNvPr id="75" name="Rounded Rectangular Callout 74">
            <a:extLst>
              <a:ext uri="{FF2B5EF4-FFF2-40B4-BE49-F238E27FC236}">
                <a16:creationId xmlns:a16="http://schemas.microsoft.com/office/drawing/2014/main" xmlns="" id="{5E8D649F-1DD9-7544-BE90-5F2764B86F99}"/>
              </a:ext>
            </a:extLst>
          </p:cNvPr>
          <p:cNvSpPr/>
          <p:nvPr/>
        </p:nvSpPr>
        <p:spPr>
          <a:xfrm>
            <a:off x="4954546" y="1282700"/>
            <a:ext cx="855902" cy="384091"/>
          </a:xfrm>
          <a:prstGeom prst="wedgeRoundRectCallout">
            <a:avLst>
              <a:gd name="adj1" fmla="val -266323"/>
              <a:gd name="adj2" fmla="val 2111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Stage 2 - Offer</a:t>
            </a:r>
          </a:p>
        </p:txBody>
      </p:sp>
    </p:spTree>
    <p:extLst>
      <p:ext uri="{BB962C8B-B14F-4D97-AF65-F5344CB8AC3E}">
        <p14:creationId xmlns:p14="http://schemas.microsoft.com/office/powerpoint/2010/main" val="661199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4E28292A-913E-0641-8678-F68A043C109C}"/>
              </a:ext>
            </a:extLst>
          </p:cNvPr>
          <p:cNvCxnSpPr>
            <a:cxnSpLocks/>
            <a:stCxn id="59" idx="2"/>
            <a:endCxn id="39" idx="0"/>
          </p:cNvCxnSpPr>
          <p:nvPr/>
        </p:nvCxnSpPr>
        <p:spPr>
          <a:xfrm flipH="1">
            <a:off x="9422959" y="618874"/>
            <a:ext cx="139071" cy="11647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6DCBCB5C-C989-E04C-9C2D-A7A8AC21DCC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77955" y="605716"/>
            <a:ext cx="1135901" cy="11779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66" y="-19880"/>
            <a:ext cx="4671915" cy="512264"/>
          </a:xfrm>
        </p:spPr>
        <p:txBody>
          <a:bodyPr>
            <a:normAutofit/>
          </a:bodyPr>
          <a:lstStyle/>
          <a:p>
            <a:r>
              <a:rPr lang="es-ES_tradnl" altLang="en-US" dirty="0" err="1">
                <a:solidFill>
                  <a:srgbClr val="00B050"/>
                </a:solidFill>
              </a:rPr>
              <a:t>Solution</a:t>
            </a:r>
            <a:r>
              <a:rPr lang="es-ES_tradnl" altLang="en-US" dirty="0">
                <a:solidFill>
                  <a:srgbClr val="00B050"/>
                </a:solidFill>
              </a:rPr>
              <a:t> 3c (</a:t>
            </a:r>
            <a:r>
              <a:rPr lang="es-ES_tradnl" altLang="en-US" dirty="0" err="1">
                <a:solidFill>
                  <a:srgbClr val="00B050"/>
                </a:solidFill>
              </a:rPr>
              <a:t>dp</a:t>
            </a:r>
            <a:r>
              <a:rPr lang="es-ES_tradnl" altLang="en-US" dirty="0">
                <a:solidFill>
                  <a:srgbClr val="00B050"/>
                </a:solidFill>
              </a:rPr>
              <a:t> </a:t>
            </a:r>
            <a:r>
              <a:rPr lang="es-ES_tradnl" altLang="en-US" dirty="0" err="1">
                <a:solidFill>
                  <a:srgbClr val="00B050"/>
                </a:solidFill>
              </a:rPr>
              <a:t>query</a:t>
            </a:r>
            <a:r>
              <a:rPr lang="es-ES_tradnl" altLang="en-US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4001"/>
            <a:ext cx="8237081" cy="6558666"/>
          </a:xfrm>
        </p:spPr>
        <p:txBody>
          <a:bodyPr>
            <a:normAutofit fontScale="92500" lnSpcReduction="10000"/>
          </a:bodyPr>
          <a:lstStyle/>
          <a:p>
            <a:r>
              <a:rPr lang="es-ES_tradnl" altLang="en-US" sz="1000" dirty="0" err="1">
                <a:solidFill>
                  <a:srgbClr val="00B050"/>
                </a:solidFill>
              </a:rPr>
              <a:t>market_policy</a:t>
            </a:r>
            <a:r>
              <a:rPr lang="es-ES_tradnl" altLang="en-US" sz="1000" dirty="0">
                <a:solidFill>
                  <a:srgbClr val="00B050"/>
                </a:solidFill>
              </a:rPr>
              <a:t>: </a:t>
            </a:r>
            <a:r>
              <a:rPr lang="es-ES_tradnl" altLang="en-US" sz="1000" dirty="0">
                <a:solidFill>
                  <a:schemeClr val="accent2"/>
                </a:solidFill>
              </a:rPr>
              <a:t>(</a:t>
            </a:r>
            <a:r>
              <a:rPr lang="es-ES_tradnl" altLang="en-US" sz="1000" dirty="0" err="1">
                <a:solidFill>
                  <a:schemeClr val="accent2"/>
                </a:solidFill>
              </a:rPr>
              <a:t>orange</a:t>
            </a:r>
            <a:r>
              <a:rPr lang="es-ES_tradnl" altLang="en-US" sz="1000" dirty="0">
                <a:solidFill>
                  <a:schemeClr val="accent2"/>
                </a:solidFill>
              </a:rPr>
              <a:t> rules are </a:t>
            </a:r>
            <a:r>
              <a:rPr lang="es-ES_tradnl" altLang="en-US" sz="1000" dirty="0" err="1">
                <a:solidFill>
                  <a:schemeClr val="accent2"/>
                </a:solidFill>
              </a:rPr>
              <a:t>elements</a:t>
            </a:r>
            <a:r>
              <a:rPr lang="es-ES_tradnl" altLang="en-US" sz="1000" dirty="0">
                <a:solidFill>
                  <a:schemeClr val="accent2"/>
                </a:solidFill>
              </a:rPr>
              <a:t> of a </a:t>
            </a:r>
            <a:r>
              <a:rPr lang="es-ES_tradnl" altLang="en-US" sz="1000" dirty="0" err="1">
                <a:solidFill>
                  <a:schemeClr val="accent2"/>
                </a:solidFill>
              </a:rPr>
              <a:t>contract</a:t>
            </a:r>
            <a:r>
              <a:rPr lang="es-ES_tradnl" altLang="en-US" sz="1000" dirty="0">
                <a:solidFill>
                  <a:schemeClr val="accent2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connector</a:t>
            </a:r>
            <a:r>
              <a:rPr lang="es-ES_tradnl" altLang="en-US" sz="900" dirty="0">
                <a:solidFill>
                  <a:schemeClr val="accent5"/>
                </a:solidFill>
              </a:rPr>
              <a:t>(‘PM’)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  <a:sym typeface="+mn-ea"/>
              </a:rPr>
              <a:t>policy_class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(</a:t>
            </a:r>
            <a:r>
              <a:rPr lang="es-ES_tradnl" altLang="en-US" sz="900" dirty="0" err="1">
                <a:solidFill>
                  <a:schemeClr val="accent5"/>
                </a:solidFill>
                <a:sym typeface="+mn-ea"/>
              </a:rPr>
              <a:t>market_policy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assign</a:t>
            </a:r>
            <a:r>
              <a:rPr lang="es-ES_tradnl" altLang="en-US" sz="900" dirty="0">
                <a:solidFill>
                  <a:schemeClr val="accent5"/>
                </a:solidFill>
              </a:rPr>
              <a:t>(</a:t>
            </a:r>
            <a:r>
              <a:rPr lang="es-ES_tradnl" altLang="en-US" sz="900" dirty="0" err="1">
                <a:solidFill>
                  <a:schemeClr val="accent5"/>
                </a:solidFill>
              </a:rPr>
              <a:t>market_policy</a:t>
            </a:r>
            <a:r>
              <a:rPr lang="es-ES_tradnl" altLang="en-US" sz="900" dirty="0">
                <a:solidFill>
                  <a:schemeClr val="accent5"/>
                </a:solidFill>
              </a:rPr>
              <a:t>, ‘PM’)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user_attribute</a:t>
            </a:r>
            <a:r>
              <a:rPr lang="es-ES_tradnl" altLang="en-US" sz="900" dirty="0">
                <a:solidFill>
                  <a:schemeClr val="accent5"/>
                </a:solidFill>
              </a:rPr>
              <a:t>(sp_5f1aa9f638189e22005d0f39)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assign</a:t>
            </a:r>
            <a:r>
              <a:rPr lang="es-ES_tradnl" altLang="en-US" sz="900" dirty="0">
                <a:solidFill>
                  <a:schemeClr val="accent5"/>
                </a:solidFill>
              </a:rPr>
              <a:t>(sp_5f1aa9f638189e22005d0f39, </a:t>
            </a:r>
            <a:r>
              <a:rPr lang="es-ES_tradnl" altLang="en-US" sz="900" dirty="0" err="1">
                <a:solidFill>
                  <a:schemeClr val="accent5"/>
                </a:solidFill>
              </a:rPr>
              <a:t>market_policy</a:t>
            </a:r>
            <a:r>
              <a:rPr lang="es-ES_tradnl" altLang="en-US" sz="900" dirty="0">
                <a:solidFill>
                  <a:schemeClr val="accent5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user</a:t>
            </a:r>
            <a:r>
              <a:rPr lang="es-ES_tradnl" altLang="en-US" sz="900" dirty="0">
                <a:solidFill>
                  <a:schemeClr val="accent5"/>
                </a:solidFill>
              </a:rPr>
              <a:t>(achnl_5f5a39f20463e50012bca2c3)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(achnl_5f5a39f20463e50012bca2c3, sp_5f1aa9f638189e22005d0f39)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object_attribute</a:t>
            </a:r>
            <a:r>
              <a:rPr lang="es-ES_tradnl" altLang="en-US" sz="900" dirty="0">
                <a:solidFill>
                  <a:schemeClr val="accent5"/>
                </a:solidFill>
              </a:rPr>
              <a:t>(owner_1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assign</a:t>
            </a:r>
            <a:r>
              <a:rPr lang="es-ES_tradnl" altLang="en-US" sz="900" dirty="0">
                <a:solidFill>
                  <a:schemeClr val="accent5"/>
                </a:solidFill>
              </a:rPr>
              <a:t>(owner_1, </a:t>
            </a:r>
            <a:r>
              <a:rPr lang="es-ES_tradnl" altLang="en-US" sz="900" dirty="0" err="1">
                <a:solidFill>
                  <a:schemeClr val="accent5"/>
                </a:solidFill>
              </a:rPr>
              <a:t>market_policy</a:t>
            </a:r>
            <a:r>
              <a:rPr lang="es-ES_tradnl" altLang="en-US" sz="900" dirty="0">
                <a:solidFill>
                  <a:schemeClr val="accent5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</a:rPr>
              <a:t>object</a:t>
            </a:r>
            <a:r>
              <a:rPr lang="es-ES_tradnl" altLang="en-US" sz="900" dirty="0">
                <a:solidFill>
                  <a:schemeClr val="accent5"/>
                </a:solidFill>
              </a:rPr>
              <a:t>(device_95b40cf9-a9fc-4bd8-b695-99773b6f25e4)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5"/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(</a:t>
            </a:r>
            <a:r>
              <a:rPr lang="es-ES_tradnl" altLang="en-US" sz="900" dirty="0">
                <a:solidFill>
                  <a:schemeClr val="accent5"/>
                </a:solidFill>
              </a:rPr>
              <a:t>device_95b40cf9-a9fc-4bd8-b695-99773b6f25e4, owner_1</a:t>
            </a:r>
            <a:r>
              <a:rPr lang="es-ES_tradnl" altLang="en-US" sz="900" dirty="0">
                <a:solidFill>
                  <a:schemeClr val="accent5"/>
                </a:solidFill>
                <a:sym typeface="+mn-ea"/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</a:rPr>
              <a:t>user_attribute</a:t>
            </a:r>
            <a:r>
              <a:rPr lang="es-ES_tradnl" altLang="en-US" sz="900" dirty="0">
                <a:solidFill>
                  <a:schemeClr val="accent2"/>
                </a:solidFill>
              </a:rPr>
              <a:t>(ua_cntr_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</a:rPr>
              <a:t>object_attribute</a:t>
            </a:r>
            <a:r>
              <a:rPr lang="es-ES_tradnl" altLang="en-US" sz="900" dirty="0">
                <a:solidFill>
                  <a:schemeClr val="accent2"/>
                </a:solidFill>
              </a:rPr>
              <a:t>(oa_cntr_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</a:rPr>
              <a:t>(achnl_5f5a39f20463e50012bca2c3, 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</a:rPr>
              <a:t>(ua_cntr_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5f3fa521b1782447069c2649, </a:t>
            </a:r>
            <a:r>
              <a:rPr lang="es-ES_tradnl" altLang="en-US" sz="900" dirty="0">
                <a:solidFill>
                  <a:schemeClr val="accent2"/>
                </a:solidFill>
              </a:rPr>
              <a:t>sp_5f1aa9f638189e22005d0f39)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(</a:t>
            </a:r>
            <a:r>
              <a:rPr lang="es-ES_tradnl" altLang="en-US" sz="900" dirty="0">
                <a:solidFill>
                  <a:schemeClr val="accent2"/>
                </a:solidFill>
              </a:rPr>
              <a:t>device_95b40cf9-a9fc-4bd8-b695-99773b6f25e4, 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(</a:t>
            </a:r>
            <a:r>
              <a:rPr lang="es-ES_tradnl" altLang="en-US" sz="900" dirty="0">
                <a:solidFill>
                  <a:schemeClr val="accent2"/>
                </a:solidFill>
              </a:rPr>
              <a:t>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5f3fa521b1782447069c2649, owner_1)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r>
              <a:rPr lang="es-ES_tradnl" altLang="en-US" sz="900" dirty="0" err="1">
                <a:solidFill>
                  <a:schemeClr val="accent2"/>
                </a:solidFill>
              </a:rPr>
              <a:t>cond</a:t>
            </a:r>
            <a:r>
              <a:rPr lang="es-ES_tradnl" altLang="en-US" sz="900" dirty="0">
                <a:solidFill>
                  <a:schemeClr val="accent2"/>
                </a:solidFill>
              </a:rPr>
              <a:t>(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5f5a39f2b559dcf200f424d0(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devid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mchan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tstart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tstop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tsubmit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loMin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loMax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laMin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laMax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 )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,</a:t>
            </a:r>
            <a:r>
              <a:rPr lang="es-ES_tradnl" altLang="en-US" sz="900" dirty="0">
                <a:solidFill>
                  <a:schemeClr val="accent2"/>
                </a:solidFill>
              </a:rPr>
              <a:t/>
            </a:r>
            <a:br>
              <a:rPr lang="es-ES_tradnl" altLang="en-US" sz="900" dirty="0">
                <a:solidFill>
                  <a:schemeClr val="accent2"/>
                </a:solidFill>
              </a:rPr>
            </a:br>
            <a:r>
              <a:rPr lang="es-ES_tradnl" altLang="en-US" sz="900" dirty="0">
                <a:solidFill>
                  <a:schemeClr val="accent2"/>
                </a:solidFill>
              </a:rPr>
              <a:t>          </a:t>
            </a:r>
            <a:r>
              <a:rPr lang="es-ES_tradnl" altLang="en-US" sz="900" dirty="0" err="1">
                <a:solidFill>
                  <a:schemeClr val="accent2"/>
                </a:solidFill>
              </a:rPr>
              <a:t>associate</a:t>
            </a:r>
            <a:r>
              <a:rPr lang="es-ES_tradnl" altLang="en-US" sz="900" dirty="0">
                <a:solidFill>
                  <a:schemeClr val="accent2"/>
                </a:solidFill>
              </a:rPr>
              <a:t>(ua_cntr_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, [r], 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) )</a:t>
            </a:r>
          </a:p>
          <a:p>
            <a:r>
              <a:rPr lang="es-ES_tradnl" altLang="en-US" sz="1000" dirty="0" err="1">
                <a:solidFill>
                  <a:srgbClr val="00B050"/>
                </a:solidFill>
              </a:rPr>
              <a:t>Make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list</a:t>
            </a:r>
            <a:r>
              <a:rPr lang="es-ES_tradnl" altLang="en-US" sz="1000" dirty="0">
                <a:solidFill>
                  <a:srgbClr val="00B050"/>
                </a:solidFill>
              </a:rPr>
              <a:t> [12-18] and </a:t>
            </a:r>
            <a:r>
              <a:rPr lang="es-ES_tradnl" altLang="en-US" sz="1000" dirty="0" err="1">
                <a:solidFill>
                  <a:srgbClr val="00B050"/>
                </a:solidFill>
              </a:rPr>
              <a:t>keep</a:t>
            </a:r>
            <a:r>
              <a:rPr lang="es-ES_tradnl" altLang="en-US" sz="1000" dirty="0">
                <a:solidFill>
                  <a:srgbClr val="00B050"/>
                </a:solidFill>
              </a:rPr>
              <a:t>, use </a:t>
            </a:r>
            <a:r>
              <a:rPr lang="es-ES_tradnl" altLang="en-US" sz="1000" dirty="0" err="1">
                <a:solidFill>
                  <a:srgbClr val="00B050"/>
                </a:solidFill>
              </a:rPr>
              <a:t>paapi</a:t>
            </a:r>
            <a:r>
              <a:rPr lang="es-ES_tradnl" altLang="en-US" sz="1000" dirty="0">
                <a:solidFill>
                  <a:srgbClr val="00B050"/>
                </a:solidFill>
              </a:rPr>
              <a:t>/</a:t>
            </a:r>
            <a:r>
              <a:rPr lang="es-ES_tradnl" altLang="en-US" sz="1000" dirty="0" err="1">
                <a:solidFill>
                  <a:srgbClr val="00B050"/>
                </a:solidFill>
              </a:rPr>
              <a:t>addm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list</a:t>
            </a:r>
            <a:r>
              <a:rPr lang="es-ES_tradnl" altLang="en-US" sz="1000" dirty="0">
                <a:solidFill>
                  <a:srgbClr val="00B050"/>
                </a:solidFill>
              </a:rPr>
              <a:t> to </a:t>
            </a:r>
            <a:r>
              <a:rPr lang="es-ES_tradnl" altLang="en-US" sz="1000" dirty="0" err="1">
                <a:solidFill>
                  <a:srgbClr val="00B050"/>
                </a:solidFill>
              </a:rPr>
              <a:t>add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contract</a:t>
            </a:r>
            <a:r>
              <a:rPr lang="es-ES_tradnl" altLang="en-US" sz="1000" dirty="0">
                <a:solidFill>
                  <a:srgbClr val="00B050"/>
                </a:solidFill>
              </a:rPr>
              <a:t> and </a:t>
            </a:r>
            <a:r>
              <a:rPr lang="es-ES_tradnl" altLang="en-US" sz="1000" dirty="0" err="1">
                <a:solidFill>
                  <a:srgbClr val="00B050"/>
                </a:solidFill>
              </a:rPr>
              <a:t>paapi</a:t>
            </a:r>
            <a:r>
              <a:rPr lang="es-ES_tradnl" altLang="en-US" sz="1000" dirty="0">
                <a:solidFill>
                  <a:srgbClr val="00B050"/>
                </a:solidFill>
              </a:rPr>
              <a:t>/</a:t>
            </a:r>
            <a:r>
              <a:rPr lang="es-ES_tradnl" altLang="en-US" sz="1000" dirty="0" err="1">
                <a:solidFill>
                  <a:srgbClr val="00B050"/>
                </a:solidFill>
              </a:rPr>
              <a:t>deletem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list</a:t>
            </a:r>
            <a:r>
              <a:rPr lang="es-ES_tradnl" altLang="en-US" sz="1000" dirty="0">
                <a:solidFill>
                  <a:srgbClr val="00B050"/>
                </a:solidFill>
              </a:rPr>
              <a:t> to </a:t>
            </a:r>
            <a:r>
              <a:rPr lang="es-ES_tradnl" altLang="en-US" sz="1000" dirty="0" err="1">
                <a:solidFill>
                  <a:srgbClr val="00B050"/>
                </a:solidFill>
              </a:rPr>
              <a:t>delete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it</a:t>
            </a:r>
            <a:endParaRPr lang="es-ES_tradnl" altLang="en-US" sz="1000" dirty="0">
              <a:solidFill>
                <a:srgbClr val="00B050"/>
              </a:solidFill>
            </a:endParaRPr>
          </a:p>
          <a:p>
            <a:r>
              <a:rPr lang="es-ES_tradnl" altLang="en-US" sz="1000" dirty="0">
                <a:solidFill>
                  <a:srgbClr val="00B050"/>
                </a:solidFill>
              </a:rPr>
              <a:t>Set up </a:t>
            </a:r>
            <a:r>
              <a:rPr lang="es-ES_tradnl" altLang="en-US" sz="1000" dirty="0" err="1">
                <a:solidFill>
                  <a:srgbClr val="00B050"/>
                </a:solidFill>
              </a:rPr>
              <a:t>conditions.pl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on</a:t>
            </a:r>
            <a:r>
              <a:rPr lang="es-ES_tradnl" altLang="en-US" sz="1000" dirty="0">
                <a:solidFill>
                  <a:srgbClr val="00B050"/>
                </a:solidFill>
              </a:rPr>
              <a:t> server </a:t>
            </a:r>
            <a:r>
              <a:rPr lang="es-ES_tradnl" altLang="en-US" sz="1000" dirty="0" err="1">
                <a:solidFill>
                  <a:srgbClr val="00B050"/>
                </a:solidFill>
              </a:rPr>
              <a:t>or</a:t>
            </a:r>
            <a:r>
              <a:rPr lang="es-ES_tradnl" altLang="en-US" sz="1000" dirty="0">
                <a:solidFill>
                  <a:srgbClr val="00B050"/>
                </a:solidFill>
              </a:rPr>
              <a:t> define </a:t>
            </a:r>
            <a:r>
              <a:rPr lang="es-ES_tradnl" altLang="en-US" sz="1000" dirty="0" err="1">
                <a:solidFill>
                  <a:srgbClr val="00B050"/>
                </a:solidFill>
              </a:rPr>
              <a:t>vars</a:t>
            </a:r>
            <a:r>
              <a:rPr lang="es-ES_tradnl" altLang="en-US" sz="1000" dirty="0">
                <a:solidFill>
                  <a:srgbClr val="00B050"/>
                </a:solidFill>
              </a:rPr>
              <a:t> and </a:t>
            </a:r>
            <a:r>
              <a:rPr lang="es-ES_tradnl" altLang="en-US" sz="1000" dirty="0" err="1">
                <a:solidFill>
                  <a:srgbClr val="00B050"/>
                </a:solidFill>
              </a:rPr>
              <a:t>predicate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dynamically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with</a:t>
            </a:r>
            <a:endParaRPr lang="es-ES_tradnl" altLang="en-US" sz="10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s-ES_tradnl" altLang="en-US" sz="900" dirty="0" err="1">
                <a:solidFill>
                  <a:srgbClr val="00B050"/>
                </a:solidFill>
              </a:rPr>
              <a:t>paapi</a:t>
            </a:r>
            <a:r>
              <a:rPr lang="es-ES_tradnl" altLang="en-US" sz="900" dirty="0">
                <a:solidFill>
                  <a:srgbClr val="00B050"/>
                </a:solidFill>
              </a:rPr>
              <a:t>/</a:t>
            </a:r>
            <a:r>
              <a:rPr lang="es-ES_tradnl" altLang="en-US" sz="900" dirty="0" err="1">
                <a:solidFill>
                  <a:srgbClr val="00B050"/>
                </a:solidFill>
              </a:rPr>
              <a:t>loadcondi</a:t>
            </a:r>
            <a:r>
              <a:rPr lang="es-ES_tradnl" altLang="en-US" sz="900" dirty="0">
                <a:solidFill>
                  <a:srgbClr val="00B050"/>
                </a:solidFill>
              </a:rPr>
              <a:t>( </a:t>
            </a:r>
            <a:r>
              <a:rPr lang="es-ES_tradnl" altLang="en-US" sz="900" dirty="0" err="1">
                <a:solidFill>
                  <a:srgbClr val="00B050"/>
                </a:solidFill>
              </a:rPr>
              <a:t>token</a:t>
            </a:r>
            <a:r>
              <a:rPr lang="es-ES_tradnl" altLang="en-US" sz="900" dirty="0">
                <a:solidFill>
                  <a:srgbClr val="00B050"/>
                </a:solidFill>
              </a:rPr>
              <a:t>=</a:t>
            </a:r>
            <a:r>
              <a:rPr lang="es-ES_tradnl" altLang="en-US" sz="900" dirty="0" err="1">
                <a:solidFill>
                  <a:srgbClr val="00B050"/>
                </a:solidFill>
              </a:rPr>
              <a:t>admin_token</a:t>
            </a:r>
            <a:r>
              <a:rPr lang="es-ES_tradnl" altLang="en-US" sz="900" dirty="0">
                <a:solidFill>
                  <a:srgbClr val="00B050"/>
                </a:solidFill>
              </a:rPr>
              <a:t>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cond_elements</a:t>
            </a:r>
            <a:r>
              <a:rPr lang="es-ES_tradnl" altLang="en-US" sz="900" dirty="0">
                <a:solidFill>
                  <a:srgbClr val="00B050"/>
                </a:solidFill>
              </a:rPr>
              <a:t>= [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devid:name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mchan:number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tstart:timetext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tstop:timetext</a:t>
            </a:r>
            <a:r>
              <a:rPr lang="es-ES_tradnl" altLang="en-US" sz="900" dirty="0">
                <a:solidFill>
                  <a:srgbClr val="00B050"/>
                </a:solidFill>
              </a:rPr>
              <a:t>),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tsubmit:timetext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loMin:number</a:t>
            </a:r>
            <a:r>
              <a:rPr lang="es-ES_tradnl" altLang="en-US" sz="900" dirty="0">
                <a:solidFill>
                  <a:srgbClr val="00B050"/>
                </a:solidFill>
              </a:rPr>
              <a:t>),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loMax:number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laMin:number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laMax:number</a:t>
            </a:r>
            <a:r>
              <a:rPr lang="es-ES_tradnl" altLang="en-US" sz="900" dirty="0">
                <a:solidFill>
                  <a:srgbClr val="00B050"/>
                </a:solidFill>
              </a:rPr>
              <a:t>),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condition_predicate</a:t>
            </a:r>
            <a:r>
              <a:rPr lang="es-ES_tradnl" altLang="en-US" sz="900" dirty="0">
                <a:solidFill>
                  <a:srgbClr val="00B050"/>
                </a:solidFill>
              </a:rPr>
              <a:t>( 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, 						        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[name,number,timetext,timetext,timetext,number,number,number,number]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 ),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	(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5f5a39f2b559dcf200f424d0(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Dev,Chan,Start,Stop,Submit,LoMin,LoMax,LaMin,LaMax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) 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:- </a:t>
            </a:r>
            <a:br>
              <a:rPr lang="es-ES_tradnl" altLang="en-US" sz="900" dirty="0">
                <a:solidFill>
                  <a:srgbClr val="00B050"/>
                </a:solidFill>
                <a:sym typeface="+mn-ea"/>
              </a:rPr>
            </a:b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	    </a:t>
            </a:r>
            <a:r>
              <a:rPr lang="es-ES_tradnl" altLang="en-US" sz="900" dirty="0" err="1">
                <a:solidFill>
                  <a:srgbClr val="00B050"/>
                </a:solidFill>
                <a:sym typeface="+mn-ea"/>
              </a:rPr>
              <a:t>Dev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 == </a:t>
            </a:r>
            <a:r>
              <a:rPr lang="es-ES_tradnl" altLang="en-US" sz="900" i="1" dirty="0">
                <a:solidFill>
                  <a:srgbClr val="00B050"/>
                </a:solidFill>
                <a:sym typeface="+mn-ea"/>
              </a:rPr>
              <a:t>95b40cf9-a9fc-4bd8-b695-99773b6f25e4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channel_in_channels</a:t>
            </a:r>
            <a:r>
              <a:rPr lang="en-US" sz="900" dirty="0">
                <a:solidFill>
                  <a:srgbClr val="00B050"/>
                </a:solidFill>
              </a:rPr>
              <a:t>( Chan, </a:t>
            </a:r>
            <a:r>
              <a:rPr lang="en-US" sz="900" i="1" dirty="0">
                <a:solidFill>
                  <a:srgbClr val="00B050"/>
                </a:solidFill>
              </a:rPr>
              <a:t>[1, 2] </a:t>
            </a:r>
            <a:r>
              <a:rPr lang="en-US" sz="900" dirty="0">
                <a:solidFill>
                  <a:srgbClr val="00B050"/>
                </a:solidFill>
              </a:rPr>
              <a:t>),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/>
            </a:r>
            <a:br>
              <a:rPr lang="es-ES_tradnl" altLang="en-US" sz="900" dirty="0">
                <a:solidFill>
                  <a:srgbClr val="00B050"/>
                </a:solidFill>
                <a:sym typeface="+mn-ea"/>
              </a:rPr>
            </a:b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	    </a:t>
            </a:r>
            <a:r>
              <a:rPr lang="en-US" sz="900" dirty="0" err="1">
                <a:solidFill>
                  <a:srgbClr val="00B050"/>
                </a:solidFill>
              </a:rPr>
              <a:t>timetextrange_in_range</a:t>
            </a:r>
            <a:r>
              <a:rPr lang="en-US" sz="900" dirty="0">
                <a:solidFill>
                  <a:srgbClr val="00B050"/>
                </a:solidFill>
              </a:rPr>
              <a:t>( Start, Stop, </a:t>
            </a:r>
            <a:r>
              <a:rPr lang="en-US" sz="900" i="1" dirty="0">
                <a:solidFill>
                  <a:srgbClr val="00B050"/>
                </a:solidFill>
              </a:rPr>
              <a:t>‘2019-09-10T14:36:34.682Z’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‘2020-09-10T14:36:34.682Z’ </a:t>
            </a:r>
            <a:r>
              <a:rPr lang="en-US" sz="900" dirty="0">
                <a:solidFill>
                  <a:srgbClr val="00B050"/>
                </a:solidFill>
              </a:rPr>
              <a:t>),</a:t>
            </a:r>
            <a:br>
              <a:rPr lang="en-US" sz="900" dirty="0">
                <a:solidFill>
                  <a:srgbClr val="00B050"/>
                </a:solidFill>
              </a:rPr>
            </a:br>
            <a:r>
              <a:rPr lang="en-US" sz="900" dirty="0">
                <a:solidFill>
                  <a:srgbClr val="00B050"/>
                </a:solidFill>
              </a:rPr>
              <a:t>	    </a:t>
            </a:r>
            <a:r>
              <a:rPr lang="en-US" sz="900" dirty="0" err="1">
                <a:solidFill>
                  <a:srgbClr val="00B050"/>
                </a:solidFill>
              </a:rPr>
              <a:t>timetext_in_range</a:t>
            </a:r>
            <a:r>
              <a:rPr lang="en-US" sz="900" dirty="0">
                <a:solidFill>
                  <a:srgbClr val="00B050"/>
                </a:solidFill>
              </a:rPr>
              <a:t>( Submit, </a:t>
            </a:r>
            <a:r>
              <a:rPr lang="en-US" sz="900" i="1" dirty="0">
                <a:solidFill>
                  <a:srgbClr val="00B050"/>
                </a:solidFill>
              </a:rPr>
              <a:t>‘2019-09-10T14:36:34.682Z’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‘2020-09-10T14:36:34.682Z’ </a:t>
            </a:r>
            <a:r>
              <a:rPr lang="en-US" sz="900" dirty="0">
                <a:solidFill>
                  <a:srgbClr val="00B050"/>
                </a:solidFill>
              </a:rPr>
              <a:t>),</a:t>
            </a:r>
            <a:br>
              <a:rPr lang="en-US" sz="900" dirty="0">
                <a:solidFill>
                  <a:srgbClr val="00B050"/>
                </a:solidFill>
              </a:rPr>
            </a:br>
            <a:r>
              <a:rPr lang="en-US" sz="900" dirty="0">
                <a:solidFill>
                  <a:srgbClr val="00B050"/>
                </a:solidFill>
              </a:rPr>
              <a:t>	    </a:t>
            </a:r>
            <a:r>
              <a:rPr lang="en-US" sz="900" dirty="0" err="1">
                <a:solidFill>
                  <a:srgbClr val="00B050"/>
                </a:solidFill>
              </a:rPr>
              <a:t>gbox_in_gbox</a:t>
            </a:r>
            <a:r>
              <a:rPr lang="en-US" sz="900" dirty="0">
                <a:solidFill>
                  <a:srgbClr val="00B050"/>
                </a:solidFill>
              </a:rPr>
              <a:t>( </a:t>
            </a:r>
            <a:r>
              <a:rPr lang="en-US" sz="900" dirty="0" err="1">
                <a:solidFill>
                  <a:srgbClr val="00B050"/>
                </a:solidFill>
              </a:rPr>
              <a:t>LoMin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LoMax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LaMin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LaMax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-9.39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4.3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35.95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43.75</a:t>
            </a:r>
            <a:r>
              <a:rPr lang="en-US" sz="900" dirty="0">
                <a:solidFill>
                  <a:srgbClr val="00B050"/>
                </a:solidFill>
              </a:rPr>
              <a:t>) 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900" dirty="0">
                <a:solidFill>
                  <a:srgbClr val="00B050"/>
                </a:solidFill>
              </a:rPr>
              <a:t>] )</a:t>
            </a:r>
          </a:p>
          <a:p>
            <a:pPr>
              <a:lnSpc>
                <a:spcPct val="100000"/>
              </a:lnSpc>
            </a:pPr>
            <a:r>
              <a:rPr lang="es-ES_tradnl" altLang="en-US" sz="900" dirty="0" err="1">
                <a:solidFill>
                  <a:srgbClr val="00B050"/>
                </a:solidFill>
              </a:rPr>
              <a:t>Query</a:t>
            </a:r>
            <a:r>
              <a:rPr lang="es-ES_tradnl" altLang="en-US" sz="900" dirty="0">
                <a:solidFill>
                  <a:srgbClr val="00B050"/>
                </a:solidFill>
              </a:rPr>
              <a:t>: </a:t>
            </a:r>
            <a:r>
              <a:rPr lang="es-ES_tradnl" altLang="en-US" sz="900" dirty="0" err="1">
                <a:solidFill>
                  <a:srgbClr val="00B050"/>
                </a:solidFill>
              </a:rPr>
              <a:t>pqapi</a:t>
            </a:r>
            <a:r>
              <a:rPr lang="es-ES_tradnl" altLang="en-US" sz="900" dirty="0">
                <a:solidFill>
                  <a:srgbClr val="00B050"/>
                </a:solidFill>
              </a:rPr>
              <a:t>/</a:t>
            </a:r>
            <a:r>
              <a:rPr lang="es-ES_tradnl" altLang="en-US" sz="900" dirty="0" err="1">
                <a:solidFill>
                  <a:srgbClr val="00B050"/>
                </a:solidFill>
              </a:rPr>
              <a:t>users</a:t>
            </a:r>
            <a:r>
              <a:rPr lang="es-ES_tradnl" altLang="en-US" sz="900" dirty="0">
                <a:solidFill>
                  <a:srgbClr val="00B050"/>
                </a:solidFill>
              </a:rPr>
              <a:t> ( </a:t>
            </a:r>
            <a:r>
              <a:rPr lang="es-ES_tradnl" altLang="en-US" sz="900" dirty="0" err="1">
                <a:solidFill>
                  <a:srgbClr val="00B050"/>
                </a:solidFill>
              </a:rPr>
              <a:t>object</a:t>
            </a:r>
            <a:r>
              <a:rPr lang="es-ES_tradnl" altLang="en-US" sz="900" dirty="0">
                <a:solidFill>
                  <a:srgbClr val="00B050"/>
                </a:solidFill>
              </a:rPr>
              <a:t>=device_95b40cf9-a9fc-4bd8-b695-99773b6f25e4, </a:t>
            </a:r>
            <a:r>
              <a:rPr lang="es-ES_tradnl" altLang="en-US" sz="900" dirty="0" err="1">
                <a:solidFill>
                  <a:srgbClr val="00B050"/>
                </a:solidFill>
              </a:rPr>
              <a:t>ar</a:t>
            </a:r>
            <a:r>
              <a:rPr lang="es-ES_tradnl" altLang="en-US" sz="900" dirty="0">
                <a:solidFill>
                  <a:srgbClr val="00B050"/>
                </a:solidFill>
              </a:rPr>
              <a:t>=r,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s-ES_tradnl" altLang="en-US" sz="900" dirty="0" err="1">
                <a:solidFill>
                  <a:srgbClr val="FF0000"/>
                </a:solidFill>
              </a:rPr>
              <a:t>cond</a:t>
            </a:r>
            <a:r>
              <a:rPr lang="es-ES_tradnl" altLang="en-US" sz="900" dirty="0">
                <a:solidFill>
                  <a:srgbClr val="FF0000"/>
                </a:solidFill>
              </a:rPr>
              <a:t> = [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devid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=‘95b4…’,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mchan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=2,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tstart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=‘2020-09…’,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tstop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=‘2020-09…’,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s-ES_tradnl" altLang="en-US" sz="900" dirty="0">
                <a:solidFill>
                  <a:srgbClr val="FF0000"/>
                </a:solidFill>
              </a:rPr>
              <a:t>    </a:t>
            </a:r>
            <a:r>
              <a:rPr lang="es-ES_tradnl" altLang="en-US" sz="900" dirty="0" err="1">
                <a:solidFill>
                  <a:srgbClr val="FF0000"/>
                </a:solidFill>
              </a:rPr>
              <a:t>tsubmit</a:t>
            </a:r>
            <a:r>
              <a:rPr lang="es-ES_tradnl" altLang="en-US" sz="900" dirty="0">
                <a:solidFill>
                  <a:srgbClr val="FF0000"/>
                </a:solidFill>
              </a:rPr>
              <a:t>=‘2020=09…’, </a:t>
            </a:r>
            <a:r>
              <a:rPr lang="es-ES_tradnl" altLang="en-US" sz="900" dirty="0" err="1">
                <a:solidFill>
                  <a:srgbClr val="FF0000"/>
                </a:solidFill>
              </a:rPr>
              <a:t>loMin</a:t>
            </a:r>
            <a:r>
              <a:rPr lang="es-ES_tradnl" altLang="en-US" sz="900" dirty="0">
                <a:solidFill>
                  <a:srgbClr val="FF0000"/>
                </a:solidFill>
              </a:rPr>
              <a:t>=3.419216, </a:t>
            </a:r>
            <a:r>
              <a:rPr lang="es-ES_tradnl" altLang="en-US" sz="900" dirty="0" err="1">
                <a:solidFill>
                  <a:srgbClr val="FF0000"/>
                </a:solidFill>
              </a:rPr>
              <a:t>loMax</a:t>
            </a:r>
            <a:r>
              <a:rPr lang="es-ES_tradnl" altLang="en-US" sz="900" dirty="0">
                <a:solidFill>
                  <a:srgbClr val="FF0000"/>
                </a:solidFill>
              </a:rPr>
              <a:t>=3.519216, </a:t>
            </a:r>
            <a:r>
              <a:rPr lang="es-ES_tradnl" altLang="en-US" sz="900" dirty="0" err="1">
                <a:solidFill>
                  <a:srgbClr val="FF0000"/>
                </a:solidFill>
              </a:rPr>
              <a:t>laMin</a:t>
            </a:r>
            <a:r>
              <a:rPr lang="es-ES_tradnl" altLang="en-US" sz="900" dirty="0">
                <a:solidFill>
                  <a:srgbClr val="FF0000"/>
                </a:solidFill>
              </a:rPr>
              <a:t>=40.062069, </a:t>
            </a:r>
            <a:r>
              <a:rPr lang="es-ES_tradnl" altLang="en-US" sz="900" dirty="0" err="1">
                <a:solidFill>
                  <a:srgbClr val="FF0000"/>
                </a:solidFill>
              </a:rPr>
              <a:t>laMax</a:t>
            </a:r>
            <a:r>
              <a:rPr lang="es-ES_tradnl" altLang="en-US" sz="900" dirty="0">
                <a:solidFill>
                  <a:srgbClr val="FF0000"/>
                </a:solidFill>
              </a:rPr>
              <a:t>=40.072069 ]</a:t>
            </a:r>
            <a:r>
              <a:rPr lang="es-ES_tradnl" altLang="en-US" sz="900" dirty="0">
                <a:solidFill>
                  <a:srgbClr val="00B050"/>
                </a:solidFill>
              </a:rPr>
              <a:t/>
            </a:r>
            <a:br>
              <a:rPr lang="es-ES_tradnl" altLang="en-US" sz="900" dirty="0">
                <a:solidFill>
                  <a:srgbClr val="00B050"/>
                </a:solidFill>
              </a:rPr>
            </a:br>
            <a:r>
              <a:rPr lang="es-ES_tradnl" altLang="en-US" sz="900" dirty="0">
                <a:solidFill>
                  <a:srgbClr val="00B050"/>
                </a:solidFill>
              </a:rPr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s-ES_tradnl" altLang="en-US" sz="900" dirty="0" err="1">
                <a:solidFill>
                  <a:srgbClr val="00B050"/>
                </a:solidFill>
              </a:rPr>
              <a:t>Returns</a:t>
            </a:r>
            <a:r>
              <a:rPr lang="es-ES_tradnl" altLang="en-US" sz="900" dirty="0">
                <a:solidFill>
                  <a:srgbClr val="00B050"/>
                </a:solidFill>
              </a:rPr>
              <a:t>: [achnl_5f5a39f20463e50012bca2c3, …]    </a:t>
            </a:r>
            <a:r>
              <a:rPr lang="es-ES_tradnl" altLang="en-US" sz="900" dirty="0" err="1">
                <a:solidFill>
                  <a:srgbClr val="00B050"/>
                </a:solidFill>
              </a:rPr>
              <a:t>list</a:t>
            </a:r>
            <a:r>
              <a:rPr lang="es-ES_tradnl" altLang="en-US" sz="900" dirty="0">
                <a:solidFill>
                  <a:srgbClr val="00B050"/>
                </a:solidFill>
              </a:rPr>
              <a:t> of </a:t>
            </a:r>
            <a:r>
              <a:rPr lang="es-ES_tradnl" altLang="en-US" sz="900" dirty="0" err="1">
                <a:solidFill>
                  <a:srgbClr val="00B050"/>
                </a:solidFill>
              </a:rPr>
              <a:t>all</a:t>
            </a:r>
            <a:r>
              <a:rPr lang="es-ES_tradnl" altLang="en-US" sz="900" dirty="0">
                <a:solidFill>
                  <a:srgbClr val="00B050"/>
                </a:solidFill>
              </a:rPr>
              <a:t> </a:t>
            </a:r>
            <a:r>
              <a:rPr lang="es-ES_tradnl" altLang="en-US" sz="900" dirty="0" err="1">
                <a:solidFill>
                  <a:srgbClr val="00B050"/>
                </a:solidFill>
              </a:rPr>
              <a:t>authorized</a:t>
            </a:r>
            <a:r>
              <a:rPr lang="es-ES_tradnl" altLang="en-US" sz="900" dirty="0">
                <a:solidFill>
                  <a:srgbClr val="00B050"/>
                </a:solidFill>
              </a:rPr>
              <a:t> </a:t>
            </a:r>
            <a:r>
              <a:rPr lang="es-ES_tradnl" altLang="en-US" sz="900" dirty="0" err="1">
                <a:solidFill>
                  <a:srgbClr val="00B050"/>
                </a:solidFill>
              </a:rPr>
              <a:t>achnls</a:t>
            </a:r>
            <a:endParaRPr lang="es-ES_tradnl" altLang="en-US" sz="900" dirty="0">
              <a:solidFill>
                <a:srgbClr val="00B050"/>
              </a:solidFill>
            </a:endParaRPr>
          </a:p>
          <a:p>
            <a:endParaRPr lang="es-ES_tradnl" altLang="en-US" sz="1000" dirty="0">
              <a:solidFill>
                <a:srgbClr val="00B050"/>
              </a:solidFill>
            </a:endParaRPr>
          </a:p>
          <a:p>
            <a:endParaRPr lang="es-ES_tradnl" altLang="en-US" sz="1000" dirty="0">
              <a:solidFill>
                <a:srgbClr val="00B050"/>
              </a:solidFill>
            </a:endParaRP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xmlns="" id="{1FC8503E-01F4-BE44-99EB-18E4FA651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305" y="2982859"/>
            <a:ext cx="3154128" cy="38093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487543C-0C97-8843-B676-4C58E326B46A}"/>
              </a:ext>
            </a:extLst>
          </p:cNvPr>
          <p:cNvSpPr/>
          <p:nvPr/>
        </p:nvSpPr>
        <p:spPr>
          <a:xfrm>
            <a:off x="5098241" y="353841"/>
            <a:ext cx="1959428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achnl</a:t>
            </a:r>
            <a:r>
              <a:rPr lang="en-US" sz="800" dirty="0">
                <a:solidFill>
                  <a:schemeClr val="bg1"/>
                </a:solidFill>
              </a:rPr>
              <a:t>_</a:t>
            </a:r>
            <a:r>
              <a:rPr lang="es-ES_tradnl" altLang="en-US" sz="800" dirty="0">
                <a:solidFill>
                  <a:schemeClr val="bg1"/>
                </a:solidFill>
              </a:rPr>
              <a:t>5f5a39f20463e50012bca2c3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856816F-7365-4740-9041-49CBD531F849}"/>
              </a:ext>
            </a:extLst>
          </p:cNvPr>
          <p:cNvSpPr/>
          <p:nvPr/>
        </p:nvSpPr>
        <p:spPr>
          <a:xfrm>
            <a:off x="6196773" y="1163102"/>
            <a:ext cx="1899556" cy="2518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ua_cntr_</a:t>
            </a:r>
            <a:r>
              <a:rPr lang="es-ES_tradnl" altLang="en-US" sz="800" dirty="0">
                <a:solidFill>
                  <a:schemeClr val="bg1"/>
                </a:solidFill>
                <a:sym typeface="+mn-ea"/>
              </a:rPr>
              <a:t>5f3fa521b1782447069c2649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EB9F272-845F-9046-BA6A-D564366979BE}"/>
              </a:ext>
            </a:extLst>
          </p:cNvPr>
          <p:cNvSpPr/>
          <p:nvPr/>
        </p:nvSpPr>
        <p:spPr>
          <a:xfrm>
            <a:off x="6393167" y="1786641"/>
            <a:ext cx="1641377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sp_5f1aa9f638189e22005d0f39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455E6D3-105F-0D4B-8EAA-791F83E545CA}"/>
              </a:ext>
            </a:extLst>
          </p:cNvPr>
          <p:cNvSpPr/>
          <p:nvPr/>
        </p:nvSpPr>
        <p:spPr>
          <a:xfrm>
            <a:off x="8653611" y="1163102"/>
            <a:ext cx="1899556" cy="2518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oa_cntr_</a:t>
            </a:r>
            <a:r>
              <a:rPr lang="es-ES_tradnl" altLang="en-US" sz="800" dirty="0">
                <a:solidFill>
                  <a:schemeClr val="bg1"/>
                </a:solidFill>
                <a:sym typeface="+mn-ea"/>
              </a:rPr>
              <a:t>5f3fa521b1782447069c2649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07B7CEBD-99F8-DA4C-93C1-F5051222AAE6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077955" y="605716"/>
            <a:ext cx="1068596" cy="5573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C22C5219-D41A-5848-AA39-C83904EF910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146551" y="1414977"/>
            <a:ext cx="67305" cy="37166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0C11F95E-F712-0440-AAA1-0FC14B827753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096329" y="1289040"/>
            <a:ext cx="5572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07176ED-AF08-4543-93DE-D5D0062135B4}"/>
              </a:ext>
            </a:extLst>
          </p:cNvPr>
          <p:cNvSpPr txBox="1"/>
          <p:nvPr/>
        </p:nvSpPr>
        <p:spPr>
          <a:xfrm>
            <a:off x="7421825" y="1237464"/>
            <a:ext cx="19062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[r],</a:t>
            </a:r>
            <a:br>
              <a:rPr lang="en-US" sz="1100" dirty="0"/>
            </a:br>
            <a:r>
              <a:rPr lang="en-US" sz="1100" dirty="0">
                <a:solidFill>
                  <a:srgbClr val="FF0000"/>
                </a:solidFill>
              </a:rPr>
              <a:t>dr_offer_5f5a39f2b…d0(…)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924DEC11-D427-3648-A3FF-87D43FC189FD}"/>
              </a:ext>
            </a:extLst>
          </p:cNvPr>
          <p:cNvSpPr/>
          <p:nvPr/>
        </p:nvSpPr>
        <p:spPr>
          <a:xfrm>
            <a:off x="9103140" y="1783620"/>
            <a:ext cx="639638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owner_1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29349C36-D7B0-1A4A-8732-68530A9965F5}"/>
              </a:ext>
            </a:extLst>
          </p:cNvPr>
          <p:cNvCxnSpPr>
            <a:cxnSpLocks/>
            <a:stCxn id="10" idx="2"/>
            <a:endCxn id="39" idx="0"/>
          </p:cNvCxnSpPr>
          <p:nvPr/>
        </p:nvCxnSpPr>
        <p:spPr>
          <a:xfrm flipH="1">
            <a:off x="9422959" y="1414977"/>
            <a:ext cx="180430" cy="36864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16930E9C-AF45-FC4B-ACEF-E8212B979729}"/>
              </a:ext>
            </a:extLst>
          </p:cNvPr>
          <p:cNvSpPr/>
          <p:nvPr/>
        </p:nvSpPr>
        <p:spPr>
          <a:xfrm>
            <a:off x="8122263" y="2250824"/>
            <a:ext cx="838514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market_policy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E2A313F6-079B-764E-9640-6A2DC126E827}"/>
              </a:ext>
            </a:extLst>
          </p:cNvPr>
          <p:cNvCxnSpPr>
            <a:cxnSpLocks/>
            <a:stCxn id="9" idx="2"/>
            <a:endCxn id="42" idx="0"/>
          </p:cNvCxnSpPr>
          <p:nvPr/>
        </p:nvCxnSpPr>
        <p:spPr>
          <a:xfrm>
            <a:off x="7213856" y="2038516"/>
            <a:ext cx="1327664" cy="2123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F8D50843-F79E-0849-AB2F-164CAD2D8E4B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flipH="1">
            <a:off x="8541520" y="2035495"/>
            <a:ext cx="881439" cy="2153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65AB9629-A976-8B40-9486-345D71468CA1}"/>
              </a:ext>
            </a:extLst>
          </p:cNvPr>
          <p:cNvSpPr/>
          <p:nvPr/>
        </p:nvSpPr>
        <p:spPr>
          <a:xfrm>
            <a:off x="8848352" y="350145"/>
            <a:ext cx="1427355" cy="268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device_95b40cf9-a9fc-4bd8-b695-99773b6f25e4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0A36FA4D-C12E-A545-AD87-EFDA5FD6DA27}"/>
              </a:ext>
            </a:extLst>
          </p:cNvPr>
          <p:cNvCxnSpPr>
            <a:cxnSpLocks/>
            <a:stCxn id="59" idx="2"/>
            <a:endCxn id="10" idx="0"/>
          </p:cNvCxnSpPr>
          <p:nvPr/>
        </p:nvCxnSpPr>
        <p:spPr>
          <a:xfrm>
            <a:off x="9562030" y="618874"/>
            <a:ext cx="41359" cy="54422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BE45B2D-3766-C849-B479-DF86376ADAE8}"/>
              </a:ext>
            </a:extLst>
          </p:cNvPr>
          <p:cNvSpPr txBox="1"/>
          <p:nvPr/>
        </p:nvSpPr>
        <p:spPr>
          <a:xfrm>
            <a:off x="8227301" y="1063164"/>
            <a:ext cx="295334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AD4225B2-55B7-954E-A1D0-7C2D8B8314FE}"/>
              </a:ext>
            </a:extLst>
          </p:cNvPr>
          <p:cNvSpPr txBox="1"/>
          <p:nvPr/>
        </p:nvSpPr>
        <p:spPr>
          <a:xfrm>
            <a:off x="8044922" y="1987780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5CFD02E2-8D4F-DF43-884A-742D5E4C137C}"/>
              </a:ext>
            </a:extLst>
          </p:cNvPr>
          <p:cNvSpPr txBox="1"/>
          <p:nvPr/>
        </p:nvSpPr>
        <p:spPr>
          <a:xfrm>
            <a:off x="9742777" y="1712647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D17E1752-83BC-064B-972F-F42F9E6AA235}"/>
              </a:ext>
            </a:extLst>
          </p:cNvPr>
          <p:cNvSpPr txBox="1"/>
          <p:nvPr/>
        </p:nvSpPr>
        <p:spPr>
          <a:xfrm>
            <a:off x="9579369" y="674037"/>
            <a:ext cx="319818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EB36347-1F9F-1545-A668-43756658BB9F}"/>
              </a:ext>
            </a:extLst>
          </p:cNvPr>
          <p:cNvSpPr txBox="1"/>
          <p:nvPr/>
        </p:nvSpPr>
        <p:spPr>
          <a:xfrm>
            <a:off x="9579369" y="1489357"/>
            <a:ext cx="295334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353199D2-B46E-3549-A7CD-4EEF4C0C84BE}"/>
              </a:ext>
            </a:extLst>
          </p:cNvPr>
          <p:cNvSpPr txBox="1"/>
          <p:nvPr/>
        </p:nvSpPr>
        <p:spPr>
          <a:xfrm>
            <a:off x="7813229" y="2386172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8B3A4A04-3A58-DF49-AA20-6ABD27CAA778}"/>
              </a:ext>
            </a:extLst>
          </p:cNvPr>
          <p:cNvSpPr txBox="1"/>
          <p:nvPr/>
        </p:nvSpPr>
        <p:spPr>
          <a:xfrm>
            <a:off x="10199615" y="253436"/>
            <a:ext cx="353552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D716DAF6-FB49-5C46-834A-BFD329CBE7EC}"/>
              </a:ext>
            </a:extLst>
          </p:cNvPr>
          <p:cNvSpPr txBox="1"/>
          <p:nvPr/>
        </p:nvSpPr>
        <p:spPr>
          <a:xfrm>
            <a:off x="7180203" y="1440887"/>
            <a:ext cx="287700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6727470-5556-A540-BB77-C61FCB5D8DEA}"/>
              </a:ext>
            </a:extLst>
          </p:cNvPr>
          <p:cNvSpPr txBox="1"/>
          <p:nvPr/>
        </p:nvSpPr>
        <p:spPr>
          <a:xfrm>
            <a:off x="6494400" y="736549"/>
            <a:ext cx="310130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2EC03870-7345-344D-8FC3-FD86C9144B26}"/>
              </a:ext>
            </a:extLst>
          </p:cNvPr>
          <p:cNvSpPr txBox="1"/>
          <p:nvPr/>
        </p:nvSpPr>
        <p:spPr>
          <a:xfrm>
            <a:off x="6165864" y="1627093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154EBB23-A8E9-BE41-862B-22DE7679358E}"/>
              </a:ext>
            </a:extLst>
          </p:cNvPr>
          <p:cNvSpPr txBox="1"/>
          <p:nvPr/>
        </p:nvSpPr>
        <p:spPr>
          <a:xfrm>
            <a:off x="5944465" y="1005161"/>
            <a:ext cx="310130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8978D1F-AC09-4441-899C-8D3B89A7DB3B}"/>
              </a:ext>
            </a:extLst>
          </p:cNvPr>
          <p:cNvSpPr txBox="1"/>
          <p:nvPr/>
        </p:nvSpPr>
        <p:spPr>
          <a:xfrm>
            <a:off x="4865669" y="223008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DA1AFC4C-0DE0-3343-8CEA-454259BFBF1E}"/>
              </a:ext>
            </a:extLst>
          </p:cNvPr>
          <p:cNvSpPr txBox="1"/>
          <p:nvPr/>
        </p:nvSpPr>
        <p:spPr>
          <a:xfrm>
            <a:off x="9045063" y="2096590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2BD6A1F3-EDD5-9D4A-97DA-169EA69C1C2C}"/>
              </a:ext>
            </a:extLst>
          </p:cNvPr>
          <p:cNvSpPr/>
          <p:nvPr/>
        </p:nvSpPr>
        <p:spPr>
          <a:xfrm>
            <a:off x="5738383" y="805959"/>
            <a:ext cx="4929557" cy="872132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E48259E0-38F1-E34A-AAA1-F6A37A49BCE0}"/>
              </a:ext>
            </a:extLst>
          </p:cNvPr>
          <p:cNvSpPr txBox="1"/>
          <p:nvPr/>
        </p:nvSpPr>
        <p:spPr>
          <a:xfrm>
            <a:off x="9180488" y="868846"/>
            <a:ext cx="319818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AE5DCE53-16FA-A44A-B077-850E425E97D3}"/>
              </a:ext>
            </a:extLst>
          </p:cNvPr>
          <p:cNvSpPr txBox="1"/>
          <p:nvPr/>
        </p:nvSpPr>
        <p:spPr>
          <a:xfrm>
            <a:off x="6018890" y="723305"/>
            <a:ext cx="235705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DE26604-5224-304A-9496-3BF68A48FB4C}"/>
              </a:ext>
            </a:extLst>
          </p:cNvPr>
          <p:cNvSpPr txBox="1"/>
          <p:nvPr/>
        </p:nvSpPr>
        <p:spPr>
          <a:xfrm>
            <a:off x="10160672" y="952587"/>
            <a:ext cx="310898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C8D6C4D-B92A-5D43-A395-4E06FC265691}"/>
              </a:ext>
            </a:extLst>
          </p:cNvPr>
          <p:cNvSpPr txBox="1"/>
          <p:nvPr/>
        </p:nvSpPr>
        <p:spPr>
          <a:xfrm>
            <a:off x="7044136" y="618842"/>
            <a:ext cx="21210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Contract 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endParaRPr lang="en-US" sz="9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B723EEC0-E465-844F-8B6C-EF81E517ED20}"/>
              </a:ext>
            </a:extLst>
          </p:cNvPr>
          <p:cNvSpPr/>
          <p:nvPr/>
        </p:nvSpPr>
        <p:spPr>
          <a:xfrm>
            <a:off x="8128674" y="2740408"/>
            <a:ext cx="838514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‘PM’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5AD0D3B5-4CE1-3A44-81B1-100EE8804A24}"/>
              </a:ext>
            </a:extLst>
          </p:cNvPr>
          <p:cNvCxnSpPr>
            <a:cxnSpLocks/>
            <a:stCxn id="42" idx="2"/>
            <a:endCxn id="63" idx="0"/>
          </p:cNvCxnSpPr>
          <p:nvPr/>
        </p:nvCxnSpPr>
        <p:spPr>
          <a:xfrm>
            <a:off x="8541520" y="2502699"/>
            <a:ext cx="6411" cy="2377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05959608-9299-F64F-92B5-9DF0807AAA31}"/>
              </a:ext>
            </a:extLst>
          </p:cNvPr>
          <p:cNvSpPr txBox="1"/>
          <p:nvPr/>
        </p:nvSpPr>
        <p:spPr>
          <a:xfrm>
            <a:off x="7826912" y="2827383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C97AFC65-7362-964B-B100-543EB5EC54E7}"/>
              </a:ext>
            </a:extLst>
          </p:cNvPr>
          <p:cNvSpPr txBox="1"/>
          <p:nvPr/>
        </p:nvSpPr>
        <p:spPr>
          <a:xfrm>
            <a:off x="8590721" y="2522002"/>
            <a:ext cx="295334" cy="20005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3</a:t>
            </a:r>
          </a:p>
        </p:txBody>
      </p: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xmlns="" id="{085F00D5-898D-1F43-918B-D34423883334}"/>
              </a:ext>
            </a:extLst>
          </p:cNvPr>
          <p:cNvSpPr/>
          <p:nvPr/>
        </p:nvSpPr>
        <p:spPr>
          <a:xfrm>
            <a:off x="4724566" y="2498519"/>
            <a:ext cx="708928" cy="411894"/>
          </a:xfrm>
          <a:prstGeom prst="wedgeRoundRectCallout">
            <a:avLst>
              <a:gd name="adj1" fmla="val -72395"/>
              <a:gd name="adj2" fmla="val 5475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Stage 4 - Contract</a:t>
            </a:r>
          </a:p>
        </p:txBody>
      </p:sp>
      <p:sp>
        <p:nvSpPr>
          <p:cNvPr id="67" name="Rounded Rectangular Callout 66">
            <a:extLst>
              <a:ext uri="{FF2B5EF4-FFF2-40B4-BE49-F238E27FC236}">
                <a16:creationId xmlns:a16="http://schemas.microsoft.com/office/drawing/2014/main" xmlns="" id="{E88BA847-3948-754D-9AB5-E901CE476110}"/>
              </a:ext>
            </a:extLst>
          </p:cNvPr>
          <p:cNvSpPr/>
          <p:nvPr/>
        </p:nvSpPr>
        <p:spPr>
          <a:xfrm>
            <a:off x="5927202" y="3546955"/>
            <a:ext cx="1130466" cy="345254"/>
          </a:xfrm>
          <a:prstGeom prst="wedgeRoundRectCallout">
            <a:avLst>
              <a:gd name="adj1" fmla="val -83576"/>
              <a:gd name="adj2" fmla="val 9282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vars declared here (note lower case)</a:t>
            </a:r>
          </a:p>
        </p:txBody>
      </p:sp>
      <p:sp>
        <p:nvSpPr>
          <p:cNvPr id="68" name="Rounded Rectangular Callout 67">
            <a:extLst>
              <a:ext uri="{FF2B5EF4-FFF2-40B4-BE49-F238E27FC236}">
                <a16:creationId xmlns:a16="http://schemas.microsoft.com/office/drawing/2014/main" xmlns="" id="{29C011BC-437A-BF4C-B0B2-B5D73E61F655}"/>
              </a:ext>
            </a:extLst>
          </p:cNvPr>
          <p:cNvSpPr/>
          <p:nvPr/>
        </p:nvSpPr>
        <p:spPr>
          <a:xfrm>
            <a:off x="5722405" y="4177039"/>
            <a:ext cx="1335263" cy="411894"/>
          </a:xfrm>
          <a:prstGeom prst="wedgeRoundRectCallout">
            <a:avLst>
              <a:gd name="adj1" fmla="val -198998"/>
              <a:gd name="adj2" fmla="val 8737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predicate </a:t>
            </a:r>
            <a:r>
              <a:rPr lang="en-US" sz="800" b="1" i="1" dirty="0">
                <a:solidFill>
                  <a:schemeClr val="tx1"/>
                </a:solidFill>
              </a:rPr>
              <a:t>declared</a:t>
            </a:r>
            <a:r>
              <a:rPr lang="en-US" sz="800" dirty="0">
                <a:solidFill>
                  <a:schemeClr val="tx1"/>
                </a:solidFill>
              </a:rPr>
              <a:t> here with argument types</a:t>
            </a:r>
          </a:p>
        </p:txBody>
      </p:sp>
      <p:sp>
        <p:nvSpPr>
          <p:cNvPr id="69" name="Rounded Rectangular Callout 68">
            <a:extLst>
              <a:ext uri="{FF2B5EF4-FFF2-40B4-BE49-F238E27FC236}">
                <a16:creationId xmlns:a16="http://schemas.microsoft.com/office/drawing/2014/main" xmlns="" id="{A82B85B6-7320-AD46-BB3C-799E044B6EE4}"/>
              </a:ext>
            </a:extLst>
          </p:cNvPr>
          <p:cNvSpPr/>
          <p:nvPr/>
        </p:nvSpPr>
        <p:spPr>
          <a:xfrm>
            <a:off x="37567" y="4266716"/>
            <a:ext cx="758300" cy="1103261"/>
          </a:xfrm>
          <a:prstGeom prst="wedgeRoundRectCallout">
            <a:avLst>
              <a:gd name="adj1" fmla="val 73866"/>
              <a:gd name="adj2" fmla="val 2934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predicate is </a:t>
            </a:r>
            <a:r>
              <a:rPr lang="en-US" sz="800" b="1" i="1" dirty="0">
                <a:solidFill>
                  <a:schemeClr val="tx1"/>
                </a:solidFill>
              </a:rPr>
              <a:t>defined </a:t>
            </a:r>
            <a:r>
              <a:rPr lang="en-US" sz="800" dirty="0">
                <a:solidFill>
                  <a:schemeClr val="tx1"/>
                </a:solidFill>
              </a:rPr>
              <a:t>here with formal params (note use of caps)</a:t>
            </a:r>
          </a:p>
        </p:txBody>
      </p:sp>
      <p:sp>
        <p:nvSpPr>
          <p:cNvPr id="71" name="Rounded Rectangular Callout 70">
            <a:extLst>
              <a:ext uri="{FF2B5EF4-FFF2-40B4-BE49-F238E27FC236}">
                <a16:creationId xmlns:a16="http://schemas.microsoft.com/office/drawing/2014/main" xmlns="" id="{3A3FB761-4578-7846-9877-41D755B3AA0C}"/>
              </a:ext>
            </a:extLst>
          </p:cNvPr>
          <p:cNvSpPr/>
          <p:nvPr/>
        </p:nvSpPr>
        <p:spPr>
          <a:xfrm>
            <a:off x="10160672" y="2189714"/>
            <a:ext cx="1130466" cy="345254"/>
          </a:xfrm>
          <a:prstGeom prst="wedgeRoundRectCallout">
            <a:avLst>
              <a:gd name="adj1" fmla="val -70388"/>
              <a:gd name="adj2" fmla="val 36630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restriction from Offer</a:t>
            </a:r>
          </a:p>
        </p:txBody>
      </p:sp>
      <p:sp>
        <p:nvSpPr>
          <p:cNvPr id="60" name="Rounded Rectangular Callout 59">
            <a:extLst>
              <a:ext uri="{FF2B5EF4-FFF2-40B4-BE49-F238E27FC236}">
                <a16:creationId xmlns:a16="http://schemas.microsoft.com/office/drawing/2014/main" xmlns="" id="{855180B7-DA21-3C46-8E21-8E7199EB4959}"/>
              </a:ext>
            </a:extLst>
          </p:cNvPr>
          <p:cNvSpPr/>
          <p:nvPr/>
        </p:nvSpPr>
        <p:spPr>
          <a:xfrm>
            <a:off x="10160672" y="2176748"/>
            <a:ext cx="1130466" cy="345254"/>
          </a:xfrm>
          <a:prstGeom prst="wedgeRoundRectCallout">
            <a:avLst>
              <a:gd name="adj1" fmla="val -154792"/>
              <a:gd name="adj2" fmla="val -21233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restriction from Offer</a:t>
            </a:r>
          </a:p>
        </p:txBody>
      </p:sp>
      <p:sp>
        <p:nvSpPr>
          <p:cNvPr id="72" name="Rounded Rectangular Callout 71">
            <a:extLst>
              <a:ext uri="{FF2B5EF4-FFF2-40B4-BE49-F238E27FC236}">
                <a16:creationId xmlns:a16="http://schemas.microsoft.com/office/drawing/2014/main" xmlns="" id="{4BA237D4-B072-284D-B0B0-575A3C4E8DEE}"/>
              </a:ext>
            </a:extLst>
          </p:cNvPr>
          <p:cNvSpPr/>
          <p:nvPr/>
        </p:nvSpPr>
        <p:spPr>
          <a:xfrm>
            <a:off x="4036175" y="666985"/>
            <a:ext cx="959490" cy="384091"/>
          </a:xfrm>
          <a:prstGeom prst="wedgeRoundRectCallout">
            <a:avLst>
              <a:gd name="adj1" fmla="val -172262"/>
              <a:gd name="adj2" fmla="val 5734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Stage 1 – foundation, SP registration</a:t>
            </a:r>
          </a:p>
        </p:txBody>
      </p:sp>
      <p:sp>
        <p:nvSpPr>
          <p:cNvPr id="73" name="Rounded Rectangular Callout 72">
            <a:extLst>
              <a:ext uri="{FF2B5EF4-FFF2-40B4-BE49-F238E27FC236}">
                <a16:creationId xmlns:a16="http://schemas.microsoft.com/office/drawing/2014/main" xmlns="" id="{CEC9CE5D-EAF8-8E40-BB54-71A0C5A66216}"/>
              </a:ext>
            </a:extLst>
          </p:cNvPr>
          <p:cNvSpPr/>
          <p:nvPr/>
        </p:nvSpPr>
        <p:spPr>
          <a:xfrm>
            <a:off x="4334130" y="1920106"/>
            <a:ext cx="959490" cy="384091"/>
          </a:xfrm>
          <a:prstGeom prst="wedgeRoundRectCallout">
            <a:avLst>
              <a:gd name="adj1" fmla="val -283742"/>
              <a:gd name="adj2" fmla="val -4875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Stage 3 – User registration</a:t>
            </a:r>
          </a:p>
        </p:txBody>
      </p:sp>
      <p:sp>
        <p:nvSpPr>
          <p:cNvPr id="74" name="Rounded Rectangular Callout 73">
            <a:extLst>
              <a:ext uri="{FF2B5EF4-FFF2-40B4-BE49-F238E27FC236}">
                <a16:creationId xmlns:a16="http://schemas.microsoft.com/office/drawing/2014/main" xmlns="" id="{53945836-C1EF-854B-8116-AE1B93D30716}"/>
              </a:ext>
            </a:extLst>
          </p:cNvPr>
          <p:cNvSpPr/>
          <p:nvPr/>
        </p:nvSpPr>
        <p:spPr>
          <a:xfrm>
            <a:off x="4949330" y="1271198"/>
            <a:ext cx="855902" cy="384091"/>
          </a:xfrm>
          <a:prstGeom prst="wedgeRoundRectCallout">
            <a:avLst>
              <a:gd name="adj1" fmla="val 25150"/>
              <a:gd name="adj2" fmla="val 64216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Stage 2 - Offer</a:t>
            </a:r>
          </a:p>
        </p:txBody>
      </p:sp>
      <p:sp>
        <p:nvSpPr>
          <p:cNvPr id="75" name="Rounded Rectangular Callout 74">
            <a:extLst>
              <a:ext uri="{FF2B5EF4-FFF2-40B4-BE49-F238E27FC236}">
                <a16:creationId xmlns:a16="http://schemas.microsoft.com/office/drawing/2014/main" xmlns="" id="{5E8D649F-1DD9-7544-BE90-5F2764B86F99}"/>
              </a:ext>
            </a:extLst>
          </p:cNvPr>
          <p:cNvSpPr/>
          <p:nvPr/>
        </p:nvSpPr>
        <p:spPr>
          <a:xfrm>
            <a:off x="4954546" y="1282700"/>
            <a:ext cx="855902" cy="384091"/>
          </a:xfrm>
          <a:prstGeom prst="wedgeRoundRectCallout">
            <a:avLst>
              <a:gd name="adj1" fmla="val -266323"/>
              <a:gd name="adj2" fmla="val 2111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Stage 2 - Offer</a:t>
            </a:r>
          </a:p>
        </p:txBody>
      </p:sp>
      <p:sp>
        <p:nvSpPr>
          <p:cNvPr id="77" name="Rounded Rectangular Callout 76">
            <a:extLst>
              <a:ext uri="{FF2B5EF4-FFF2-40B4-BE49-F238E27FC236}">
                <a16:creationId xmlns:a16="http://schemas.microsoft.com/office/drawing/2014/main" xmlns="" id="{15BC6A62-D2F3-A34C-87A6-5CA4822D964F}"/>
              </a:ext>
            </a:extLst>
          </p:cNvPr>
          <p:cNvSpPr/>
          <p:nvPr/>
        </p:nvSpPr>
        <p:spPr>
          <a:xfrm>
            <a:off x="37566" y="5412760"/>
            <a:ext cx="1085678" cy="305058"/>
          </a:xfrm>
          <a:prstGeom prst="wedgeRoundRectCallout">
            <a:avLst>
              <a:gd name="adj1" fmla="val 45472"/>
              <a:gd name="adj2" fmla="val 13972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Stage 5 – </a:t>
            </a:r>
            <a:r>
              <a:rPr lang="en-US" sz="800" dirty="0" err="1">
                <a:solidFill>
                  <a:schemeClr val="tx1"/>
                </a:solidFill>
              </a:rPr>
              <a:t>datapackage</a:t>
            </a:r>
            <a:r>
              <a:rPr lang="en-US" sz="800" dirty="0">
                <a:solidFill>
                  <a:schemeClr val="tx1"/>
                </a:solidFill>
              </a:rPr>
              <a:t> query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F12D86A3-3C98-1C46-AA2D-F99BB2A5B2E9}"/>
              </a:ext>
            </a:extLst>
          </p:cNvPr>
          <p:cNvSpPr txBox="1"/>
          <p:nvPr/>
        </p:nvSpPr>
        <p:spPr>
          <a:xfrm>
            <a:off x="5922173" y="4864320"/>
            <a:ext cx="3492846" cy="19236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Datapackage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{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datapackage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-id”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“laea8e39-b49b-4fc7-bb88-9ec48a555173”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“measurement-channel-id”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deviceID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“95b40cf9-a9fc-4bd8-b695-99773b6f25e4”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“type”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“time-series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cpp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-type”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“vehicle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“timestamp-start”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“2020-09-08T08:00:00Z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“timestamp-stop”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“2020-09-09T08:00:00Z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“submit-time”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“2020-09-09T08:03:22.350069Z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“geo-bounding-box”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{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“longitude-min”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3.419216,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“longitude-max”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3.519216,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”latitude-min”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40.062069,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“latitude-max”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40.072069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}</a:t>
            </a:r>
            <a:b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76" name="Rounded Rectangular Callout 75">
            <a:extLst>
              <a:ext uri="{FF2B5EF4-FFF2-40B4-BE49-F238E27FC236}">
                <a16:creationId xmlns:a16="http://schemas.microsoft.com/office/drawing/2014/main" xmlns="" id="{CF31775B-2330-EA45-9B6B-590CE07C6E69}"/>
              </a:ext>
            </a:extLst>
          </p:cNvPr>
          <p:cNvSpPr/>
          <p:nvPr/>
        </p:nvSpPr>
        <p:spPr>
          <a:xfrm>
            <a:off x="5135082" y="5433242"/>
            <a:ext cx="873356" cy="912290"/>
          </a:xfrm>
          <a:prstGeom prst="wedgeRoundRectCallout">
            <a:avLst>
              <a:gd name="adj1" fmla="val -194467"/>
              <a:gd name="adj2" fmla="val 3194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Query </a:t>
            </a:r>
            <a:r>
              <a:rPr lang="en-US" sz="800" dirty="0" err="1">
                <a:solidFill>
                  <a:schemeClr val="tx1"/>
                </a:solidFill>
              </a:rPr>
              <a:t>cond</a:t>
            </a:r>
            <a:r>
              <a:rPr lang="en-US" sz="800" dirty="0">
                <a:solidFill>
                  <a:schemeClr val="tx1"/>
                </a:solidFill>
              </a:rPr>
              <a:t>= provides list of  actual condition var definitions for this query</a:t>
            </a:r>
          </a:p>
        </p:txBody>
      </p:sp>
    </p:spTree>
    <p:extLst>
      <p:ext uri="{BB962C8B-B14F-4D97-AF65-F5344CB8AC3E}">
        <p14:creationId xmlns:p14="http://schemas.microsoft.com/office/powerpoint/2010/main" val="41227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4E28292A-913E-0641-8678-F68A043C109C}"/>
              </a:ext>
            </a:extLst>
          </p:cNvPr>
          <p:cNvCxnSpPr>
            <a:cxnSpLocks/>
            <a:stCxn id="59" idx="2"/>
            <a:endCxn id="39" idx="0"/>
          </p:cNvCxnSpPr>
          <p:nvPr/>
        </p:nvCxnSpPr>
        <p:spPr>
          <a:xfrm flipH="1">
            <a:off x="9422959" y="618874"/>
            <a:ext cx="139071" cy="11647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6DCBCB5C-C989-E04C-9C2D-A7A8AC21DCC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77955" y="605716"/>
            <a:ext cx="1135901" cy="11779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66" y="-19880"/>
            <a:ext cx="4828103" cy="512264"/>
          </a:xfrm>
        </p:spPr>
        <p:txBody>
          <a:bodyPr>
            <a:normAutofit fontScale="90000"/>
          </a:bodyPr>
          <a:lstStyle/>
          <a:p>
            <a:r>
              <a:rPr lang="es-ES_tradnl" altLang="en-US" dirty="0" err="1">
                <a:solidFill>
                  <a:srgbClr val="00B050"/>
                </a:solidFill>
              </a:rPr>
              <a:t>Condition</a:t>
            </a:r>
            <a:r>
              <a:rPr lang="es-ES_tradnl" altLang="en-US" dirty="0">
                <a:solidFill>
                  <a:srgbClr val="00B050"/>
                </a:solidFill>
              </a:rPr>
              <a:t> </a:t>
            </a:r>
            <a:r>
              <a:rPr lang="es-ES_tradnl" altLang="en-US" dirty="0" err="1">
                <a:solidFill>
                  <a:srgbClr val="00B050"/>
                </a:solidFill>
              </a:rPr>
              <a:t>parameter</a:t>
            </a:r>
            <a:r>
              <a:rPr lang="es-ES_tradnl" altLang="en-US" dirty="0">
                <a:solidFill>
                  <a:srgbClr val="00B050"/>
                </a:solidFill>
              </a:rPr>
              <a:t> </a:t>
            </a:r>
            <a:r>
              <a:rPr lang="es-ES_tradnl" altLang="en-US" dirty="0" err="1">
                <a:solidFill>
                  <a:srgbClr val="00B050"/>
                </a:solidFill>
              </a:rPr>
              <a:t>passing</a:t>
            </a:r>
            <a:endParaRPr lang="es-ES_tradnl" alt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4001"/>
            <a:ext cx="8237081" cy="6558666"/>
          </a:xfrm>
        </p:spPr>
        <p:txBody>
          <a:bodyPr>
            <a:normAutofit/>
          </a:bodyPr>
          <a:lstStyle/>
          <a:p>
            <a:r>
              <a:rPr lang="es-ES_tradnl" altLang="en-US" sz="1000" dirty="0" err="1">
                <a:solidFill>
                  <a:srgbClr val="00B050"/>
                </a:solidFill>
              </a:rPr>
              <a:t>market_policy</a:t>
            </a:r>
            <a:r>
              <a:rPr lang="es-ES_tradnl" altLang="en-US" sz="1000" dirty="0">
                <a:solidFill>
                  <a:srgbClr val="00B050"/>
                </a:solidFill>
              </a:rPr>
              <a:t>: </a:t>
            </a:r>
            <a:r>
              <a:rPr lang="es-ES_tradnl" altLang="en-US" sz="1000" dirty="0">
                <a:solidFill>
                  <a:schemeClr val="accent2"/>
                </a:solidFill>
              </a:rPr>
              <a:t>(rules 12-18 are </a:t>
            </a:r>
            <a:r>
              <a:rPr lang="es-ES_tradnl" altLang="en-US" sz="1000" dirty="0" err="1">
                <a:solidFill>
                  <a:schemeClr val="accent2"/>
                </a:solidFill>
              </a:rPr>
              <a:t>elements</a:t>
            </a:r>
            <a:r>
              <a:rPr lang="es-ES_tradnl" altLang="en-US" sz="1000" dirty="0">
                <a:solidFill>
                  <a:schemeClr val="accent2"/>
                </a:solidFill>
              </a:rPr>
              <a:t> of a </a:t>
            </a:r>
            <a:r>
              <a:rPr lang="es-ES_tradnl" altLang="en-US" sz="1000" dirty="0" err="1">
                <a:solidFill>
                  <a:schemeClr val="accent2"/>
                </a:solidFill>
              </a:rPr>
              <a:t>contract</a:t>
            </a:r>
            <a:r>
              <a:rPr lang="es-ES_tradnl" altLang="en-US" sz="1000" dirty="0">
                <a:solidFill>
                  <a:schemeClr val="accent2"/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 startAt="12"/>
            </a:pPr>
            <a:r>
              <a:rPr lang="es-ES_tradnl" altLang="en-US" sz="900" dirty="0" err="1">
                <a:solidFill>
                  <a:schemeClr val="bg1">
                    <a:lumMod val="75000"/>
                  </a:schemeClr>
                </a:solidFill>
              </a:rPr>
              <a:t>user_attribute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</a:rPr>
              <a:t>(ua_cntr_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 startAt="12"/>
            </a:pPr>
            <a:r>
              <a:rPr lang="es-ES_tradnl" altLang="en-US" sz="900" dirty="0" err="1">
                <a:solidFill>
                  <a:schemeClr val="bg1">
                    <a:lumMod val="75000"/>
                  </a:schemeClr>
                </a:solidFill>
              </a:rPr>
              <a:t>object_attribute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</a:rPr>
              <a:t>(oa_cntr_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  <a:sym typeface="+mn-ea"/>
              </a:rPr>
              <a:t>5f3fa521b1782447069c2649)</a:t>
            </a:r>
          </a:p>
          <a:p>
            <a:pPr marL="800100" lvl="1" indent="-342900">
              <a:buFont typeface="+mj-lt"/>
              <a:buAutoNum type="arabicPeriod" startAt="12"/>
            </a:pPr>
            <a:r>
              <a:rPr lang="es-ES_tradnl" altLang="en-US" sz="900" dirty="0" err="1">
                <a:solidFill>
                  <a:schemeClr val="bg1">
                    <a:lumMod val="75000"/>
                  </a:schemeClr>
                </a:solidFill>
              </a:rPr>
              <a:t>assign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</a:rPr>
              <a:t>(achnl_5f5a39f20463e50012bca2c3, ua_cntr_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800100" lvl="1" indent="-342900">
              <a:buFont typeface="+mj-lt"/>
              <a:buAutoNum type="arabicPeriod" startAt="12"/>
            </a:pPr>
            <a:r>
              <a:rPr lang="es-ES_tradnl" altLang="en-US" sz="900" dirty="0" err="1">
                <a:solidFill>
                  <a:schemeClr val="bg1">
                    <a:lumMod val="75000"/>
                  </a:schemeClr>
                </a:solidFill>
              </a:rPr>
              <a:t>assign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</a:rPr>
              <a:t>(ua_cntr_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  <a:sym typeface="+mn-ea"/>
              </a:rPr>
              <a:t>5f3fa521b1782447069c2649, 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</a:rPr>
              <a:t>sp_5f1aa9f638189e22005d0f39)</a:t>
            </a:r>
          </a:p>
          <a:p>
            <a:pPr marL="800100" lvl="1" indent="-342900">
              <a:buFont typeface="+mj-lt"/>
              <a:buAutoNum type="arabicPeriod" startAt="12"/>
            </a:pPr>
            <a:r>
              <a:rPr lang="es-ES_tradnl" altLang="en-US" sz="900" dirty="0" err="1">
                <a:solidFill>
                  <a:schemeClr val="bg1">
                    <a:lumMod val="75000"/>
                  </a:schemeClr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  <a:sym typeface="+mn-ea"/>
              </a:rPr>
              <a:t>(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</a:rPr>
              <a:t>device_95b40cf9-a9fc-4bd8-b695-99773b6f25e4, oa_cntr_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  <a:sym typeface="+mn-ea"/>
              </a:rPr>
              <a:t>5f3fa521b1782447069c2649)</a:t>
            </a:r>
          </a:p>
          <a:p>
            <a:pPr marL="800100" lvl="1" indent="-342900">
              <a:buFont typeface="+mj-lt"/>
              <a:buAutoNum type="arabicPeriod" startAt="12"/>
            </a:pPr>
            <a:r>
              <a:rPr lang="es-ES_tradnl" altLang="en-US" sz="900" dirty="0" err="1">
                <a:solidFill>
                  <a:schemeClr val="bg1">
                    <a:lumMod val="75000"/>
                  </a:schemeClr>
                </a:solidFill>
                <a:sym typeface="+mn-ea"/>
              </a:rPr>
              <a:t>assign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  <a:sym typeface="+mn-ea"/>
              </a:rPr>
              <a:t>(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</a:rPr>
              <a:t>oa_cntr_</a:t>
            </a:r>
            <a:r>
              <a:rPr lang="es-ES_tradnl" altLang="en-US" sz="900" dirty="0">
                <a:solidFill>
                  <a:schemeClr val="bg1">
                    <a:lumMod val="75000"/>
                  </a:schemeClr>
                </a:solidFill>
                <a:sym typeface="+mn-ea"/>
              </a:rPr>
              <a:t>5f3fa521b1782447069c2649, owner_1)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 startAt="12"/>
            </a:pPr>
            <a:r>
              <a:rPr lang="es-ES_tradnl" altLang="en-US" sz="900" dirty="0" err="1">
                <a:solidFill>
                  <a:schemeClr val="accent2"/>
                </a:solidFill>
              </a:rPr>
              <a:t>cond</a:t>
            </a:r>
            <a:r>
              <a:rPr lang="es-ES_tradnl" altLang="en-US" sz="900" dirty="0">
                <a:solidFill>
                  <a:schemeClr val="accent2"/>
                </a:solidFill>
              </a:rPr>
              <a:t>(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5f5a39f2b559dcf200f424d0(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devid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mchan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tstart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tstop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tsubmit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loMin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loMax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laMin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laMax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 )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,</a:t>
            </a:r>
            <a:r>
              <a:rPr lang="es-ES_tradnl" altLang="en-US" sz="900" dirty="0">
                <a:solidFill>
                  <a:schemeClr val="accent2"/>
                </a:solidFill>
              </a:rPr>
              <a:t/>
            </a:r>
            <a:br>
              <a:rPr lang="es-ES_tradnl" altLang="en-US" sz="900" dirty="0">
                <a:solidFill>
                  <a:schemeClr val="accent2"/>
                </a:solidFill>
              </a:rPr>
            </a:br>
            <a:r>
              <a:rPr lang="es-ES_tradnl" altLang="en-US" sz="900" dirty="0">
                <a:solidFill>
                  <a:schemeClr val="accent2"/>
                </a:solidFill>
              </a:rPr>
              <a:t>          </a:t>
            </a:r>
            <a:r>
              <a:rPr lang="es-ES_tradnl" altLang="en-US" sz="900" dirty="0" err="1">
                <a:solidFill>
                  <a:schemeClr val="accent2"/>
                </a:solidFill>
              </a:rPr>
              <a:t>associate</a:t>
            </a:r>
            <a:r>
              <a:rPr lang="es-ES_tradnl" altLang="en-US" sz="900" dirty="0">
                <a:solidFill>
                  <a:schemeClr val="accent2"/>
                </a:solidFill>
              </a:rPr>
              <a:t>(ua_cntr_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, [r], oa_cntr_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r>
              <a:rPr lang="es-ES_tradnl" altLang="en-US" sz="900" dirty="0">
                <a:solidFill>
                  <a:schemeClr val="accent2"/>
                </a:solidFill>
              </a:rPr>
              <a:t>) )</a:t>
            </a:r>
          </a:p>
          <a:p>
            <a:r>
              <a:rPr lang="es-ES_tradnl" altLang="en-US" sz="1000" dirty="0" err="1">
                <a:solidFill>
                  <a:srgbClr val="00B050"/>
                </a:solidFill>
              </a:rPr>
              <a:t>Make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list</a:t>
            </a:r>
            <a:r>
              <a:rPr lang="es-ES_tradnl" altLang="en-US" sz="1000" dirty="0">
                <a:solidFill>
                  <a:srgbClr val="00B050"/>
                </a:solidFill>
              </a:rPr>
              <a:t> [12-18] and </a:t>
            </a:r>
            <a:r>
              <a:rPr lang="es-ES_tradnl" altLang="en-US" sz="1000" dirty="0" err="1">
                <a:solidFill>
                  <a:srgbClr val="00B050"/>
                </a:solidFill>
              </a:rPr>
              <a:t>keep</a:t>
            </a:r>
            <a:r>
              <a:rPr lang="es-ES_tradnl" altLang="en-US" sz="1000" dirty="0">
                <a:solidFill>
                  <a:srgbClr val="00B050"/>
                </a:solidFill>
              </a:rPr>
              <a:t>, use </a:t>
            </a:r>
            <a:r>
              <a:rPr lang="es-ES_tradnl" altLang="en-US" sz="1000" dirty="0" err="1">
                <a:solidFill>
                  <a:srgbClr val="00B050"/>
                </a:solidFill>
              </a:rPr>
              <a:t>paapi</a:t>
            </a:r>
            <a:r>
              <a:rPr lang="es-ES_tradnl" altLang="en-US" sz="1000" dirty="0">
                <a:solidFill>
                  <a:srgbClr val="00B050"/>
                </a:solidFill>
              </a:rPr>
              <a:t>/</a:t>
            </a:r>
            <a:r>
              <a:rPr lang="es-ES_tradnl" altLang="en-US" sz="1000" dirty="0" err="1">
                <a:solidFill>
                  <a:srgbClr val="00B050"/>
                </a:solidFill>
              </a:rPr>
              <a:t>addm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list</a:t>
            </a:r>
            <a:r>
              <a:rPr lang="es-ES_tradnl" altLang="en-US" sz="1000" dirty="0">
                <a:solidFill>
                  <a:srgbClr val="00B050"/>
                </a:solidFill>
              </a:rPr>
              <a:t> to </a:t>
            </a:r>
            <a:r>
              <a:rPr lang="es-ES_tradnl" altLang="en-US" sz="1000" dirty="0" err="1">
                <a:solidFill>
                  <a:srgbClr val="00B050"/>
                </a:solidFill>
              </a:rPr>
              <a:t>add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contract</a:t>
            </a:r>
            <a:r>
              <a:rPr lang="es-ES_tradnl" altLang="en-US" sz="1000" dirty="0">
                <a:solidFill>
                  <a:srgbClr val="00B050"/>
                </a:solidFill>
              </a:rPr>
              <a:t> and </a:t>
            </a:r>
            <a:r>
              <a:rPr lang="es-ES_tradnl" altLang="en-US" sz="1000" dirty="0" err="1">
                <a:solidFill>
                  <a:srgbClr val="00B050"/>
                </a:solidFill>
              </a:rPr>
              <a:t>paapi</a:t>
            </a:r>
            <a:r>
              <a:rPr lang="es-ES_tradnl" altLang="en-US" sz="1000" dirty="0">
                <a:solidFill>
                  <a:srgbClr val="00B050"/>
                </a:solidFill>
              </a:rPr>
              <a:t>/</a:t>
            </a:r>
            <a:r>
              <a:rPr lang="es-ES_tradnl" altLang="en-US" sz="1000" dirty="0" err="1">
                <a:solidFill>
                  <a:srgbClr val="00B050"/>
                </a:solidFill>
              </a:rPr>
              <a:t>deletem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list</a:t>
            </a:r>
            <a:r>
              <a:rPr lang="es-ES_tradnl" altLang="en-US" sz="1000" dirty="0">
                <a:solidFill>
                  <a:srgbClr val="00B050"/>
                </a:solidFill>
              </a:rPr>
              <a:t> to </a:t>
            </a:r>
            <a:r>
              <a:rPr lang="es-ES_tradnl" altLang="en-US" sz="1000" dirty="0" err="1">
                <a:solidFill>
                  <a:srgbClr val="00B050"/>
                </a:solidFill>
              </a:rPr>
              <a:t>delete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it</a:t>
            </a:r>
            <a:endParaRPr lang="es-ES_tradnl" altLang="en-US" sz="1000" dirty="0">
              <a:solidFill>
                <a:srgbClr val="00B050"/>
              </a:solidFill>
            </a:endParaRPr>
          </a:p>
          <a:p>
            <a:r>
              <a:rPr lang="es-ES_tradnl" altLang="en-US" sz="1000" dirty="0">
                <a:solidFill>
                  <a:srgbClr val="00B050"/>
                </a:solidFill>
              </a:rPr>
              <a:t>Set up </a:t>
            </a:r>
            <a:r>
              <a:rPr lang="es-ES_tradnl" altLang="en-US" sz="1000" dirty="0" err="1">
                <a:solidFill>
                  <a:srgbClr val="00B050"/>
                </a:solidFill>
              </a:rPr>
              <a:t>conditions.pl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on</a:t>
            </a:r>
            <a:r>
              <a:rPr lang="es-ES_tradnl" altLang="en-US" sz="1000" dirty="0">
                <a:solidFill>
                  <a:srgbClr val="00B050"/>
                </a:solidFill>
              </a:rPr>
              <a:t> server </a:t>
            </a:r>
            <a:r>
              <a:rPr lang="es-ES_tradnl" altLang="en-US" sz="1000" dirty="0" err="1">
                <a:solidFill>
                  <a:srgbClr val="00B050"/>
                </a:solidFill>
              </a:rPr>
              <a:t>or</a:t>
            </a:r>
            <a:r>
              <a:rPr lang="es-ES_tradnl" altLang="en-US" sz="1000" dirty="0">
                <a:solidFill>
                  <a:srgbClr val="00B050"/>
                </a:solidFill>
              </a:rPr>
              <a:t> define </a:t>
            </a:r>
            <a:r>
              <a:rPr lang="es-ES_tradnl" altLang="en-US" sz="1000" dirty="0" err="1">
                <a:solidFill>
                  <a:srgbClr val="00B050"/>
                </a:solidFill>
              </a:rPr>
              <a:t>vars</a:t>
            </a:r>
            <a:r>
              <a:rPr lang="es-ES_tradnl" altLang="en-US" sz="1000" dirty="0">
                <a:solidFill>
                  <a:srgbClr val="00B050"/>
                </a:solidFill>
              </a:rPr>
              <a:t> and </a:t>
            </a:r>
            <a:r>
              <a:rPr lang="es-ES_tradnl" altLang="en-US" sz="1000" dirty="0" err="1">
                <a:solidFill>
                  <a:srgbClr val="00B050"/>
                </a:solidFill>
              </a:rPr>
              <a:t>predicate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dynamically</a:t>
            </a:r>
            <a:r>
              <a:rPr lang="es-ES_tradnl" altLang="en-US" sz="1000" dirty="0">
                <a:solidFill>
                  <a:srgbClr val="00B050"/>
                </a:solidFill>
              </a:rPr>
              <a:t> </a:t>
            </a:r>
            <a:r>
              <a:rPr lang="es-ES_tradnl" altLang="en-US" sz="1000" dirty="0" err="1">
                <a:solidFill>
                  <a:srgbClr val="00B050"/>
                </a:solidFill>
              </a:rPr>
              <a:t>with</a:t>
            </a:r>
            <a:endParaRPr lang="es-ES_tradnl" altLang="en-US" sz="10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s-ES_tradnl" altLang="en-US" sz="900" dirty="0" err="1">
                <a:solidFill>
                  <a:srgbClr val="00B050"/>
                </a:solidFill>
              </a:rPr>
              <a:t>paapi</a:t>
            </a:r>
            <a:r>
              <a:rPr lang="es-ES_tradnl" altLang="en-US" sz="900" dirty="0">
                <a:solidFill>
                  <a:srgbClr val="00B050"/>
                </a:solidFill>
              </a:rPr>
              <a:t>/</a:t>
            </a:r>
            <a:r>
              <a:rPr lang="es-ES_tradnl" altLang="en-US" sz="900" dirty="0" err="1">
                <a:solidFill>
                  <a:srgbClr val="00B050"/>
                </a:solidFill>
              </a:rPr>
              <a:t>loadcondi</a:t>
            </a:r>
            <a:r>
              <a:rPr lang="es-ES_tradnl" altLang="en-US" sz="900" dirty="0">
                <a:solidFill>
                  <a:srgbClr val="00B050"/>
                </a:solidFill>
              </a:rPr>
              <a:t>( </a:t>
            </a:r>
            <a:r>
              <a:rPr lang="es-ES_tradnl" altLang="en-US" sz="900" dirty="0" err="1">
                <a:solidFill>
                  <a:srgbClr val="00B050"/>
                </a:solidFill>
              </a:rPr>
              <a:t>token</a:t>
            </a:r>
            <a:r>
              <a:rPr lang="es-ES_tradnl" altLang="en-US" sz="900" dirty="0">
                <a:solidFill>
                  <a:srgbClr val="00B050"/>
                </a:solidFill>
              </a:rPr>
              <a:t>=</a:t>
            </a:r>
            <a:r>
              <a:rPr lang="es-ES_tradnl" altLang="en-US" sz="900" dirty="0" err="1">
                <a:solidFill>
                  <a:srgbClr val="00B050"/>
                </a:solidFill>
              </a:rPr>
              <a:t>admin_token</a:t>
            </a:r>
            <a:r>
              <a:rPr lang="es-ES_tradnl" altLang="en-US" sz="900" dirty="0">
                <a:solidFill>
                  <a:srgbClr val="00B050"/>
                </a:solidFill>
              </a:rPr>
              <a:t>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cond_elements</a:t>
            </a:r>
            <a:r>
              <a:rPr lang="es-ES_tradnl" altLang="en-US" sz="900" dirty="0">
                <a:solidFill>
                  <a:srgbClr val="00B050"/>
                </a:solidFill>
              </a:rPr>
              <a:t>= [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devid:name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mchan:number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tstart:timetext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tstop:timetext</a:t>
            </a:r>
            <a:r>
              <a:rPr lang="es-ES_tradnl" altLang="en-US" sz="900" dirty="0">
                <a:solidFill>
                  <a:srgbClr val="00B050"/>
                </a:solidFill>
              </a:rPr>
              <a:t>),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tsubmit:timetext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loMin:number</a:t>
            </a:r>
            <a:r>
              <a:rPr lang="es-ES_tradnl" altLang="en-US" sz="900" dirty="0">
                <a:solidFill>
                  <a:srgbClr val="00B050"/>
                </a:solidFill>
              </a:rPr>
              <a:t>),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loMax:number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laMin:number</a:t>
            </a:r>
            <a:r>
              <a:rPr lang="es-ES_tradnl" altLang="en-US" sz="900" dirty="0">
                <a:solidFill>
                  <a:srgbClr val="00B050"/>
                </a:solidFill>
              </a:rPr>
              <a:t>), 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condition_variable</a:t>
            </a:r>
            <a:r>
              <a:rPr lang="es-ES_tradnl" altLang="en-US" sz="900" dirty="0">
                <a:solidFill>
                  <a:srgbClr val="00B050"/>
                </a:solidFill>
              </a:rPr>
              <a:t>(</a:t>
            </a:r>
            <a:r>
              <a:rPr lang="es-ES_tradnl" altLang="en-US" sz="900" dirty="0" err="1">
                <a:solidFill>
                  <a:srgbClr val="00B050"/>
                </a:solidFill>
              </a:rPr>
              <a:t>laMax:number</a:t>
            </a:r>
            <a:r>
              <a:rPr lang="es-ES_tradnl" altLang="en-US" sz="900" dirty="0">
                <a:solidFill>
                  <a:srgbClr val="00B050"/>
                </a:solidFill>
              </a:rPr>
              <a:t>),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</a:rPr>
              <a:t>	</a:t>
            </a:r>
            <a:r>
              <a:rPr lang="es-ES_tradnl" altLang="en-US" sz="900" dirty="0" err="1">
                <a:solidFill>
                  <a:srgbClr val="00B050"/>
                </a:solidFill>
              </a:rPr>
              <a:t>condition_predicate</a:t>
            </a:r>
            <a:r>
              <a:rPr lang="es-ES_tradnl" altLang="en-US" sz="900" dirty="0">
                <a:solidFill>
                  <a:srgbClr val="00B050"/>
                </a:solidFill>
              </a:rPr>
              <a:t>( 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, 						        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[name,number,timetext,timetext,timetext,number,number,number,number]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 ),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	(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dr</a:t>
            </a:r>
            <a:r>
              <a:rPr lang="es-ES_tradnl" altLang="en-US" sz="900" dirty="0">
                <a:solidFill>
                  <a:srgbClr val="FF0000"/>
                </a:solidFill>
              </a:rPr>
              <a:t>_offer_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5f5a39f2b559dcf200f424d0(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Dev,Chan,Start,Stop,Submit,LoMin,LoMax,LaMin,LaMax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) 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:- </a:t>
            </a:r>
            <a:br>
              <a:rPr lang="es-ES_tradnl" altLang="en-US" sz="900" dirty="0">
                <a:solidFill>
                  <a:srgbClr val="00B050"/>
                </a:solidFill>
                <a:sym typeface="+mn-ea"/>
              </a:rPr>
            </a:b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	    </a:t>
            </a:r>
            <a:r>
              <a:rPr lang="es-ES_tradnl" altLang="en-US" sz="900" dirty="0" err="1">
                <a:solidFill>
                  <a:srgbClr val="00B050"/>
                </a:solidFill>
                <a:sym typeface="+mn-ea"/>
              </a:rPr>
              <a:t>Dev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 == </a:t>
            </a:r>
            <a:r>
              <a:rPr lang="es-ES_tradnl" altLang="en-US" sz="900" i="1" dirty="0">
                <a:solidFill>
                  <a:srgbClr val="00B050"/>
                </a:solidFill>
                <a:sym typeface="+mn-ea"/>
              </a:rPr>
              <a:t>95b40cf9-a9fc-4bd8-b695-99773b6f25e4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channel_in_channels</a:t>
            </a:r>
            <a:r>
              <a:rPr lang="en-US" sz="900" dirty="0">
                <a:solidFill>
                  <a:srgbClr val="00B050"/>
                </a:solidFill>
              </a:rPr>
              <a:t>( Chan, </a:t>
            </a:r>
            <a:r>
              <a:rPr lang="en-US" sz="900" i="1" dirty="0">
                <a:solidFill>
                  <a:srgbClr val="00B050"/>
                </a:solidFill>
              </a:rPr>
              <a:t>[1, 2] </a:t>
            </a:r>
            <a:r>
              <a:rPr lang="en-US" sz="900" dirty="0">
                <a:solidFill>
                  <a:srgbClr val="00B050"/>
                </a:solidFill>
              </a:rPr>
              <a:t>),</a:t>
            </a: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/>
            </a:r>
            <a:br>
              <a:rPr lang="es-ES_tradnl" altLang="en-US" sz="900" dirty="0">
                <a:solidFill>
                  <a:srgbClr val="00B050"/>
                </a:solidFill>
                <a:sym typeface="+mn-ea"/>
              </a:rPr>
            </a:br>
            <a:r>
              <a:rPr lang="es-ES_tradnl" altLang="en-US" sz="900" dirty="0">
                <a:solidFill>
                  <a:srgbClr val="00B050"/>
                </a:solidFill>
                <a:sym typeface="+mn-ea"/>
              </a:rPr>
              <a:t>	    </a:t>
            </a:r>
            <a:r>
              <a:rPr lang="en-US" sz="900" dirty="0" err="1">
                <a:solidFill>
                  <a:srgbClr val="00B050"/>
                </a:solidFill>
              </a:rPr>
              <a:t>timetextrange_in_range</a:t>
            </a:r>
            <a:r>
              <a:rPr lang="en-US" sz="900" dirty="0">
                <a:solidFill>
                  <a:srgbClr val="00B050"/>
                </a:solidFill>
              </a:rPr>
              <a:t>( Start, Stop, </a:t>
            </a:r>
            <a:r>
              <a:rPr lang="en-US" sz="900" i="1" dirty="0">
                <a:solidFill>
                  <a:srgbClr val="00B050"/>
                </a:solidFill>
              </a:rPr>
              <a:t>‘2019-09-10T14:36:34.682Z’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‘2020-09-10T14:36:34.682Z’ </a:t>
            </a:r>
            <a:r>
              <a:rPr lang="en-US" sz="900" dirty="0">
                <a:solidFill>
                  <a:srgbClr val="00B050"/>
                </a:solidFill>
              </a:rPr>
              <a:t>),</a:t>
            </a:r>
            <a:br>
              <a:rPr lang="en-US" sz="900" dirty="0">
                <a:solidFill>
                  <a:srgbClr val="00B050"/>
                </a:solidFill>
              </a:rPr>
            </a:br>
            <a:r>
              <a:rPr lang="en-US" sz="900" dirty="0">
                <a:solidFill>
                  <a:srgbClr val="00B050"/>
                </a:solidFill>
              </a:rPr>
              <a:t>	    </a:t>
            </a:r>
            <a:r>
              <a:rPr lang="en-US" sz="900" dirty="0" err="1">
                <a:solidFill>
                  <a:srgbClr val="00B050"/>
                </a:solidFill>
              </a:rPr>
              <a:t>timetext_in_range</a:t>
            </a:r>
            <a:r>
              <a:rPr lang="en-US" sz="900" dirty="0">
                <a:solidFill>
                  <a:srgbClr val="00B050"/>
                </a:solidFill>
              </a:rPr>
              <a:t>( Submit, </a:t>
            </a:r>
            <a:r>
              <a:rPr lang="en-US" sz="900" i="1" dirty="0">
                <a:solidFill>
                  <a:srgbClr val="00B050"/>
                </a:solidFill>
              </a:rPr>
              <a:t>‘2019-09-10T14:36:34.682Z’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‘2020-09-10T14:36:34.682Z’ </a:t>
            </a:r>
            <a:r>
              <a:rPr lang="en-US" sz="900" dirty="0">
                <a:solidFill>
                  <a:srgbClr val="00B050"/>
                </a:solidFill>
              </a:rPr>
              <a:t>),</a:t>
            </a:r>
            <a:br>
              <a:rPr lang="en-US" sz="900" dirty="0">
                <a:solidFill>
                  <a:srgbClr val="00B050"/>
                </a:solidFill>
              </a:rPr>
            </a:br>
            <a:r>
              <a:rPr lang="en-US" sz="900" dirty="0">
                <a:solidFill>
                  <a:srgbClr val="00B050"/>
                </a:solidFill>
              </a:rPr>
              <a:t>	    </a:t>
            </a:r>
            <a:r>
              <a:rPr lang="en-US" sz="900" dirty="0" err="1">
                <a:solidFill>
                  <a:srgbClr val="00B050"/>
                </a:solidFill>
              </a:rPr>
              <a:t>gbox_in_gbox</a:t>
            </a:r>
            <a:r>
              <a:rPr lang="en-US" sz="900" dirty="0">
                <a:solidFill>
                  <a:srgbClr val="00B050"/>
                </a:solidFill>
              </a:rPr>
              <a:t>( </a:t>
            </a:r>
            <a:r>
              <a:rPr lang="en-US" sz="900" dirty="0" err="1">
                <a:solidFill>
                  <a:srgbClr val="00B050"/>
                </a:solidFill>
              </a:rPr>
              <a:t>LoMin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LoMax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LaMin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dirty="0" err="1">
                <a:solidFill>
                  <a:srgbClr val="00B050"/>
                </a:solidFill>
              </a:rPr>
              <a:t>LaMax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-9.39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4.3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35.95</a:t>
            </a:r>
            <a:r>
              <a:rPr lang="en-US" sz="900" dirty="0">
                <a:solidFill>
                  <a:srgbClr val="00B050"/>
                </a:solidFill>
              </a:rPr>
              <a:t>, </a:t>
            </a:r>
            <a:r>
              <a:rPr lang="en-US" sz="900" i="1" dirty="0">
                <a:solidFill>
                  <a:srgbClr val="00B050"/>
                </a:solidFill>
              </a:rPr>
              <a:t>43.75</a:t>
            </a:r>
            <a:r>
              <a:rPr lang="en-US" sz="900" dirty="0">
                <a:solidFill>
                  <a:srgbClr val="00B050"/>
                </a:solidFill>
              </a:rPr>
              <a:t>) 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900" dirty="0">
                <a:solidFill>
                  <a:srgbClr val="00B050"/>
                </a:solidFill>
              </a:rPr>
              <a:t>] )</a:t>
            </a:r>
          </a:p>
          <a:p>
            <a:pPr>
              <a:lnSpc>
                <a:spcPct val="100000"/>
              </a:lnSpc>
            </a:pPr>
            <a:r>
              <a:rPr lang="es-ES_tradnl" altLang="en-US" sz="900" dirty="0" err="1">
                <a:solidFill>
                  <a:srgbClr val="00B050"/>
                </a:solidFill>
              </a:rPr>
              <a:t>Query</a:t>
            </a:r>
            <a:r>
              <a:rPr lang="es-ES_tradnl" altLang="en-US" sz="900" dirty="0">
                <a:solidFill>
                  <a:srgbClr val="00B050"/>
                </a:solidFill>
              </a:rPr>
              <a:t>: </a:t>
            </a:r>
            <a:r>
              <a:rPr lang="es-ES_tradnl" altLang="en-US" sz="900" dirty="0" err="1">
                <a:solidFill>
                  <a:srgbClr val="00B050"/>
                </a:solidFill>
              </a:rPr>
              <a:t>pqapi</a:t>
            </a:r>
            <a:r>
              <a:rPr lang="es-ES_tradnl" altLang="en-US" sz="900" dirty="0">
                <a:solidFill>
                  <a:srgbClr val="00B050"/>
                </a:solidFill>
              </a:rPr>
              <a:t>/</a:t>
            </a:r>
            <a:r>
              <a:rPr lang="es-ES_tradnl" altLang="en-US" sz="900" dirty="0" err="1">
                <a:solidFill>
                  <a:srgbClr val="00B050"/>
                </a:solidFill>
              </a:rPr>
              <a:t>users</a:t>
            </a:r>
            <a:r>
              <a:rPr lang="es-ES_tradnl" altLang="en-US" sz="900" dirty="0">
                <a:solidFill>
                  <a:srgbClr val="00B050"/>
                </a:solidFill>
              </a:rPr>
              <a:t> ( </a:t>
            </a:r>
            <a:r>
              <a:rPr lang="es-ES_tradnl" altLang="en-US" sz="900" dirty="0" err="1">
                <a:solidFill>
                  <a:srgbClr val="00B050"/>
                </a:solidFill>
              </a:rPr>
              <a:t>object</a:t>
            </a:r>
            <a:r>
              <a:rPr lang="es-ES_tradnl" altLang="en-US" sz="900" dirty="0">
                <a:solidFill>
                  <a:srgbClr val="00B050"/>
                </a:solidFill>
              </a:rPr>
              <a:t>=device_95b40cf9-a9fc-4bd8-b695-99773b6f25e4, </a:t>
            </a:r>
            <a:r>
              <a:rPr lang="es-ES_tradnl" altLang="en-US" sz="900" dirty="0" err="1">
                <a:solidFill>
                  <a:srgbClr val="00B050"/>
                </a:solidFill>
              </a:rPr>
              <a:t>ar</a:t>
            </a:r>
            <a:r>
              <a:rPr lang="es-ES_tradnl" altLang="en-US" sz="900" dirty="0">
                <a:solidFill>
                  <a:srgbClr val="00B050"/>
                </a:solidFill>
              </a:rPr>
              <a:t>=r,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s-ES_tradnl" altLang="en-US" sz="900" dirty="0" err="1">
                <a:solidFill>
                  <a:srgbClr val="FF0000"/>
                </a:solidFill>
              </a:rPr>
              <a:t>cond</a:t>
            </a:r>
            <a:r>
              <a:rPr lang="es-ES_tradnl" altLang="en-US" sz="900" dirty="0">
                <a:solidFill>
                  <a:srgbClr val="FF0000"/>
                </a:solidFill>
              </a:rPr>
              <a:t> = [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devid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=‘95b4…’,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mchan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=2,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tstart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=‘2020-09…’, </a:t>
            </a:r>
            <a:r>
              <a:rPr lang="es-ES_tradnl" altLang="en-US" sz="900" dirty="0" err="1">
                <a:solidFill>
                  <a:srgbClr val="FF0000"/>
                </a:solidFill>
                <a:sym typeface="+mn-ea"/>
              </a:rPr>
              <a:t>tstop</a:t>
            </a:r>
            <a:r>
              <a:rPr lang="es-ES_tradnl" altLang="en-US" sz="900" dirty="0">
                <a:solidFill>
                  <a:srgbClr val="FF0000"/>
                </a:solidFill>
                <a:sym typeface="+mn-ea"/>
              </a:rPr>
              <a:t>=‘2020-09…’,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s-ES_tradnl" altLang="en-US" sz="900" dirty="0">
                <a:solidFill>
                  <a:srgbClr val="FF0000"/>
                </a:solidFill>
              </a:rPr>
              <a:t>    </a:t>
            </a:r>
            <a:r>
              <a:rPr lang="es-ES_tradnl" altLang="en-US" sz="900" dirty="0" err="1">
                <a:solidFill>
                  <a:srgbClr val="FF0000"/>
                </a:solidFill>
              </a:rPr>
              <a:t>tsubmit</a:t>
            </a:r>
            <a:r>
              <a:rPr lang="es-ES_tradnl" altLang="en-US" sz="900" dirty="0">
                <a:solidFill>
                  <a:srgbClr val="FF0000"/>
                </a:solidFill>
              </a:rPr>
              <a:t>=‘2020=09…’, </a:t>
            </a:r>
            <a:r>
              <a:rPr lang="es-ES_tradnl" altLang="en-US" sz="900" dirty="0" err="1">
                <a:solidFill>
                  <a:srgbClr val="FF0000"/>
                </a:solidFill>
              </a:rPr>
              <a:t>loMin</a:t>
            </a:r>
            <a:r>
              <a:rPr lang="es-ES_tradnl" altLang="en-US" sz="900" dirty="0">
                <a:solidFill>
                  <a:srgbClr val="FF0000"/>
                </a:solidFill>
              </a:rPr>
              <a:t>=3.419216, </a:t>
            </a:r>
            <a:r>
              <a:rPr lang="es-ES_tradnl" altLang="en-US" sz="900" dirty="0" err="1">
                <a:solidFill>
                  <a:srgbClr val="FF0000"/>
                </a:solidFill>
              </a:rPr>
              <a:t>loMax</a:t>
            </a:r>
            <a:r>
              <a:rPr lang="es-ES_tradnl" altLang="en-US" sz="900" dirty="0">
                <a:solidFill>
                  <a:srgbClr val="FF0000"/>
                </a:solidFill>
              </a:rPr>
              <a:t>=3.519216, </a:t>
            </a:r>
            <a:r>
              <a:rPr lang="es-ES_tradnl" altLang="en-US" sz="900" dirty="0" err="1">
                <a:solidFill>
                  <a:srgbClr val="FF0000"/>
                </a:solidFill>
              </a:rPr>
              <a:t>laMin</a:t>
            </a:r>
            <a:r>
              <a:rPr lang="es-ES_tradnl" altLang="en-US" sz="900" dirty="0">
                <a:solidFill>
                  <a:srgbClr val="FF0000"/>
                </a:solidFill>
              </a:rPr>
              <a:t>=40.062069, </a:t>
            </a:r>
            <a:r>
              <a:rPr lang="es-ES_tradnl" altLang="en-US" sz="900" dirty="0" err="1">
                <a:solidFill>
                  <a:srgbClr val="FF0000"/>
                </a:solidFill>
              </a:rPr>
              <a:t>laMax</a:t>
            </a:r>
            <a:r>
              <a:rPr lang="es-ES_tradnl" altLang="en-US" sz="900" dirty="0">
                <a:solidFill>
                  <a:srgbClr val="FF0000"/>
                </a:solidFill>
              </a:rPr>
              <a:t>=40.072069 ]  </a:t>
            </a:r>
            <a:r>
              <a:rPr lang="es-ES_tradnl" altLang="en-US" sz="900" dirty="0">
                <a:solidFill>
                  <a:srgbClr val="00B050"/>
                </a:solidFill>
              </a:rPr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s-ES_tradnl" altLang="en-US" sz="900" dirty="0" err="1">
                <a:solidFill>
                  <a:srgbClr val="00B050"/>
                </a:solidFill>
              </a:rPr>
              <a:t>Returns</a:t>
            </a:r>
            <a:r>
              <a:rPr lang="es-ES_tradnl" altLang="en-US" sz="900" dirty="0">
                <a:solidFill>
                  <a:srgbClr val="00B050"/>
                </a:solidFill>
              </a:rPr>
              <a:t>: [achnl_5f5a39f20463e50012bca2c3, …]    </a:t>
            </a:r>
            <a:r>
              <a:rPr lang="es-ES_tradnl" altLang="en-US" sz="900" dirty="0" err="1">
                <a:solidFill>
                  <a:srgbClr val="00B050"/>
                </a:solidFill>
              </a:rPr>
              <a:t>list</a:t>
            </a:r>
            <a:r>
              <a:rPr lang="es-ES_tradnl" altLang="en-US" sz="900" dirty="0">
                <a:solidFill>
                  <a:srgbClr val="00B050"/>
                </a:solidFill>
              </a:rPr>
              <a:t> of </a:t>
            </a:r>
            <a:r>
              <a:rPr lang="es-ES_tradnl" altLang="en-US" sz="900" dirty="0" err="1">
                <a:solidFill>
                  <a:srgbClr val="00B050"/>
                </a:solidFill>
              </a:rPr>
              <a:t>all</a:t>
            </a:r>
            <a:r>
              <a:rPr lang="es-ES_tradnl" altLang="en-US" sz="900" dirty="0">
                <a:solidFill>
                  <a:srgbClr val="00B050"/>
                </a:solidFill>
              </a:rPr>
              <a:t> </a:t>
            </a:r>
            <a:r>
              <a:rPr lang="es-ES_tradnl" altLang="en-US" sz="900" dirty="0" err="1">
                <a:solidFill>
                  <a:srgbClr val="00B050"/>
                </a:solidFill>
              </a:rPr>
              <a:t>authorized</a:t>
            </a:r>
            <a:r>
              <a:rPr lang="es-ES_tradnl" altLang="en-US" sz="900" dirty="0">
                <a:solidFill>
                  <a:srgbClr val="00B050"/>
                </a:solidFill>
              </a:rPr>
              <a:t> </a:t>
            </a:r>
            <a:r>
              <a:rPr lang="es-ES_tradnl" altLang="en-US" sz="900" dirty="0" err="1">
                <a:solidFill>
                  <a:srgbClr val="00B050"/>
                </a:solidFill>
              </a:rPr>
              <a:t>achnls</a:t>
            </a:r>
            <a:endParaRPr lang="es-ES_tradnl" altLang="en-US" sz="900" dirty="0">
              <a:solidFill>
                <a:srgbClr val="00B050"/>
              </a:solidFill>
            </a:endParaRPr>
          </a:p>
          <a:p>
            <a:endParaRPr lang="es-ES_tradnl" altLang="en-US" sz="1000" dirty="0">
              <a:solidFill>
                <a:srgbClr val="00B050"/>
              </a:solidFill>
            </a:endParaRPr>
          </a:p>
          <a:p>
            <a:endParaRPr lang="es-ES_tradnl" altLang="en-US" sz="1000" dirty="0">
              <a:solidFill>
                <a:srgbClr val="00B050"/>
              </a:solidFill>
            </a:endParaRP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xmlns="" id="{1FC8503E-01F4-BE44-99EB-18E4FA651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305" y="2982859"/>
            <a:ext cx="3154128" cy="38093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487543C-0C97-8843-B676-4C58E326B46A}"/>
              </a:ext>
            </a:extLst>
          </p:cNvPr>
          <p:cNvSpPr/>
          <p:nvPr/>
        </p:nvSpPr>
        <p:spPr>
          <a:xfrm>
            <a:off x="5098241" y="353841"/>
            <a:ext cx="1959428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achnl</a:t>
            </a:r>
            <a:r>
              <a:rPr lang="en-US" sz="800" dirty="0">
                <a:solidFill>
                  <a:schemeClr val="bg1"/>
                </a:solidFill>
              </a:rPr>
              <a:t>_</a:t>
            </a:r>
            <a:r>
              <a:rPr lang="es-ES_tradnl" altLang="en-US" sz="800" dirty="0">
                <a:solidFill>
                  <a:schemeClr val="bg1"/>
                </a:solidFill>
              </a:rPr>
              <a:t>5f5a39f20463e50012bca2c3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856816F-7365-4740-9041-49CBD531F849}"/>
              </a:ext>
            </a:extLst>
          </p:cNvPr>
          <p:cNvSpPr/>
          <p:nvPr/>
        </p:nvSpPr>
        <p:spPr>
          <a:xfrm>
            <a:off x="6196773" y="1163102"/>
            <a:ext cx="1899556" cy="2518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ua_cntr_</a:t>
            </a:r>
            <a:r>
              <a:rPr lang="es-ES_tradnl" altLang="en-US" sz="800" dirty="0">
                <a:solidFill>
                  <a:schemeClr val="bg1"/>
                </a:solidFill>
                <a:sym typeface="+mn-ea"/>
              </a:rPr>
              <a:t>5f3fa521b1782447069c2649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EB9F272-845F-9046-BA6A-D564366979BE}"/>
              </a:ext>
            </a:extLst>
          </p:cNvPr>
          <p:cNvSpPr/>
          <p:nvPr/>
        </p:nvSpPr>
        <p:spPr>
          <a:xfrm>
            <a:off x="6393167" y="1786641"/>
            <a:ext cx="1641377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sp_5f1aa9f638189e22005d0f39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455E6D3-105F-0D4B-8EAA-791F83E545CA}"/>
              </a:ext>
            </a:extLst>
          </p:cNvPr>
          <p:cNvSpPr/>
          <p:nvPr/>
        </p:nvSpPr>
        <p:spPr>
          <a:xfrm>
            <a:off x="8653611" y="1163102"/>
            <a:ext cx="1899556" cy="2518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oa_cntr_</a:t>
            </a:r>
            <a:r>
              <a:rPr lang="es-ES_tradnl" altLang="en-US" sz="800" dirty="0">
                <a:solidFill>
                  <a:schemeClr val="bg1"/>
                </a:solidFill>
                <a:sym typeface="+mn-ea"/>
              </a:rPr>
              <a:t>5f3fa521b1782447069c2649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07B7CEBD-99F8-DA4C-93C1-F5051222AAE6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077955" y="605716"/>
            <a:ext cx="1068596" cy="55738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C22C5219-D41A-5848-AA39-C83904EF910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146551" y="1414977"/>
            <a:ext cx="67305" cy="37166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0C11F95E-F712-0440-AAA1-0FC14B827753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096329" y="1289040"/>
            <a:ext cx="55728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07176ED-AF08-4543-93DE-D5D0062135B4}"/>
              </a:ext>
            </a:extLst>
          </p:cNvPr>
          <p:cNvSpPr txBox="1"/>
          <p:nvPr/>
        </p:nvSpPr>
        <p:spPr>
          <a:xfrm>
            <a:off x="7421825" y="1237464"/>
            <a:ext cx="19062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[r],</a:t>
            </a:r>
            <a:br>
              <a:rPr lang="en-US" sz="1100" dirty="0"/>
            </a:br>
            <a:r>
              <a:rPr lang="en-US" sz="1100" dirty="0">
                <a:solidFill>
                  <a:srgbClr val="FF0000"/>
                </a:solidFill>
              </a:rPr>
              <a:t>dr_offer_5f5a39f2b…d0(…)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924DEC11-D427-3648-A3FF-87D43FC189FD}"/>
              </a:ext>
            </a:extLst>
          </p:cNvPr>
          <p:cNvSpPr/>
          <p:nvPr/>
        </p:nvSpPr>
        <p:spPr>
          <a:xfrm>
            <a:off x="9103140" y="1783620"/>
            <a:ext cx="639638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owner_1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29349C36-D7B0-1A4A-8732-68530A9965F5}"/>
              </a:ext>
            </a:extLst>
          </p:cNvPr>
          <p:cNvCxnSpPr>
            <a:cxnSpLocks/>
            <a:stCxn id="10" idx="2"/>
            <a:endCxn id="39" idx="0"/>
          </p:cNvCxnSpPr>
          <p:nvPr/>
        </p:nvCxnSpPr>
        <p:spPr>
          <a:xfrm flipH="1">
            <a:off x="9422959" y="1414977"/>
            <a:ext cx="180430" cy="36864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16930E9C-AF45-FC4B-ACEF-E8212B979729}"/>
              </a:ext>
            </a:extLst>
          </p:cNvPr>
          <p:cNvSpPr/>
          <p:nvPr/>
        </p:nvSpPr>
        <p:spPr>
          <a:xfrm>
            <a:off x="8122263" y="2250824"/>
            <a:ext cx="838514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market_policy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E2A313F6-079B-764E-9640-6A2DC126E827}"/>
              </a:ext>
            </a:extLst>
          </p:cNvPr>
          <p:cNvCxnSpPr>
            <a:cxnSpLocks/>
            <a:stCxn id="9" idx="2"/>
            <a:endCxn id="42" idx="0"/>
          </p:cNvCxnSpPr>
          <p:nvPr/>
        </p:nvCxnSpPr>
        <p:spPr>
          <a:xfrm>
            <a:off x="7213856" y="2038516"/>
            <a:ext cx="1327664" cy="2123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F8D50843-F79E-0849-AB2F-164CAD2D8E4B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 flipH="1">
            <a:off x="8541520" y="2035495"/>
            <a:ext cx="881439" cy="2153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65AB9629-A976-8B40-9486-345D71468CA1}"/>
              </a:ext>
            </a:extLst>
          </p:cNvPr>
          <p:cNvSpPr/>
          <p:nvPr/>
        </p:nvSpPr>
        <p:spPr>
          <a:xfrm>
            <a:off x="8848352" y="350145"/>
            <a:ext cx="1427355" cy="268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n-US" sz="800" dirty="0">
                <a:solidFill>
                  <a:schemeClr val="bg1"/>
                </a:solidFill>
              </a:rPr>
              <a:t>device_95b40cf9-a9fc-4bd8-b695-99773b6f25e4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0A36FA4D-C12E-A545-AD87-EFDA5FD6DA27}"/>
              </a:ext>
            </a:extLst>
          </p:cNvPr>
          <p:cNvCxnSpPr>
            <a:cxnSpLocks/>
            <a:stCxn id="59" idx="2"/>
            <a:endCxn id="10" idx="0"/>
          </p:cNvCxnSpPr>
          <p:nvPr/>
        </p:nvCxnSpPr>
        <p:spPr>
          <a:xfrm>
            <a:off x="9562030" y="618874"/>
            <a:ext cx="41359" cy="54422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BE45B2D-3766-C849-B479-DF86376ADAE8}"/>
              </a:ext>
            </a:extLst>
          </p:cNvPr>
          <p:cNvSpPr txBox="1"/>
          <p:nvPr/>
        </p:nvSpPr>
        <p:spPr>
          <a:xfrm>
            <a:off x="8227301" y="1063164"/>
            <a:ext cx="295334" cy="20005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D17E1752-83BC-064B-972F-F42F9E6AA235}"/>
              </a:ext>
            </a:extLst>
          </p:cNvPr>
          <p:cNvSpPr txBox="1"/>
          <p:nvPr/>
        </p:nvSpPr>
        <p:spPr>
          <a:xfrm>
            <a:off x="9579369" y="674037"/>
            <a:ext cx="319818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EB36347-1F9F-1545-A668-43756658BB9F}"/>
              </a:ext>
            </a:extLst>
          </p:cNvPr>
          <p:cNvSpPr txBox="1"/>
          <p:nvPr/>
        </p:nvSpPr>
        <p:spPr>
          <a:xfrm>
            <a:off x="9579369" y="1489357"/>
            <a:ext cx="295334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D716DAF6-FB49-5C46-834A-BFD329CBE7EC}"/>
              </a:ext>
            </a:extLst>
          </p:cNvPr>
          <p:cNvSpPr txBox="1"/>
          <p:nvPr/>
        </p:nvSpPr>
        <p:spPr>
          <a:xfrm>
            <a:off x="7180203" y="1440887"/>
            <a:ext cx="287700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6727470-5556-A540-BB77-C61FCB5D8DEA}"/>
              </a:ext>
            </a:extLst>
          </p:cNvPr>
          <p:cNvSpPr txBox="1"/>
          <p:nvPr/>
        </p:nvSpPr>
        <p:spPr>
          <a:xfrm>
            <a:off x="6494400" y="736549"/>
            <a:ext cx="310130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154EBB23-A8E9-BE41-862B-22DE7679358E}"/>
              </a:ext>
            </a:extLst>
          </p:cNvPr>
          <p:cNvSpPr txBox="1"/>
          <p:nvPr/>
        </p:nvSpPr>
        <p:spPr>
          <a:xfrm>
            <a:off x="5944465" y="1005161"/>
            <a:ext cx="310130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2BD6A1F3-EDD5-9D4A-97DA-169EA69C1C2C}"/>
              </a:ext>
            </a:extLst>
          </p:cNvPr>
          <p:cNvSpPr/>
          <p:nvPr/>
        </p:nvSpPr>
        <p:spPr>
          <a:xfrm>
            <a:off x="5738383" y="805959"/>
            <a:ext cx="4929557" cy="872132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DE26604-5224-304A-9496-3BF68A48FB4C}"/>
              </a:ext>
            </a:extLst>
          </p:cNvPr>
          <p:cNvSpPr txBox="1"/>
          <p:nvPr/>
        </p:nvSpPr>
        <p:spPr>
          <a:xfrm>
            <a:off x="10160672" y="952587"/>
            <a:ext cx="310898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700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C8D6C4D-B92A-5D43-A395-4E06FC265691}"/>
              </a:ext>
            </a:extLst>
          </p:cNvPr>
          <p:cNvSpPr txBox="1"/>
          <p:nvPr/>
        </p:nvSpPr>
        <p:spPr>
          <a:xfrm>
            <a:off x="7044136" y="618842"/>
            <a:ext cx="21210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Contract </a:t>
            </a:r>
            <a:r>
              <a:rPr lang="es-ES_tradnl" altLang="en-US" sz="900" dirty="0">
                <a:solidFill>
                  <a:schemeClr val="accent2"/>
                </a:solidFill>
                <a:sym typeface="+mn-ea"/>
              </a:rPr>
              <a:t>5f3fa521b1782447069c2649</a:t>
            </a:r>
            <a:endParaRPr lang="en-US" sz="9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B723EEC0-E465-844F-8B6C-EF81E517ED20}"/>
              </a:ext>
            </a:extLst>
          </p:cNvPr>
          <p:cNvSpPr/>
          <p:nvPr/>
        </p:nvSpPr>
        <p:spPr>
          <a:xfrm>
            <a:off x="8128674" y="2740408"/>
            <a:ext cx="838514" cy="25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‘PM’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5AD0D3B5-4CE1-3A44-81B1-100EE8804A24}"/>
              </a:ext>
            </a:extLst>
          </p:cNvPr>
          <p:cNvCxnSpPr>
            <a:cxnSpLocks/>
            <a:stCxn id="42" idx="2"/>
            <a:endCxn id="63" idx="0"/>
          </p:cNvCxnSpPr>
          <p:nvPr/>
        </p:nvCxnSpPr>
        <p:spPr>
          <a:xfrm>
            <a:off x="8541520" y="2502699"/>
            <a:ext cx="6411" cy="2377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ular Callout 66">
            <a:extLst>
              <a:ext uri="{FF2B5EF4-FFF2-40B4-BE49-F238E27FC236}">
                <a16:creationId xmlns:a16="http://schemas.microsoft.com/office/drawing/2014/main" xmlns="" id="{E88BA847-3948-754D-9AB5-E901CE476110}"/>
              </a:ext>
            </a:extLst>
          </p:cNvPr>
          <p:cNvSpPr/>
          <p:nvPr/>
        </p:nvSpPr>
        <p:spPr>
          <a:xfrm>
            <a:off x="6337437" y="2799828"/>
            <a:ext cx="1130466" cy="345254"/>
          </a:xfrm>
          <a:prstGeom prst="wedgeRoundRectCallout">
            <a:avLst>
              <a:gd name="adj1" fmla="val -191925"/>
              <a:gd name="adj2" fmla="val -4777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vars declared here (note lower case)</a:t>
            </a:r>
          </a:p>
        </p:txBody>
      </p:sp>
      <p:sp>
        <p:nvSpPr>
          <p:cNvPr id="68" name="Rounded Rectangular Callout 67">
            <a:extLst>
              <a:ext uri="{FF2B5EF4-FFF2-40B4-BE49-F238E27FC236}">
                <a16:creationId xmlns:a16="http://schemas.microsoft.com/office/drawing/2014/main" xmlns="" id="{29C011BC-437A-BF4C-B0B2-B5D73E61F655}"/>
              </a:ext>
            </a:extLst>
          </p:cNvPr>
          <p:cNvSpPr/>
          <p:nvPr/>
        </p:nvSpPr>
        <p:spPr>
          <a:xfrm>
            <a:off x="6285774" y="3236677"/>
            <a:ext cx="1541138" cy="411894"/>
          </a:xfrm>
          <a:prstGeom prst="wedgeRoundRectCallout">
            <a:avLst>
              <a:gd name="adj1" fmla="val -219289"/>
              <a:gd name="adj2" fmla="val -854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predicate </a:t>
            </a:r>
            <a:r>
              <a:rPr lang="en-US" sz="800" b="1" i="1" dirty="0">
                <a:solidFill>
                  <a:schemeClr val="tx1"/>
                </a:solidFill>
              </a:rPr>
              <a:t>declared</a:t>
            </a:r>
            <a:r>
              <a:rPr lang="en-US" sz="800" dirty="0">
                <a:solidFill>
                  <a:schemeClr val="tx1"/>
                </a:solidFill>
              </a:rPr>
              <a:t> here with argument types when offer is created</a:t>
            </a:r>
          </a:p>
        </p:txBody>
      </p:sp>
      <p:sp>
        <p:nvSpPr>
          <p:cNvPr id="69" name="Rounded Rectangular Callout 68">
            <a:extLst>
              <a:ext uri="{FF2B5EF4-FFF2-40B4-BE49-F238E27FC236}">
                <a16:creationId xmlns:a16="http://schemas.microsoft.com/office/drawing/2014/main" xmlns="" id="{A82B85B6-7320-AD46-BB3C-799E044B6EE4}"/>
              </a:ext>
            </a:extLst>
          </p:cNvPr>
          <p:cNvSpPr/>
          <p:nvPr/>
        </p:nvSpPr>
        <p:spPr>
          <a:xfrm>
            <a:off x="6401569" y="3697036"/>
            <a:ext cx="1194810" cy="741943"/>
          </a:xfrm>
          <a:prstGeom prst="wedgeRoundRectCallout">
            <a:avLst>
              <a:gd name="adj1" fmla="val -103792"/>
              <a:gd name="adj2" fmla="val -2771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predicate is </a:t>
            </a:r>
            <a:r>
              <a:rPr lang="en-US" sz="800" b="1" i="1" dirty="0">
                <a:solidFill>
                  <a:schemeClr val="tx1"/>
                </a:solidFill>
              </a:rPr>
              <a:t>defined</a:t>
            </a:r>
            <a:r>
              <a:rPr lang="en-US" sz="800" dirty="0">
                <a:solidFill>
                  <a:schemeClr val="tx1"/>
                </a:solidFill>
              </a:rPr>
              <a:t> when offer is created here with </a:t>
            </a:r>
            <a:r>
              <a:rPr lang="en-US" sz="800" b="1" i="1" dirty="0">
                <a:solidFill>
                  <a:schemeClr val="tx1"/>
                </a:solidFill>
              </a:rPr>
              <a:t>formal params </a:t>
            </a:r>
            <a:r>
              <a:rPr lang="en-US" sz="800" dirty="0">
                <a:solidFill>
                  <a:schemeClr val="tx1"/>
                </a:solidFill>
              </a:rPr>
              <a:t>(note use of caps)</a:t>
            </a:r>
          </a:p>
        </p:txBody>
      </p:sp>
      <p:sp>
        <p:nvSpPr>
          <p:cNvPr id="71" name="Rounded Rectangular Callout 70">
            <a:extLst>
              <a:ext uri="{FF2B5EF4-FFF2-40B4-BE49-F238E27FC236}">
                <a16:creationId xmlns:a16="http://schemas.microsoft.com/office/drawing/2014/main" xmlns="" id="{3A3FB761-4578-7846-9877-41D755B3AA0C}"/>
              </a:ext>
            </a:extLst>
          </p:cNvPr>
          <p:cNvSpPr/>
          <p:nvPr/>
        </p:nvSpPr>
        <p:spPr>
          <a:xfrm>
            <a:off x="7699554" y="4345836"/>
            <a:ext cx="1130466" cy="345254"/>
          </a:xfrm>
          <a:prstGeom prst="wedgeRoundRectCallout">
            <a:avLst>
              <a:gd name="adj1" fmla="val 117963"/>
              <a:gd name="adj2" fmla="val -19933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restriction from Offer</a:t>
            </a:r>
          </a:p>
        </p:txBody>
      </p:sp>
      <p:sp>
        <p:nvSpPr>
          <p:cNvPr id="60" name="Rounded Rectangular Callout 59">
            <a:extLst>
              <a:ext uri="{FF2B5EF4-FFF2-40B4-BE49-F238E27FC236}">
                <a16:creationId xmlns:a16="http://schemas.microsoft.com/office/drawing/2014/main" xmlns="" id="{855180B7-DA21-3C46-8E21-8E7199EB4959}"/>
              </a:ext>
            </a:extLst>
          </p:cNvPr>
          <p:cNvSpPr/>
          <p:nvPr/>
        </p:nvSpPr>
        <p:spPr>
          <a:xfrm>
            <a:off x="7699554" y="4345836"/>
            <a:ext cx="1130466" cy="345254"/>
          </a:xfrm>
          <a:prstGeom prst="wedgeRoundRectCallout">
            <a:avLst>
              <a:gd name="adj1" fmla="val -308477"/>
              <a:gd name="adj2" fmla="val 144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restriction from Offer</a:t>
            </a:r>
          </a:p>
        </p:txBody>
      </p:sp>
      <p:sp>
        <p:nvSpPr>
          <p:cNvPr id="76" name="Rounded Rectangular Callout 75">
            <a:extLst>
              <a:ext uri="{FF2B5EF4-FFF2-40B4-BE49-F238E27FC236}">
                <a16:creationId xmlns:a16="http://schemas.microsoft.com/office/drawing/2014/main" xmlns="" id="{CF31775B-2330-EA45-9B6B-590CE07C6E69}"/>
              </a:ext>
            </a:extLst>
          </p:cNvPr>
          <p:cNvSpPr/>
          <p:nvPr/>
        </p:nvSpPr>
        <p:spPr>
          <a:xfrm>
            <a:off x="5098242" y="5542217"/>
            <a:ext cx="1085678" cy="804272"/>
          </a:xfrm>
          <a:prstGeom prst="wedgeRoundRectCallout">
            <a:avLst>
              <a:gd name="adj1" fmla="val 77398"/>
              <a:gd name="adj2" fmla="val 2382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Query </a:t>
            </a:r>
            <a:r>
              <a:rPr lang="en-US" sz="800" dirty="0" err="1">
                <a:solidFill>
                  <a:schemeClr val="tx1"/>
                </a:solidFill>
              </a:rPr>
              <a:t>cond</a:t>
            </a:r>
            <a:r>
              <a:rPr lang="en-US" sz="800" dirty="0">
                <a:solidFill>
                  <a:schemeClr val="tx1"/>
                </a:solidFill>
              </a:rPr>
              <a:t>= provides list of  actual condition var definitions from </a:t>
            </a:r>
            <a:r>
              <a:rPr lang="en-US" sz="800" dirty="0" err="1">
                <a:solidFill>
                  <a:schemeClr val="tx1"/>
                </a:solidFill>
              </a:rPr>
              <a:t>datapackage</a:t>
            </a:r>
            <a:r>
              <a:rPr lang="en-US" sz="800" dirty="0">
                <a:solidFill>
                  <a:schemeClr val="tx1"/>
                </a:solidFill>
              </a:rPr>
              <a:t> for this query</a:t>
            </a:r>
          </a:p>
        </p:txBody>
      </p:sp>
      <p:sp>
        <p:nvSpPr>
          <p:cNvPr id="70" name="Rounded Rectangular Callout 69">
            <a:extLst>
              <a:ext uri="{FF2B5EF4-FFF2-40B4-BE49-F238E27FC236}">
                <a16:creationId xmlns:a16="http://schemas.microsoft.com/office/drawing/2014/main" xmlns="" id="{E30CF8C1-8CAC-8141-8B16-E1A09858A2B3}"/>
              </a:ext>
            </a:extLst>
          </p:cNvPr>
          <p:cNvSpPr/>
          <p:nvPr/>
        </p:nvSpPr>
        <p:spPr>
          <a:xfrm>
            <a:off x="6096000" y="2157127"/>
            <a:ext cx="1663443" cy="411894"/>
          </a:xfrm>
          <a:prstGeom prst="wedgeRoundRectCallout">
            <a:avLst>
              <a:gd name="adj1" fmla="val 97540"/>
              <a:gd name="adj2" fmla="val -17710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predicate </a:t>
            </a:r>
            <a:r>
              <a:rPr lang="en-US" sz="800" b="1" i="1" dirty="0">
                <a:solidFill>
                  <a:schemeClr val="tx1"/>
                </a:solidFill>
              </a:rPr>
              <a:t>used</a:t>
            </a:r>
            <a:r>
              <a:rPr lang="en-US" sz="800" dirty="0">
                <a:solidFill>
                  <a:schemeClr val="tx1"/>
                </a:solidFill>
              </a:rPr>
              <a:t> here in conditional rule with constant or condition variable </a:t>
            </a:r>
            <a:r>
              <a:rPr lang="en-US" sz="800" dirty="0" err="1">
                <a:solidFill>
                  <a:schemeClr val="tx1"/>
                </a:solidFill>
              </a:rPr>
              <a:t>args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8" name="Rounded Rectangular Callout 77">
            <a:extLst>
              <a:ext uri="{FF2B5EF4-FFF2-40B4-BE49-F238E27FC236}">
                <a16:creationId xmlns:a16="http://schemas.microsoft.com/office/drawing/2014/main" xmlns="" id="{4F86B321-CC08-F04F-9A7C-EC225B3FBA8D}"/>
              </a:ext>
            </a:extLst>
          </p:cNvPr>
          <p:cNvSpPr/>
          <p:nvPr/>
        </p:nvSpPr>
        <p:spPr>
          <a:xfrm>
            <a:off x="6077955" y="2157127"/>
            <a:ext cx="1692484" cy="411894"/>
          </a:xfrm>
          <a:prstGeom prst="wedgeRoundRectCallout">
            <a:avLst>
              <a:gd name="adj1" fmla="val -64656"/>
              <a:gd name="adj2" fmla="val -11132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condition predicate </a:t>
            </a:r>
            <a:r>
              <a:rPr lang="en-US" sz="800" b="1" i="1" dirty="0">
                <a:solidFill>
                  <a:schemeClr val="tx1"/>
                </a:solidFill>
              </a:rPr>
              <a:t>used</a:t>
            </a:r>
            <a:r>
              <a:rPr lang="en-US" sz="800" dirty="0">
                <a:solidFill>
                  <a:schemeClr val="tx1"/>
                </a:solidFill>
              </a:rPr>
              <a:t> here in conditional rule with constants or condition variable </a:t>
            </a:r>
            <a:r>
              <a:rPr lang="en-US" sz="800" dirty="0" err="1">
                <a:solidFill>
                  <a:schemeClr val="tx1"/>
                </a:solidFill>
              </a:rPr>
              <a:t>args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DB5A1EB-2319-4444-9B88-ACE76EF522F1}"/>
              </a:ext>
            </a:extLst>
          </p:cNvPr>
          <p:cNvSpPr txBox="1"/>
          <p:nvPr/>
        </p:nvSpPr>
        <p:spPr>
          <a:xfrm rot="18597140">
            <a:off x="-99697" y="1085998"/>
            <a:ext cx="1117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Contract policy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DED1ADA8-C4CA-9844-A3B6-385D87D8DEC0}"/>
              </a:ext>
            </a:extLst>
          </p:cNvPr>
          <p:cNvSpPr txBox="1"/>
          <p:nvPr/>
        </p:nvSpPr>
        <p:spPr>
          <a:xfrm rot="18607626">
            <a:off x="-153153" y="3586720"/>
            <a:ext cx="1170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Offer conditions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8A6C66D8-7C66-2E4E-9122-60A0E52DA1F6}"/>
              </a:ext>
            </a:extLst>
          </p:cNvPr>
          <p:cNvSpPr txBox="1"/>
          <p:nvPr/>
        </p:nvSpPr>
        <p:spPr>
          <a:xfrm rot="18569802">
            <a:off x="-121934" y="5418488"/>
            <a:ext cx="10166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err="1"/>
              <a:t>Datapackage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query</a:t>
            </a:r>
          </a:p>
        </p:txBody>
      </p:sp>
      <p:sp>
        <p:nvSpPr>
          <p:cNvPr id="82" name="Rounded Rectangular Callout 81">
            <a:extLst>
              <a:ext uri="{FF2B5EF4-FFF2-40B4-BE49-F238E27FC236}">
                <a16:creationId xmlns:a16="http://schemas.microsoft.com/office/drawing/2014/main" xmlns="" id="{0A53A141-401E-F849-97E7-E1ED41B896DC}"/>
              </a:ext>
            </a:extLst>
          </p:cNvPr>
          <p:cNvSpPr/>
          <p:nvPr/>
        </p:nvSpPr>
        <p:spPr>
          <a:xfrm>
            <a:off x="2826685" y="5812183"/>
            <a:ext cx="1229331" cy="921720"/>
          </a:xfrm>
          <a:prstGeom prst="wedgeRoundRectCallout">
            <a:avLst>
              <a:gd name="adj1" fmla="val -32567"/>
              <a:gd name="adj2" fmla="val -9203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These values are substituted into any condition variables occurring in the rule condition before the condition predicate is invoked.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15B03B4F-643A-7445-BB92-0EA1CC4644CB}"/>
              </a:ext>
            </a:extLst>
          </p:cNvPr>
          <p:cNvSpPr txBox="1"/>
          <p:nvPr/>
        </p:nvSpPr>
        <p:spPr>
          <a:xfrm>
            <a:off x="5922173" y="4864320"/>
            <a:ext cx="3492846" cy="19236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Datapackage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{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datapackage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-id”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“laea8e39-b49b-4fc7-bb88-9ec48a555173”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“measurement-channel-id”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</a:p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deviceID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“95b40cf9-a9fc-4bd8-b695-99773b6f25e4”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“type”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“time-series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</a:t>
            </a:r>
            <a:r>
              <a:rPr lang="en-US" sz="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cpp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-type”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“vehicle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“timestamp-start”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“2020-09-08T08:00:00Z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“timestamp-stop”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“2020-09-09T08:00:00Z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“submit-time”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</a:t>
            </a:r>
            <a:r>
              <a:rPr lang="en-US" sz="7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aco" pitchFamily="2" charset="77"/>
              </a:rPr>
              <a:t>“2020-09-09T08:03:22.350069Z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,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“geo-bounding-box”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{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“longitude-min”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3.419216,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“longitude-max”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3.519216,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”latitude-min”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40.062069,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    “latitude-max”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: 40.072069</a:t>
            </a: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/>
            </a:r>
            <a:b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aco" pitchFamily="2" charset="77"/>
              </a:rPr>
              <a:t>    </a:t>
            </a: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}</a:t>
            </a:r>
            <a:b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</a:br>
            <a:r>
              <a:rPr lang="en-US" sz="700" dirty="0">
                <a:solidFill>
                  <a:schemeClr val="accent4">
                    <a:lumMod val="40000"/>
                    <a:lumOff val="60000"/>
                  </a:schemeClr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81" name="Rounded Rectangular Callout 80">
            <a:extLst>
              <a:ext uri="{FF2B5EF4-FFF2-40B4-BE49-F238E27FC236}">
                <a16:creationId xmlns:a16="http://schemas.microsoft.com/office/drawing/2014/main" xmlns="" id="{24C6B483-374F-0C42-8E9D-AA6F0275892E}"/>
              </a:ext>
            </a:extLst>
          </p:cNvPr>
          <p:cNvSpPr/>
          <p:nvPr/>
        </p:nvSpPr>
        <p:spPr>
          <a:xfrm>
            <a:off x="5098242" y="5542217"/>
            <a:ext cx="1085678" cy="804272"/>
          </a:xfrm>
          <a:prstGeom prst="wedgeRoundRectCallout">
            <a:avLst>
              <a:gd name="adj1" fmla="val -136170"/>
              <a:gd name="adj2" fmla="val -6794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Query </a:t>
            </a:r>
            <a:r>
              <a:rPr lang="en-US" sz="800" dirty="0" err="1">
                <a:solidFill>
                  <a:schemeClr val="tx1"/>
                </a:solidFill>
              </a:rPr>
              <a:t>cond</a:t>
            </a:r>
            <a:r>
              <a:rPr lang="en-US" sz="800" dirty="0">
                <a:solidFill>
                  <a:schemeClr val="tx1"/>
                </a:solidFill>
              </a:rPr>
              <a:t>= provides list of  actual condition var definitions from </a:t>
            </a:r>
            <a:r>
              <a:rPr lang="en-US" sz="800" dirty="0" err="1">
                <a:solidFill>
                  <a:schemeClr val="tx1"/>
                </a:solidFill>
              </a:rPr>
              <a:t>datapackage</a:t>
            </a:r>
            <a:r>
              <a:rPr lang="en-US" sz="800" dirty="0">
                <a:solidFill>
                  <a:schemeClr val="tx1"/>
                </a:solidFill>
              </a:rPr>
              <a:t> for this query</a:t>
            </a:r>
          </a:p>
        </p:txBody>
      </p:sp>
    </p:spTree>
    <p:extLst>
      <p:ext uri="{BB962C8B-B14F-4D97-AF65-F5344CB8AC3E}">
        <p14:creationId xmlns:p14="http://schemas.microsoft.com/office/powerpoint/2010/main" val="1814323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12939</TotalTime>
  <Words>2285</Words>
  <Application>Microsoft Macintosh PowerPoint</Application>
  <PresentationFormat>Custom</PresentationFormat>
  <Paragraphs>622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Marketplace Example Description</vt:lpstr>
      <vt:lpstr>Problem: Validate that an incoming data package matches the contracts restrictions</vt:lpstr>
      <vt:lpstr>Incoming datapackages</vt:lpstr>
      <vt:lpstr>Not a Match</vt:lpstr>
      <vt:lpstr>Solution 3c (3b renumbered)</vt:lpstr>
      <vt:lpstr>Solution 3c (basic structure)</vt:lpstr>
      <vt:lpstr>Solution 3c (contract)</vt:lpstr>
      <vt:lpstr>Solution 3c (dp query)</vt:lpstr>
      <vt:lpstr>Condition parameter passing</vt:lpstr>
      <vt:lpstr>Flow of information used for policy decision</vt:lpstr>
      <vt:lpstr>The pieces of the solution</vt:lpstr>
      <vt:lpstr>Add a second contract to the example with same device, same owner, same SP, different aeon cannel (see TEST/nn-tests/14-market-policy2.sh)</vt:lpstr>
      <vt:lpstr>Executing the example</vt:lpstr>
      <vt:lpstr>Life cycle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1</dc:title>
  <dc:creator>elisa</dc:creator>
  <cp:lastModifiedBy>Rance DeLong</cp:lastModifiedBy>
  <cp:revision>181</cp:revision>
  <dcterms:created xsi:type="dcterms:W3CDTF">2020-09-21T13:16:21Z</dcterms:created>
  <dcterms:modified xsi:type="dcterms:W3CDTF">2021-03-15T14:28:15Z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