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56" r:id="rId5"/>
    <p:sldId id="267" r:id="rId6"/>
    <p:sldId id="289" r:id="rId7"/>
    <p:sldId id="281" r:id="rId8"/>
    <p:sldId id="268" r:id="rId9"/>
    <p:sldId id="269" r:id="rId10"/>
    <p:sldId id="290" r:id="rId11"/>
    <p:sldId id="258" r:id="rId12"/>
    <p:sldId id="265" r:id="rId13"/>
    <p:sldId id="284" r:id="rId14"/>
    <p:sldId id="288" r:id="rId15"/>
    <p:sldId id="293" r:id="rId16"/>
    <p:sldId id="294" r:id="rId17"/>
    <p:sldId id="295" r:id="rId18"/>
    <p:sldId id="286" r:id="rId19"/>
    <p:sldId id="298" r:id="rId20"/>
    <p:sldId id="263" r:id="rId21"/>
    <p:sldId id="264" r:id="rId22"/>
    <p:sldId id="299" r:id="rId23"/>
    <p:sldId id="259" r:id="rId24"/>
    <p:sldId id="283" r:id="rId25"/>
    <p:sldId id="292" r:id="rId26"/>
    <p:sldId id="287" r:id="rId27"/>
    <p:sldId id="296"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 id="{72D1DFCE-6544-43CC-BAE5-FFB0359E3F10}">
          <p14:sldIdLst>
            <p14:sldId id="256"/>
          </p14:sldIdLst>
        </p14:section>
        <p14:section name="研究背景" id="{C528899B-D1B6-4215-81FD-D190FFA6A829}">
          <p14:sldIdLst>
            <p14:sldId id="267"/>
            <p14:sldId id="289"/>
            <p14:sldId id="281"/>
            <p14:sldId id="268"/>
            <p14:sldId id="269"/>
            <p14:sldId id="290"/>
          </p14:sldIdLst>
        </p14:section>
        <p14:section name="研究目的" id="{ED4C3FEC-A38A-421D-AB0C-734B3574674C}">
          <p14:sldIdLst>
            <p14:sldId id="258"/>
          </p14:sldIdLst>
        </p14:section>
        <p14:section name="方法" id="{9C0C5322-60AD-4F57-A13F-7FC310F847FD}">
          <p14:sldIdLst>
            <p14:sldId id="265"/>
            <p14:sldId id="284"/>
            <p14:sldId id="288"/>
            <p14:sldId id="293"/>
            <p14:sldId id="294"/>
          </p14:sldIdLst>
        </p14:section>
        <p14:section name="結果・考察" id="{81B9762F-C59D-48CF-AAD4-64823311389A}">
          <p14:sldIdLst>
            <p14:sldId id="295"/>
            <p14:sldId id="286"/>
            <p14:sldId id="298"/>
          </p14:sldIdLst>
        </p14:section>
        <p14:section name="まとめ" id="{87D0EF63-F84C-4DD9-9053-376DEA547E5B}">
          <p14:sldIdLst>
            <p14:sldId id="263"/>
          </p14:sldIdLst>
        </p14:section>
        <p14:section name="今後の課題" id="{F46FA468-C8B8-4E66-BA4D-EEFF6DDF420F}">
          <p14:sldIdLst>
            <p14:sldId id="264"/>
          </p14:sldIdLst>
        </p14:section>
        <p14:section name="時間があれば" id="{2DB85EC6-7445-40A6-93A1-B23BBA1C45EB}">
          <p14:sldIdLst>
            <p14:sldId id="299"/>
          </p14:sldIdLst>
        </p14:section>
        <p14:section name="質問で必要なら" id="{20D3BA90-E687-4BD8-99D7-13CC1A1F89A0}">
          <p14:sldIdLst>
            <p14:sldId id="259"/>
            <p14:sldId id="283"/>
            <p14:sldId id="292"/>
            <p14:sldId id="287"/>
            <p14:sldId id="2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4" autoAdjust="0"/>
    <p:restoredTop sz="74286" autoAdjust="0"/>
  </p:normalViewPr>
  <p:slideViewPr>
    <p:cSldViewPr snapToGrid="0">
      <p:cViewPr varScale="1">
        <p:scale>
          <a:sx n="90" d="100"/>
          <a:sy n="90" d="100"/>
        </p:scale>
        <p:origin x="1884" y="90"/>
      </p:cViewPr>
      <p:guideLst/>
    </p:cSldViewPr>
  </p:slideViewPr>
  <p:notesTextViewPr>
    <p:cViewPr>
      <p:scale>
        <a:sx n="1" d="1"/>
        <a:sy n="1" d="1"/>
      </p:scale>
      <p:origin x="0" y="0"/>
    </p:cViewPr>
  </p:notesTextViewPr>
  <p:notesViewPr>
    <p:cSldViewPr snapToGrid="0">
      <p:cViewPr varScale="1">
        <p:scale>
          <a:sx n="84" d="100"/>
          <a:sy n="84" d="100"/>
        </p:scale>
        <p:origin x="2976"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祥太郎 梶原" userId="1db2754ba7318381" providerId="LiveId" clId="{E317576C-D39B-4BF3-83F6-4C635BD268AB}"/>
    <pc:docChg chg="undo redo custSel addSld delSld modSld sldOrd modSection">
      <pc:chgData name="祥太郎 梶原" userId="1db2754ba7318381" providerId="LiveId" clId="{E317576C-D39B-4BF3-83F6-4C635BD268AB}" dt="2025-02-09T23:00:46.279" v="3335" actId="20577"/>
      <pc:docMkLst>
        <pc:docMk/>
      </pc:docMkLst>
      <pc:sldChg chg="modSp mod modNotesTx">
        <pc:chgData name="祥太郎 梶原" userId="1db2754ba7318381" providerId="LiveId" clId="{E317576C-D39B-4BF3-83F6-4C635BD268AB}" dt="2025-02-09T22:59:53.468" v="3333" actId="20577"/>
        <pc:sldMkLst>
          <pc:docMk/>
          <pc:sldMk cId="2808213396" sldId="258"/>
        </pc:sldMkLst>
        <pc:spChg chg="mod">
          <ac:chgData name="祥太郎 梶原" userId="1db2754ba7318381" providerId="LiveId" clId="{E317576C-D39B-4BF3-83F6-4C635BD268AB}" dt="2025-02-09T22:46:19.446" v="3287"/>
          <ac:spMkLst>
            <pc:docMk/>
            <pc:sldMk cId="2808213396" sldId="258"/>
            <ac:spMk id="8" creationId="{1DA9F317-C4F1-6FF5-528F-5970C3DBEB84}"/>
          </ac:spMkLst>
        </pc:spChg>
      </pc:sldChg>
      <pc:sldChg chg="modSp mod">
        <pc:chgData name="祥太郎 梶原" userId="1db2754ba7318381" providerId="LiveId" clId="{E317576C-D39B-4BF3-83F6-4C635BD268AB}" dt="2025-02-09T17:31:14.541" v="487" actId="255"/>
        <pc:sldMkLst>
          <pc:docMk/>
          <pc:sldMk cId="1942880227" sldId="259"/>
        </pc:sldMkLst>
        <pc:spChg chg="mod">
          <ac:chgData name="祥太郎 梶原" userId="1db2754ba7318381" providerId="LiveId" clId="{E317576C-D39B-4BF3-83F6-4C635BD268AB}" dt="2025-02-09T17:31:14.541" v="487" actId="255"/>
          <ac:spMkLst>
            <pc:docMk/>
            <pc:sldMk cId="1942880227" sldId="259"/>
            <ac:spMk id="2" creationId="{31FF0FA8-2058-4FB5-B5EA-58024CA37981}"/>
          </ac:spMkLst>
        </pc:spChg>
      </pc:sldChg>
      <pc:sldChg chg="addSp delSp modSp del mod">
        <pc:chgData name="祥太郎 梶原" userId="1db2754ba7318381" providerId="LiveId" clId="{E317576C-D39B-4BF3-83F6-4C635BD268AB}" dt="2025-02-09T21:02:10.330" v="1888" actId="47"/>
        <pc:sldMkLst>
          <pc:docMk/>
          <pc:sldMk cId="4042019196" sldId="261"/>
        </pc:sldMkLst>
      </pc:sldChg>
      <pc:sldChg chg="addSp modSp mod modNotesTx">
        <pc:chgData name="祥太郎 梶原" userId="1db2754ba7318381" providerId="LiveId" clId="{E317576C-D39B-4BF3-83F6-4C635BD268AB}" dt="2025-02-09T22:12:04.601" v="3116"/>
        <pc:sldMkLst>
          <pc:docMk/>
          <pc:sldMk cId="999698520" sldId="263"/>
        </pc:sldMkLst>
        <pc:spChg chg="mod">
          <ac:chgData name="祥太郎 梶原" userId="1db2754ba7318381" providerId="LiveId" clId="{E317576C-D39B-4BF3-83F6-4C635BD268AB}" dt="2025-02-09T21:08:07.836" v="1901" actId="20577"/>
          <ac:spMkLst>
            <pc:docMk/>
            <pc:sldMk cId="999698520" sldId="263"/>
            <ac:spMk id="3" creationId="{A1791771-EF72-FDDD-20E0-AE0A1C5BF3AD}"/>
          </ac:spMkLst>
        </pc:spChg>
        <pc:picChg chg="add mod">
          <ac:chgData name="祥太郎 梶原" userId="1db2754ba7318381" providerId="LiveId" clId="{E317576C-D39B-4BF3-83F6-4C635BD268AB}" dt="2025-02-09T21:08:26.190" v="1903" actId="1076"/>
          <ac:picMkLst>
            <pc:docMk/>
            <pc:sldMk cId="999698520" sldId="263"/>
            <ac:picMk id="5" creationId="{3540689C-EF21-F27A-29AF-731BE87628A4}"/>
          </ac:picMkLst>
        </pc:picChg>
      </pc:sldChg>
      <pc:sldChg chg="modSp mod modNotesTx">
        <pc:chgData name="祥太郎 梶原" userId="1db2754ba7318381" providerId="LiveId" clId="{E317576C-D39B-4BF3-83F6-4C635BD268AB}" dt="2025-02-09T22:14:23.495" v="3254" actId="20577"/>
        <pc:sldMkLst>
          <pc:docMk/>
          <pc:sldMk cId="373250353" sldId="264"/>
        </pc:sldMkLst>
        <pc:spChg chg="mod">
          <ac:chgData name="祥太郎 梶原" userId="1db2754ba7318381" providerId="LiveId" clId="{E317576C-D39B-4BF3-83F6-4C635BD268AB}" dt="2025-02-09T21:09:35.294" v="1904" actId="14100"/>
          <ac:spMkLst>
            <pc:docMk/>
            <pc:sldMk cId="373250353" sldId="264"/>
            <ac:spMk id="3" creationId="{B2D11759-3405-D07B-0F91-634B17A219C8}"/>
          </ac:spMkLst>
        </pc:spChg>
      </pc:sldChg>
      <pc:sldChg chg="addSp modSp add mod modNotesTx">
        <pc:chgData name="祥太郎 梶原" userId="1db2754ba7318381" providerId="LiveId" clId="{E317576C-D39B-4BF3-83F6-4C635BD268AB}" dt="2025-02-09T21:52:41.623" v="2539" actId="20577"/>
        <pc:sldMkLst>
          <pc:docMk/>
          <pc:sldMk cId="2309906750" sldId="265"/>
        </pc:sldMkLst>
        <pc:spChg chg="mod">
          <ac:chgData name="祥太郎 梶原" userId="1db2754ba7318381" providerId="LiveId" clId="{E317576C-D39B-4BF3-83F6-4C635BD268AB}" dt="2025-02-09T17:28:51.972" v="461" actId="20577"/>
          <ac:spMkLst>
            <pc:docMk/>
            <pc:sldMk cId="2309906750" sldId="265"/>
            <ac:spMk id="2" creationId="{2F330644-CF10-4DD3-A938-1582287A236D}"/>
          </ac:spMkLst>
        </pc:spChg>
        <pc:spChg chg="add mod">
          <ac:chgData name="祥太郎 梶原" userId="1db2754ba7318381" providerId="LiveId" clId="{E317576C-D39B-4BF3-83F6-4C635BD268AB}" dt="2025-02-09T21:52:33.403" v="2520" actId="20577"/>
          <ac:spMkLst>
            <pc:docMk/>
            <pc:sldMk cId="2309906750" sldId="265"/>
            <ac:spMk id="3" creationId="{C5672E29-EBDB-A8DD-FFA6-F3C9B966E711}"/>
          </ac:spMkLst>
        </pc:spChg>
      </pc:sldChg>
      <pc:sldChg chg="modSp mod modNotesTx">
        <pc:chgData name="祥太郎 梶原" userId="1db2754ba7318381" providerId="LiveId" clId="{E317576C-D39B-4BF3-83F6-4C635BD268AB}" dt="2025-02-09T22:56:11.655" v="3332" actId="20577"/>
        <pc:sldMkLst>
          <pc:docMk/>
          <pc:sldMk cId="353747424" sldId="267"/>
        </pc:sldMkLst>
        <pc:spChg chg="mod">
          <ac:chgData name="祥太郎 梶原" userId="1db2754ba7318381" providerId="LiveId" clId="{E317576C-D39B-4BF3-83F6-4C635BD268AB}" dt="2025-02-09T21:22:43.960" v="2030" actId="1076"/>
          <ac:spMkLst>
            <pc:docMk/>
            <pc:sldMk cId="353747424" sldId="267"/>
            <ac:spMk id="18" creationId="{0B8BF59A-7753-AA2E-048C-3D748256BFA9}"/>
          </ac:spMkLst>
        </pc:spChg>
      </pc:sldChg>
      <pc:sldChg chg="modSp mod">
        <pc:chgData name="祥太郎 梶原" userId="1db2754ba7318381" providerId="LiveId" clId="{E317576C-D39B-4BF3-83F6-4C635BD268AB}" dt="2025-02-09T21:34:23.535" v="2225" actId="14100"/>
        <pc:sldMkLst>
          <pc:docMk/>
          <pc:sldMk cId="2133230950" sldId="268"/>
        </pc:sldMkLst>
        <pc:spChg chg="mod">
          <ac:chgData name="祥太郎 梶原" userId="1db2754ba7318381" providerId="LiveId" clId="{E317576C-D39B-4BF3-83F6-4C635BD268AB}" dt="2025-02-09T17:32:00.899" v="492" actId="255"/>
          <ac:spMkLst>
            <pc:docMk/>
            <pc:sldMk cId="2133230950" sldId="268"/>
            <ac:spMk id="2" creationId="{C635C2A3-49F6-ABCE-DD11-1A6858165A11}"/>
          </ac:spMkLst>
        </pc:spChg>
        <pc:spChg chg="mod">
          <ac:chgData name="祥太郎 梶原" userId="1db2754ba7318381" providerId="LiveId" clId="{E317576C-D39B-4BF3-83F6-4C635BD268AB}" dt="2025-02-09T21:34:23.535" v="2225" actId="14100"/>
          <ac:spMkLst>
            <pc:docMk/>
            <pc:sldMk cId="2133230950" sldId="268"/>
            <ac:spMk id="8" creationId="{20986241-BC6B-5B2B-0655-B68CFCF0C5C2}"/>
          </ac:spMkLst>
        </pc:spChg>
        <pc:spChg chg="mod">
          <ac:chgData name="祥太郎 梶原" userId="1db2754ba7318381" providerId="LiveId" clId="{E317576C-D39B-4BF3-83F6-4C635BD268AB}" dt="2025-02-09T18:49:22.908" v="944" actId="208"/>
          <ac:spMkLst>
            <pc:docMk/>
            <pc:sldMk cId="2133230950" sldId="268"/>
            <ac:spMk id="57" creationId="{FB9A9D45-AE87-EF35-2C2A-6FE7F3C57684}"/>
          </ac:spMkLst>
        </pc:spChg>
        <pc:spChg chg="mod">
          <ac:chgData name="祥太郎 梶原" userId="1db2754ba7318381" providerId="LiveId" clId="{E317576C-D39B-4BF3-83F6-4C635BD268AB}" dt="2025-02-09T18:49:19.837" v="943" actId="208"/>
          <ac:spMkLst>
            <pc:docMk/>
            <pc:sldMk cId="2133230950" sldId="268"/>
            <ac:spMk id="65" creationId="{41FFC8C7-87F7-EA33-B5DE-31004922767C}"/>
          </ac:spMkLst>
        </pc:spChg>
      </pc:sldChg>
      <pc:sldChg chg="delSp modSp mod">
        <pc:chgData name="祥太郎 梶原" userId="1db2754ba7318381" providerId="LiveId" clId="{E317576C-D39B-4BF3-83F6-4C635BD268AB}" dt="2025-02-09T21:33:49.902" v="2206" actId="478"/>
        <pc:sldMkLst>
          <pc:docMk/>
          <pc:sldMk cId="1914203620" sldId="269"/>
        </pc:sldMkLst>
        <pc:spChg chg="mod">
          <ac:chgData name="祥太郎 梶原" userId="1db2754ba7318381" providerId="LiveId" clId="{E317576C-D39B-4BF3-83F6-4C635BD268AB}" dt="2025-02-09T17:32:11.514" v="493" actId="255"/>
          <ac:spMkLst>
            <pc:docMk/>
            <pc:sldMk cId="1914203620" sldId="269"/>
            <ac:spMk id="2" creationId="{07BE1212-42ED-3099-A6F4-7551D65D7A90}"/>
          </ac:spMkLst>
        </pc:spChg>
        <pc:spChg chg="mod">
          <ac:chgData name="祥太郎 梶原" userId="1db2754ba7318381" providerId="LiveId" clId="{E317576C-D39B-4BF3-83F6-4C635BD268AB}" dt="2025-02-09T21:33:43.753" v="2205" actId="208"/>
          <ac:spMkLst>
            <pc:docMk/>
            <pc:sldMk cId="1914203620" sldId="269"/>
            <ac:spMk id="30" creationId="{057E279E-2C6B-4318-1E19-48D95E6F6A38}"/>
          </ac:spMkLst>
        </pc:spChg>
        <pc:spChg chg="mod">
          <ac:chgData name="祥太郎 梶原" userId="1db2754ba7318381" providerId="LiveId" clId="{E317576C-D39B-4BF3-83F6-4C635BD268AB}" dt="2025-02-09T18:49:08.873" v="941" actId="208"/>
          <ac:spMkLst>
            <pc:docMk/>
            <pc:sldMk cId="1914203620" sldId="269"/>
            <ac:spMk id="38" creationId="{4B0A7D17-057C-FA04-7537-80D3341D8B4B}"/>
          </ac:spMkLst>
        </pc:spChg>
        <pc:spChg chg="mod">
          <ac:chgData name="祥太郎 梶原" userId="1db2754ba7318381" providerId="LiveId" clId="{E317576C-D39B-4BF3-83F6-4C635BD268AB}" dt="2025-02-09T18:49:01.125" v="940" actId="207"/>
          <ac:spMkLst>
            <pc:docMk/>
            <pc:sldMk cId="1914203620" sldId="269"/>
            <ac:spMk id="39" creationId="{A9BBEFE8-58B6-B73B-0F65-59A6CF189829}"/>
          </ac:spMkLst>
        </pc:spChg>
        <pc:spChg chg="mod">
          <ac:chgData name="祥太郎 梶原" userId="1db2754ba7318381" providerId="LiveId" clId="{E317576C-D39B-4BF3-83F6-4C635BD268AB}" dt="2025-02-09T18:49:01.125" v="940" actId="207"/>
          <ac:spMkLst>
            <pc:docMk/>
            <pc:sldMk cId="1914203620" sldId="269"/>
            <ac:spMk id="41" creationId="{019E5EB2-1296-858D-A83C-F72FBE0A7D2B}"/>
          </ac:spMkLst>
        </pc:spChg>
        <pc:spChg chg="mod">
          <ac:chgData name="祥太郎 梶原" userId="1db2754ba7318381" providerId="LiveId" clId="{E317576C-D39B-4BF3-83F6-4C635BD268AB}" dt="2025-02-09T18:49:01.125" v="940" actId="207"/>
          <ac:spMkLst>
            <pc:docMk/>
            <pc:sldMk cId="1914203620" sldId="269"/>
            <ac:spMk id="42" creationId="{982871B9-AD46-180E-298B-9688EE5EB435}"/>
          </ac:spMkLst>
        </pc:spChg>
      </pc:sldChg>
      <pc:sldChg chg="modSp mod">
        <pc:chgData name="祥太郎 梶原" userId="1db2754ba7318381" providerId="LiveId" clId="{E317576C-D39B-4BF3-83F6-4C635BD268AB}" dt="2025-02-09T21:30:08.114" v="2204" actId="20577"/>
        <pc:sldMkLst>
          <pc:docMk/>
          <pc:sldMk cId="3715957018" sldId="281"/>
        </pc:sldMkLst>
        <pc:spChg chg="mod">
          <ac:chgData name="祥太郎 梶原" userId="1db2754ba7318381" providerId="LiveId" clId="{E317576C-D39B-4BF3-83F6-4C635BD268AB}" dt="2025-02-09T21:30:08.114" v="2204" actId="20577"/>
          <ac:spMkLst>
            <pc:docMk/>
            <pc:sldMk cId="3715957018" sldId="281"/>
            <ac:spMk id="2" creationId="{6F9F9BD9-4E1F-C0BB-FEE3-0F398885CA5A}"/>
          </ac:spMkLst>
        </pc:spChg>
      </pc:sldChg>
      <pc:sldChg chg="modSp mod modShow">
        <pc:chgData name="祥太郎 梶原" userId="1db2754ba7318381" providerId="LiveId" clId="{E317576C-D39B-4BF3-83F6-4C635BD268AB}" dt="2025-02-09T22:53:25.014" v="3290" actId="729"/>
        <pc:sldMkLst>
          <pc:docMk/>
          <pc:sldMk cId="156152887" sldId="283"/>
        </pc:sldMkLst>
        <pc:spChg chg="mod">
          <ac:chgData name="祥太郎 梶原" userId="1db2754ba7318381" providerId="LiveId" clId="{E317576C-D39B-4BF3-83F6-4C635BD268AB}" dt="2025-02-09T17:31:54.077" v="491" actId="255"/>
          <ac:spMkLst>
            <pc:docMk/>
            <pc:sldMk cId="156152887" sldId="283"/>
            <ac:spMk id="2" creationId="{8695F4A6-E0E7-0EBF-928D-3222D80EB404}"/>
          </ac:spMkLst>
        </pc:spChg>
      </pc:sldChg>
      <pc:sldChg chg="addSp modSp mod ord modNotesTx">
        <pc:chgData name="祥太郎 梶原" userId="1db2754ba7318381" providerId="LiveId" clId="{E317576C-D39B-4BF3-83F6-4C635BD268AB}" dt="2025-02-09T23:00:46.279" v="3335" actId="20577"/>
        <pc:sldMkLst>
          <pc:docMk/>
          <pc:sldMk cId="1030007553" sldId="284"/>
        </pc:sldMkLst>
        <pc:spChg chg="mod">
          <ac:chgData name="祥太郎 梶原" userId="1db2754ba7318381" providerId="LiveId" clId="{E317576C-D39B-4BF3-83F6-4C635BD268AB}" dt="2025-02-09T17:32:32.430" v="496" actId="255"/>
          <ac:spMkLst>
            <pc:docMk/>
            <pc:sldMk cId="1030007553" sldId="284"/>
            <ac:spMk id="2" creationId="{CBE57FBB-9C3D-4D17-A2F2-764305F65742}"/>
          </ac:spMkLst>
        </pc:spChg>
        <pc:spChg chg="mod">
          <ac:chgData name="祥太郎 梶原" userId="1db2754ba7318381" providerId="LiveId" clId="{E317576C-D39B-4BF3-83F6-4C635BD268AB}" dt="2025-02-09T17:09:38.147" v="404"/>
          <ac:spMkLst>
            <pc:docMk/>
            <pc:sldMk cId="1030007553" sldId="284"/>
            <ac:spMk id="3" creationId="{00FEBC4F-C9B2-6F7A-AAB6-C41FECB9D551}"/>
          </ac:spMkLst>
        </pc:spChg>
        <pc:spChg chg="mod">
          <ac:chgData name="祥太郎 梶原" userId="1db2754ba7318381" providerId="LiveId" clId="{E317576C-D39B-4BF3-83F6-4C635BD268AB}" dt="2025-02-09T17:10:05.929" v="407"/>
          <ac:spMkLst>
            <pc:docMk/>
            <pc:sldMk cId="1030007553" sldId="284"/>
            <ac:spMk id="7" creationId="{8DB5FDBF-64AD-3F6D-831A-A47840608F99}"/>
          </ac:spMkLst>
        </pc:spChg>
        <pc:spChg chg="add mod">
          <ac:chgData name="祥太郎 梶原" userId="1db2754ba7318381" providerId="LiveId" clId="{E317576C-D39B-4BF3-83F6-4C635BD268AB}" dt="2025-02-09T17:25:08.466" v="447"/>
          <ac:spMkLst>
            <pc:docMk/>
            <pc:sldMk cId="1030007553" sldId="284"/>
            <ac:spMk id="8" creationId="{9968A30A-9C0A-13AD-5CD3-6581CC8AC997}"/>
          </ac:spMkLst>
        </pc:spChg>
        <pc:spChg chg="mod">
          <ac:chgData name="祥太郎 梶原" userId="1db2754ba7318381" providerId="LiveId" clId="{E317576C-D39B-4BF3-83F6-4C635BD268AB}" dt="2025-02-09T17:10:34.632" v="410"/>
          <ac:spMkLst>
            <pc:docMk/>
            <pc:sldMk cId="1030007553" sldId="284"/>
            <ac:spMk id="12" creationId="{C805A2C9-146E-462C-A277-42B2954BE479}"/>
          </ac:spMkLst>
        </pc:spChg>
      </pc:sldChg>
      <pc:sldChg chg="add del">
        <pc:chgData name="祥太郎 梶原" userId="1db2754ba7318381" providerId="LiveId" clId="{E317576C-D39B-4BF3-83F6-4C635BD268AB}" dt="2025-02-09T19:24:07.483" v="1617" actId="47"/>
        <pc:sldMkLst>
          <pc:docMk/>
          <pc:sldMk cId="298962705" sldId="285"/>
        </pc:sldMkLst>
      </pc:sldChg>
      <pc:sldChg chg="addSp delSp modSp mod modNotesTx">
        <pc:chgData name="祥太郎 梶原" userId="1db2754ba7318381" providerId="LiveId" clId="{E317576C-D39B-4BF3-83F6-4C635BD268AB}" dt="2025-02-09T22:08:29.802" v="3065" actId="20577"/>
        <pc:sldMkLst>
          <pc:docMk/>
          <pc:sldMk cId="3047114017" sldId="286"/>
        </pc:sldMkLst>
        <pc:spChg chg="mod">
          <ac:chgData name="祥太郎 梶原" userId="1db2754ba7318381" providerId="LiveId" clId="{E317576C-D39B-4BF3-83F6-4C635BD268AB}" dt="2025-02-09T20:57:46.837" v="1808" actId="20577"/>
          <ac:spMkLst>
            <pc:docMk/>
            <pc:sldMk cId="3047114017" sldId="286"/>
            <ac:spMk id="2" creationId="{9D399CE8-6595-A6E9-59A2-B7FBABBA0B51}"/>
          </ac:spMkLst>
        </pc:spChg>
        <pc:spChg chg="add mod">
          <ac:chgData name="祥太郎 梶原" userId="1db2754ba7318381" providerId="LiveId" clId="{E317576C-D39B-4BF3-83F6-4C635BD268AB}" dt="2025-02-09T20:57:23.959" v="1803" actId="6549"/>
          <ac:spMkLst>
            <pc:docMk/>
            <pc:sldMk cId="3047114017" sldId="286"/>
            <ac:spMk id="17" creationId="{6D012410-DD95-339B-6828-9F81A4EE288B}"/>
          </ac:spMkLst>
        </pc:spChg>
        <pc:picChg chg="add">
          <ac:chgData name="祥太郎 梶原" userId="1db2754ba7318381" providerId="LiveId" clId="{E317576C-D39B-4BF3-83F6-4C635BD268AB}" dt="2025-02-09T20:42:48.251" v="1790"/>
          <ac:picMkLst>
            <pc:docMk/>
            <pc:sldMk cId="3047114017" sldId="286"/>
            <ac:picMk id="16" creationId="{4735CA18-A3A9-13B8-2E67-016C2A45EC86}"/>
          </ac:picMkLst>
        </pc:picChg>
      </pc:sldChg>
      <pc:sldChg chg="addSp delSp modSp mod modShow modNotesTx">
        <pc:chgData name="祥太郎 梶原" userId="1db2754ba7318381" providerId="LiveId" clId="{E317576C-D39B-4BF3-83F6-4C635BD268AB}" dt="2025-02-09T22:35:12.901" v="3283" actId="729"/>
        <pc:sldMkLst>
          <pc:docMk/>
          <pc:sldMk cId="1919010944" sldId="287"/>
        </pc:sldMkLst>
        <pc:spChg chg="mod">
          <ac:chgData name="祥太郎 梶原" userId="1db2754ba7318381" providerId="LiveId" clId="{E317576C-D39B-4BF3-83F6-4C635BD268AB}" dt="2025-02-09T20:57:54.385" v="1814" actId="20577"/>
          <ac:spMkLst>
            <pc:docMk/>
            <pc:sldMk cId="1919010944" sldId="287"/>
            <ac:spMk id="2" creationId="{362BEF27-AC19-F406-E1ED-6286A7B82FF7}"/>
          </ac:spMkLst>
        </pc:spChg>
        <pc:spChg chg="add mod">
          <ac:chgData name="祥太郎 梶原" userId="1db2754ba7318381" providerId="LiveId" clId="{E317576C-D39B-4BF3-83F6-4C635BD268AB}" dt="2025-02-09T20:59:08.317" v="1846" actId="20577"/>
          <ac:spMkLst>
            <pc:docMk/>
            <pc:sldMk cId="1919010944" sldId="287"/>
            <ac:spMk id="8" creationId="{2DE5F89D-BE69-5FAB-6CB2-58890B98F69C}"/>
          </ac:spMkLst>
        </pc:spChg>
        <pc:picChg chg="add mod">
          <ac:chgData name="祥太郎 梶原" userId="1db2754ba7318381" providerId="LiveId" clId="{E317576C-D39B-4BF3-83F6-4C635BD268AB}" dt="2025-02-09T20:59:05.505" v="1841" actId="1037"/>
          <ac:picMkLst>
            <pc:docMk/>
            <pc:sldMk cId="1919010944" sldId="287"/>
            <ac:picMk id="5" creationId="{629F1405-FC8E-9915-54C8-1876CE508D29}"/>
          </ac:picMkLst>
        </pc:picChg>
      </pc:sldChg>
      <pc:sldChg chg="addSp modSp mod modNotesTx">
        <pc:chgData name="祥太郎 梶原" userId="1db2754ba7318381" providerId="LiveId" clId="{E317576C-D39B-4BF3-83F6-4C635BD268AB}" dt="2025-02-09T21:58:09.026" v="2617" actId="20577"/>
        <pc:sldMkLst>
          <pc:docMk/>
          <pc:sldMk cId="3342442202" sldId="288"/>
        </pc:sldMkLst>
        <pc:spChg chg="mod">
          <ac:chgData name="祥太郎 梶原" userId="1db2754ba7318381" providerId="LiveId" clId="{E317576C-D39B-4BF3-83F6-4C635BD268AB}" dt="2025-02-09T18:11:11.338" v="570" actId="255"/>
          <ac:spMkLst>
            <pc:docMk/>
            <pc:sldMk cId="3342442202" sldId="288"/>
            <ac:spMk id="2" creationId="{3B80E419-1D6B-B264-1589-7DAE9BD390AE}"/>
          </ac:spMkLst>
        </pc:spChg>
        <pc:spChg chg="mod">
          <ac:chgData name="祥太郎 梶原" userId="1db2754ba7318381" providerId="LiveId" clId="{E317576C-D39B-4BF3-83F6-4C635BD268AB}" dt="2025-02-09T18:32:05.057" v="755" actId="1035"/>
          <ac:spMkLst>
            <pc:docMk/>
            <pc:sldMk cId="3342442202" sldId="288"/>
            <ac:spMk id="4" creationId="{4724CBEE-2002-4D5A-9042-32FBB0C31A50}"/>
          </ac:spMkLst>
        </pc:spChg>
        <pc:spChg chg="add mod">
          <ac:chgData name="祥太郎 梶原" userId="1db2754ba7318381" providerId="LiveId" clId="{E317576C-D39B-4BF3-83F6-4C635BD268AB}" dt="2025-02-09T18:11:05.881" v="569"/>
          <ac:spMkLst>
            <pc:docMk/>
            <pc:sldMk cId="3342442202" sldId="288"/>
            <ac:spMk id="6" creationId="{D89EBC8E-E62B-6E09-0587-52DD95AB961A}"/>
          </ac:spMkLst>
        </pc:spChg>
        <pc:spChg chg="mod">
          <ac:chgData name="祥太郎 梶原" userId="1db2754ba7318381" providerId="LiveId" clId="{E317576C-D39B-4BF3-83F6-4C635BD268AB}" dt="2025-02-09T18:32:05.057" v="755" actId="1035"/>
          <ac:spMkLst>
            <pc:docMk/>
            <pc:sldMk cId="3342442202" sldId="288"/>
            <ac:spMk id="11" creationId="{CFBA01DF-CCBA-C1E9-F39E-878D2078AEA9}"/>
          </ac:spMkLst>
        </pc:spChg>
        <pc:graphicFrameChg chg="mod modGraphic">
          <ac:chgData name="祥太郎 梶原" userId="1db2754ba7318381" providerId="LiveId" clId="{E317576C-D39B-4BF3-83F6-4C635BD268AB}" dt="2025-02-09T18:31:58.958" v="741" actId="2165"/>
          <ac:graphicFrameMkLst>
            <pc:docMk/>
            <pc:sldMk cId="3342442202" sldId="288"/>
            <ac:graphicFrameMk id="3" creationId="{457D31BA-189E-B890-D0EA-FF73F5981F5F}"/>
          </ac:graphicFrameMkLst>
        </pc:graphicFrameChg>
        <pc:graphicFrameChg chg="mod modGraphic">
          <ac:chgData name="祥太郎 梶原" userId="1db2754ba7318381" providerId="LiveId" clId="{E317576C-D39B-4BF3-83F6-4C635BD268AB}" dt="2025-02-09T18:32:37.135" v="762" actId="20577"/>
          <ac:graphicFrameMkLst>
            <pc:docMk/>
            <pc:sldMk cId="3342442202" sldId="288"/>
            <ac:graphicFrameMk id="5" creationId="{364DA975-54ED-3FC2-570E-5A9EAE4868D0}"/>
          </ac:graphicFrameMkLst>
        </pc:graphicFrameChg>
      </pc:sldChg>
      <pc:sldChg chg="modSp mod modNotesTx">
        <pc:chgData name="祥太郎 梶原" userId="1db2754ba7318381" providerId="LiveId" clId="{E317576C-D39B-4BF3-83F6-4C635BD268AB}" dt="2025-02-09T22:39:16.538" v="3284" actId="20577"/>
        <pc:sldMkLst>
          <pc:docMk/>
          <pc:sldMk cId="3528768400" sldId="289"/>
        </pc:sldMkLst>
        <pc:spChg chg="mod">
          <ac:chgData name="祥太郎 梶原" userId="1db2754ba7318381" providerId="LiveId" clId="{E317576C-D39B-4BF3-83F6-4C635BD268AB}" dt="2025-02-09T17:31:37.272" v="489" actId="255"/>
          <ac:spMkLst>
            <pc:docMk/>
            <pc:sldMk cId="3528768400" sldId="289"/>
            <ac:spMk id="2" creationId="{AE1CD04A-C957-4F73-F2E8-E8AB8C06CF0A}"/>
          </ac:spMkLst>
        </pc:spChg>
      </pc:sldChg>
      <pc:sldChg chg="addSp delSp modSp mod modNotesTx">
        <pc:chgData name="祥太郎 梶原" userId="1db2754ba7318381" providerId="LiveId" clId="{E317576C-D39B-4BF3-83F6-4C635BD268AB}" dt="2025-02-09T21:42:03.296" v="2292" actId="20577"/>
        <pc:sldMkLst>
          <pc:docMk/>
          <pc:sldMk cId="3504375056" sldId="290"/>
        </pc:sldMkLst>
        <pc:spChg chg="mod">
          <ac:chgData name="祥太郎 梶原" userId="1db2754ba7318381" providerId="LiveId" clId="{E317576C-D39B-4BF3-83F6-4C635BD268AB}" dt="2025-02-09T17:32:25.135" v="495" actId="255"/>
          <ac:spMkLst>
            <pc:docMk/>
            <pc:sldMk cId="3504375056" sldId="290"/>
            <ac:spMk id="2" creationId="{8A1E65E2-9C2B-037D-F698-302C4C96A6C0}"/>
          </ac:spMkLst>
        </pc:spChg>
        <pc:graphicFrameChg chg="add mod modGraphic">
          <ac:chgData name="祥太郎 梶原" userId="1db2754ba7318381" providerId="LiveId" clId="{E317576C-D39B-4BF3-83F6-4C635BD268AB}" dt="2025-02-09T16:36:20.939" v="200" actId="6549"/>
          <ac:graphicFrameMkLst>
            <pc:docMk/>
            <pc:sldMk cId="3504375056" sldId="290"/>
            <ac:graphicFrameMk id="4" creationId="{1CB07635-57E6-AC18-B6CE-87FB40ACB59A}"/>
          </ac:graphicFrameMkLst>
        </pc:graphicFrameChg>
      </pc:sldChg>
      <pc:sldChg chg="del">
        <pc:chgData name="祥太郎 梶原" userId="1db2754ba7318381" providerId="LiveId" clId="{E317576C-D39B-4BF3-83F6-4C635BD268AB}" dt="2025-02-09T16:40:26.669" v="201" actId="47"/>
        <pc:sldMkLst>
          <pc:docMk/>
          <pc:sldMk cId="3664096631" sldId="291"/>
        </pc:sldMkLst>
      </pc:sldChg>
      <pc:sldChg chg="modSp mod modShow modNotesTx">
        <pc:chgData name="祥太郎 梶原" userId="1db2754ba7318381" providerId="LiveId" clId="{E317576C-D39B-4BF3-83F6-4C635BD268AB}" dt="2025-02-09T21:41:17.356" v="2255" actId="729"/>
        <pc:sldMkLst>
          <pc:docMk/>
          <pc:sldMk cId="4089073337" sldId="292"/>
        </pc:sldMkLst>
        <pc:spChg chg="mod">
          <ac:chgData name="祥太郎 梶原" userId="1db2754ba7318381" providerId="LiveId" clId="{E317576C-D39B-4BF3-83F6-4C635BD268AB}" dt="2025-02-09T17:32:17.248" v="494" actId="255"/>
          <ac:spMkLst>
            <pc:docMk/>
            <pc:sldMk cId="4089073337" sldId="292"/>
            <ac:spMk id="2" creationId="{40A8E210-6C41-9F98-1FF0-46CA32C7B22E}"/>
          </ac:spMkLst>
        </pc:spChg>
        <pc:spChg chg="mod">
          <ac:chgData name="祥太郎 梶原" userId="1db2754ba7318381" providerId="LiveId" clId="{E317576C-D39B-4BF3-83F6-4C635BD268AB}" dt="2025-02-09T18:51:37.184" v="950" actId="2711"/>
          <ac:spMkLst>
            <pc:docMk/>
            <pc:sldMk cId="4089073337" sldId="292"/>
            <ac:spMk id="8" creationId="{30E0E14F-8158-F828-F427-6E0E4D9BEA07}"/>
          </ac:spMkLst>
        </pc:spChg>
      </pc:sldChg>
      <pc:sldChg chg="addSp delSp modSp mod modNotesTx">
        <pc:chgData name="祥太郎 梶原" userId="1db2754ba7318381" providerId="LiveId" clId="{E317576C-D39B-4BF3-83F6-4C635BD268AB}" dt="2025-02-09T22:02:58.335" v="2881"/>
        <pc:sldMkLst>
          <pc:docMk/>
          <pc:sldMk cId="3656638018" sldId="293"/>
        </pc:sldMkLst>
        <pc:spChg chg="mod">
          <ac:chgData name="祥太郎 梶原" userId="1db2754ba7318381" providerId="LiveId" clId="{E317576C-D39B-4BF3-83F6-4C635BD268AB}" dt="2025-02-09T21:58:57.687" v="2624" actId="255"/>
          <ac:spMkLst>
            <pc:docMk/>
            <pc:sldMk cId="3656638018" sldId="293"/>
            <ac:spMk id="2" creationId="{27C3614E-783C-6AF0-8A54-14D00485E309}"/>
          </ac:spMkLst>
        </pc:spChg>
        <pc:spChg chg="add mod">
          <ac:chgData name="祥太郎 梶原" userId="1db2754ba7318381" providerId="LiveId" clId="{E317576C-D39B-4BF3-83F6-4C635BD268AB}" dt="2025-02-09T18:40:22.467" v="856"/>
          <ac:spMkLst>
            <pc:docMk/>
            <pc:sldMk cId="3656638018" sldId="293"/>
            <ac:spMk id="3" creationId="{E8EAA60C-FF6E-FA6D-E1E3-011CC99865B3}"/>
          </ac:spMkLst>
        </pc:spChg>
        <pc:spChg chg="add mod">
          <ac:chgData name="祥太郎 梶原" userId="1db2754ba7318381" providerId="LiveId" clId="{E317576C-D39B-4BF3-83F6-4C635BD268AB}" dt="2025-02-09T19:04:56.433" v="1370"/>
          <ac:spMkLst>
            <pc:docMk/>
            <pc:sldMk cId="3656638018" sldId="293"/>
            <ac:spMk id="33" creationId="{3AB06864-02B6-C56C-6D40-598E57889F1A}"/>
          </ac:spMkLst>
        </pc:spChg>
        <pc:spChg chg="add mod">
          <ac:chgData name="祥太郎 梶原" userId="1db2754ba7318381" providerId="LiveId" clId="{E317576C-D39B-4BF3-83F6-4C635BD268AB}" dt="2025-02-09T19:06:31.511" v="1462" actId="465"/>
          <ac:spMkLst>
            <pc:docMk/>
            <pc:sldMk cId="3656638018" sldId="293"/>
            <ac:spMk id="34" creationId="{31A4AFDF-091D-B470-7B98-1A0BAF9521F2}"/>
          </ac:spMkLst>
        </pc:spChg>
        <pc:spChg chg="add mod">
          <ac:chgData name="祥太郎 梶原" userId="1db2754ba7318381" providerId="LiveId" clId="{E317576C-D39B-4BF3-83F6-4C635BD268AB}" dt="2025-02-09T19:06:31.511" v="1462" actId="465"/>
          <ac:spMkLst>
            <pc:docMk/>
            <pc:sldMk cId="3656638018" sldId="293"/>
            <ac:spMk id="35" creationId="{D93FD091-F873-D092-DA85-4A2BD9FC711A}"/>
          </ac:spMkLst>
        </pc:spChg>
        <pc:spChg chg="add mod">
          <ac:chgData name="祥太郎 梶原" userId="1db2754ba7318381" providerId="LiveId" clId="{E317576C-D39B-4BF3-83F6-4C635BD268AB}" dt="2025-02-09T19:06:31.511" v="1462" actId="465"/>
          <ac:spMkLst>
            <pc:docMk/>
            <pc:sldMk cId="3656638018" sldId="293"/>
            <ac:spMk id="36" creationId="{0D335C4E-D60C-B38D-B48F-4E088B40C539}"/>
          </ac:spMkLst>
        </pc:spChg>
        <pc:spChg chg="add mod">
          <ac:chgData name="祥太郎 梶原" userId="1db2754ba7318381" providerId="LiveId" clId="{E317576C-D39B-4BF3-83F6-4C635BD268AB}" dt="2025-02-09T19:06:31.511" v="1462" actId="465"/>
          <ac:spMkLst>
            <pc:docMk/>
            <pc:sldMk cId="3656638018" sldId="293"/>
            <ac:spMk id="37" creationId="{06B1F390-CFFA-935F-5014-D533300CD6AC}"/>
          </ac:spMkLst>
        </pc:spChg>
        <pc:spChg chg="add mod">
          <ac:chgData name="祥太郎 梶原" userId="1db2754ba7318381" providerId="LiveId" clId="{E317576C-D39B-4BF3-83F6-4C635BD268AB}" dt="2025-02-09T19:06:07.973" v="1459" actId="1036"/>
          <ac:spMkLst>
            <pc:docMk/>
            <pc:sldMk cId="3656638018" sldId="293"/>
            <ac:spMk id="38" creationId="{9C8897A0-65E8-6EEA-E059-CEAB94EB14DE}"/>
          </ac:spMkLst>
        </pc:spChg>
        <pc:spChg chg="add mod">
          <ac:chgData name="祥太郎 梶原" userId="1db2754ba7318381" providerId="LiveId" clId="{E317576C-D39B-4BF3-83F6-4C635BD268AB}" dt="2025-02-09T21:59:44.246" v="2626" actId="20577"/>
          <ac:spMkLst>
            <pc:docMk/>
            <pc:sldMk cId="3656638018" sldId="293"/>
            <ac:spMk id="40" creationId="{66668C7B-8FDE-6CD4-A876-E154F5CD3148}"/>
          </ac:spMkLst>
        </pc:spChg>
        <pc:spChg chg="add mod">
          <ac:chgData name="祥太郎 梶原" userId="1db2754ba7318381" providerId="LiveId" clId="{E317576C-D39B-4BF3-83F6-4C635BD268AB}" dt="2025-02-09T19:13:01.332" v="1569" actId="20577"/>
          <ac:spMkLst>
            <pc:docMk/>
            <pc:sldMk cId="3656638018" sldId="293"/>
            <ac:spMk id="45" creationId="{BBCA7D5E-50C2-A3B1-0F06-05A1D1BC8335}"/>
          </ac:spMkLst>
        </pc:spChg>
        <pc:spChg chg="add mod">
          <ac:chgData name="祥太郎 梶原" userId="1db2754ba7318381" providerId="LiveId" clId="{E317576C-D39B-4BF3-83F6-4C635BD268AB}" dt="2025-02-09T19:12:11.750" v="1568" actId="465"/>
          <ac:spMkLst>
            <pc:docMk/>
            <pc:sldMk cId="3656638018" sldId="293"/>
            <ac:spMk id="48" creationId="{69E9241C-D5A2-FE54-81BF-39C2F6EC4353}"/>
          </ac:spMkLst>
        </pc:spChg>
        <pc:spChg chg="add mod">
          <ac:chgData name="祥太郎 梶原" userId="1db2754ba7318381" providerId="LiveId" clId="{E317576C-D39B-4BF3-83F6-4C635BD268AB}" dt="2025-02-09T19:12:11.750" v="1568" actId="465"/>
          <ac:spMkLst>
            <pc:docMk/>
            <pc:sldMk cId="3656638018" sldId="293"/>
            <ac:spMk id="52" creationId="{1758419D-6B23-13A2-CE05-3E94E16ADCA9}"/>
          </ac:spMkLst>
        </pc:spChg>
        <pc:spChg chg="add mod">
          <ac:chgData name="祥太郎 梶原" userId="1db2754ba7318381" providerId="LiveId" clId="{E317576C-D39B-4BF3-83F6-4C635BD268AB}" dt="2025-02-09T19:12:11.750" v="1568" actId="465"/>
          <ac:spMkLst>
            <pc:docMk/>
            <pc:sldMk cId="3656638018" sldId="293"/>
            <ac:spMk id="53" creationId="{01DAC6E4-E62A-C897-1A5D-793ACEB9E849}"/>
          </ac:spMkLst>
        </pc:spChg>
        <pc:spChg chg="add mod">
          <ac:chgData name="祥太郎 梶原" userId="1db2754ba7318381" providerId="LiveId" clId="{E317576C-D39B-4BF3-83F6-4C635BD268AB}" dt="2025-02-09T19:11:56.487" v="1551" actId="1036"/>
          <ac:spMkLst>
            <pc:docMk/>
            <pc:sldMk cId="3656638018" sldId="293"/>
            <ac:spMk id="54" creationId="{15E23DA3-B7EF-9F3F-80D0-E517D2D62847}"/>
          </ac:spMkLst>
        </pc:spChg>
        <pc:cxnChg chg="add mod topLvl">
          <ac:chgData name="祥太郎 梶原" userId="1db2754ba7318381" providerId="LiveId" clId="{E317576C-D39B-4BF3-83F6-4C635BD268AB}" dt="2025-02-09T19:06:19.351" v="1461" actId="465"/>
          <ac:cxnSpMkLst>
            <pc:docMk/>
            <pc:sldMk cId="3656638018" sldId="293"/>
            <ac:cxnSpMk id="21" creationId="{04DAC91F-5841-AA59-C817-55C7E3E9EFC6}"/>
          </ac:cxnSpMkLst>
        </pc:cxnChg>
        <pc:cxnChg chg="add mod topLvl">
          <ac:chgData name="祥太郎 梶原" userId="1db2754ba7318381" providerId="LiveId" clId="{E317576C-D39B-4BF3-83F6-4C635BD268AB}" dt="2025-02-09T19:05:37.452" v="1419" actId="1036"/>
          <ac:cxnSpMkLst>
            <pc:docMk/>
            <pc:sldMk cId="3656638018" sldId="293"/>
            <ac:cxnSpMk id="23" creationId="{3A504012-35E9-B143-4642-B9FD34DFB49E}"/>
          </ac:cxnSpMkLst>
        </pc:cxnChg>
        <pc:cxnChg chg="add mod topLvl">
          <ac:chgData name="祥太郎 梶原" userId="1db2754ba7318381" providerId="LiveId" clId="{E317576C-D39B-4BF3-83F6-4C635BD268AB}" dt="2025-02-09T19:06:02.426" v="1440" actId="465"/>
          <ac:cxnSpMkLst>
            <pc:docMk/>
            <pc:sldMk cId="3656638018" sldId="293"/>
            <ac:cxnSpMk id="24" creationId="{CC8C45E4-FD4A-75BB-CDB6-16864C4069FB}"/>
          </ac:cxnSpMkLst>
        </pc:cxnChg>
        <pc:cxnChg chg="add mod topLvl">
          <ac:chgData name="祥太郎 梶原" userId="1db2754ba7318381" providerId="LiveId" clId="{E317576C-D39B-4BF3-83F6-4C635BD268AB}" dt="2025-02-09T19:06:02.426" v="1440" actId="465"/>
          <ac:cxnSpMkLst>
            <pc:docMk/>
            <pc:sldMk cId="3656638018" sldId="293"/>
            <ac:cxnSpMk id="27" creationId="{5213D5A0-D8D5-96C3-E260-096F253E018C}"/>
          </ac:cxnSpMkLst>
        </pc:cxnChg>
        <pc:cxnChg chg="add mod topLvl">
          <ac:chgData name="祥太郎 梶原" userId="1db2754ba7318381" providerId="LiveId" clId="{E317576C-D39B-4BF3-83F6-4C635BD268AB}" dt="2025-02-09T19:06:02.426" v="1440" actId="465"/>
          <ac:cxnSpMkLst>
            <pc:docMk/>
            <pc:sldMk cId="3656638018" sldId="293"/>
            <ac:cxnSpMk id="28" creationId="{CB6F583D-3580-BD4E-5B15-96E1A699AECB}"/>
          </ac:cxnSpMkLst>
        </pc:cxnChg>
        <pc:cxnChg chg="add mod topLvl">
          <ac:chgData name="祥太郎 梶原" userId="1db2754ba7318381" providerId="LiveId" clId="{E317576C-D39B-4BF3-83F6-4C635BD268AB}" dt="2025-02-09T19:06:02.426" v="1440" actId="465"/>
          <ac:cxnSpMkLst>
            <pc:docMk/>
            <pc:sldMk cId="3656638018" sldId="293"/>
            <ac:cxnSpMk id="29" creationId="{770AC2DD-BF42-74D1-4935-4B13A3A0E209}"/>
          </ac:cxnSpMkLst>
        </pc:cxnChg>
        <pc:cxnChg chg="add mod topLvl">
          <ac:chgData name="祥太郎 梶原" userId="1db2754ba7318381" providerId="LiveId" clId="{E317576C-D39B-4BF3-83F6-4C635BD268AB}" dt="2025-02-09T19:05:42.020" v="1438" actId="1036"/>
          <ac:cxnSpMkLst>
            <pc:docMk/>
            <pc:sldMk cId="3656638018" sldId="293"/>
            <ac:cxnSpMk id="30" creationId="{300B26B1-8AC1-0D2C-2A48-706F9C394A78}"/>
          </ac:cxnSpMkLst>
        </pc:cxnChg>
      </pc:sldChg>
      <pc:sldChg chg="modSp mod modNotesTx">
        <pc:chgData name="祥太郎 梶原" userId="1db2754ba7318381" providerId="LiveId" clId="{E317576C-D39B-4BF3-83F6-4C635BD268AB}" dt="2025-02-09T22:51:20.192" v="3289" actId="20577"/>
        <pc:sldMkLst>
          <pc:docMk/>
          <pc:sldMk cId="58189003" sldId="294"/>
        </pc:sldMkLst>
        <pc:spChg chg="mod">
          <ac:chgData name="祥太郎 梶原" userId="1db2754ba7318381" providerId="LiveId" clId="{E317576C-D39B-4BF3-83F6-4C635BD268AB}" dt="2025-02-09T19:17:04.117" v="1603" actId="20577"/>
          <ac:spMkLst>
            <pc:docMk/>
            <pc:sldMk cId="58189003" sldId="294"/>
            <ac:spMk id="8" creationId="{6C1CF591-068B-0457-38C8-E517DEAFB3EB}"/>
          </ac:spMkLst>
        </pc:spChg>
      </pc:sldChg>
      <pc:sldChg chg="addSp delSp modSp mod modNotesTx">
        <pc:chgData name="祥太郎 梶原" userId="1db2754ba7318381" providerId="LiveId" clId="{E317576C-D39B-4BF3-83F6-4C635BD268AB}" dt="2025-02-09T22:33:15.704" v="3282" actId="20577"/>
        <pc:sldMkLst>
          <pc:docMk/>
          <pc:sldMk cId="461064805" sldId="295"/>
        </pc:sldMkLst>
        <pc:spChg chg="mod">
          <ac:chgData name="祥太郎 梶原" userId="1db2754ba7318381" providerId="LiveId" clId="{E317576C-D39B-4BF3-83F6-4C635BD268AB}" dt="2025-02-09T22:33:10.229" v="3273" actId="20577"/>
          <ac:spMkLst>
            <pc:docMk/>
            <pc:sldMk cId="461064805" sldId="295"/>
            <ac:spMk id="2" creationId="{C908CA95-2C58-C2B1-C910-7DCD9F1FC8CD}"/>
          </ac:spMkLst>
        </pc:spChg>
        <pc:spChg chg="mod">
          <ac:chgData name="祥太郎 梶原" userId="1db2754ba7318381" providerId="LiveId" clId="{E317576C-D39B-4BF3-83F6-4C635BD268AB}" dt="2025-02-09T19:25:35.422" v="1657" actId="1036"/>
          <ac:spMkLst>
            <pc:docMk/>
            <pc:sldMk cId="461064805" sldId="295"/>
            <ac:spMk id="4" creationId="{181BBE95-93AA-2993-399A-2EFD28ED61E3}"/>
          </ac:spMkLst>
        </pc:spChg>
        <pc:spChg chg="add mod">
          <ac:chgData name="祥太郎 梶原" userId="1db2754ba7318381" providerId="LiveId" clId="{E317576C-D39B-4BF3-83F6-4C635BD268AB}" dt="2025-02-09T19:23:59.164" v="1614"/>
          <ac:spMkLst>
            <pc:docMk/>
            <pc:sldMk cId="461064805" sldId="295"/>
            <ac:spMk id="5" creationId="{0DB2B96B-97D2-3FF0-726B-B1B4384F2315}"/>
          </ac:spMkLst>
        </pc:spChg>
        <pc:picChg chg="add del mod">
          <ac:chgData name="祥太郎 梶原" userId="1db2754ba7318381" providerId="LiveId" clId="{E317576C-D39B-4BF3-83F6-4C635BD268AB}" dt="2025-02-09T20:07:57.270" v="1715" actId="478"/>
          <ac:picMkLst>
            <pc:docMk/>
            <pc:sldMk cId="461064805" sldId="295"/>
            <ac:picMk id="8" creationId="{3A88FFD6-D810-B706-A3A2-E73A69ECC31E}"/>
          </ac:picMkLst>
        </pc:picChg>
      </pc:sldChg>
      <pc:sldChg chg="addSp delSp modSp add mod modShow modNotesTx">
        <pc:chgData name="祥太郎 梶原" userId="1db2754ba7318381" providerId="LiveId" clId="{E317576C-D39B-4BF3-83F6-4C635BD268AB}" dt="2025-02-09T22:35:12.901" v="3283" actId="729"/>
        <pc:sldMkLst>
          <pc:docMk/>
          <pc:sldMk cId="2435915792" sldId="296"/>
        </pc:sldMkLst>
        <pc:spChg chg="mod">
          <ac:chgData name="祥太郎 梶原" userId="1db2754ba7318381" providerId="LiveId" clId="{E317576C-D39B-4BF3-83F6-4C635BD268AB}" dt="2025-02-09T20:59:48.051" v="1857" actId="20577"/>
          <ac:spMkLst>
            <pc:docMk/>
            <pc:sldMk cId="2435915792" sldId="296"/>
            <ac:spMk id="2" creationId="{D7B4C196-C3CF-0FCA-914B-B5D5439FBE9F}"/>
          </ac:spMkLst>
        </pc:spChg>
        <pc:spChg chg="mod">
          <ac:chgData name="祥太郎 梶原" userId="1db2754ba7318381" providerId="LiveId" clId="{E317576C-D39B-4BF3-83F6-4C635BD268AB}" dt="2025-02-09T21:00:22.077" v="1870" actId="20577"/>
          <ac:spMkLst>
            <pc:docMk/>
            <pc:sldMk cId="2435915792" sldId="296"/>
            <ac:spMk id="8" creationId="{4A4BC847-AC50-0109-CCA1-8405F92D3D13}"/>
          </ac:spMkLst>
        </pc:spChg>
        <pc:picChg chg="add mod">
          <ac:chgData name="祥太郎 梶原" userId="1db2754ba7318381" providerId="LiveId" clId="{E317576C-D39B-4BF3-83F6-4C635BD268AB}" dt="2025-02-09T21:00:10.326" v="1863" actId="1076"/>
          <ac:picMkLst>
            <pc:docMk/>
            <pc:sldMk cId="2435915792" sldId="296"/>
            <ac:picMk id="3" creationId="{56C3DCB8-FF57-C193-D4ED-069B8EDA585B}"/>
          </ac:picMkLst>
        </pc:picChg>
      </pc:sldChg>
      <pc:sldChg chg="modSp add mod modShow modNotesTx">
        <pc:chgData name="祥太郎 梶原" userId="1db2754ba7318381" providerId="LiveId" clId="{E317576C-D39B-4BF3-83F6-4C635BD268AB}" dt="2025-02-09T22:54:01.329" v="3291" actId="729"/>
        <pc:sldMkLst>
          <pc:docMk/>
          <pc:sldMk cId="3270235261" sldId="297"/>
        </pc:sldMkLst>
      </pc:sldChg>
    </pc:docChg>
  </pc:docChgLst>
  <pc:docChgLst>
    <pc:chgData name="祥太郎 梶原" userId="1db2754ba7318381" providerId="LiveId" clId="{717D6F3C-076C-4546-8354-0A8D98EEF19B}"/>
    <pc:docChg chg="undo custSel addSld delSld modSld">
      <pc:chgData name="祥太郎 梶原" userId="1db2754ba7318381" providerId="LiveId" clId="{717D6F3C-076C-4546-8354-0A8D98EEF19B}" dt="2024-11-21T04:08:41.979" v="711" actId="478"/>
      <pc:docMkLst>
        <pc:docMk/>
      </pc:docMkLst>
      <pc:sldChg chg="modSp mod">
        <pc:chgData name="祥太郎 梶原" userId="1db2754ba7318381" providerId="LiveId" clId="{717D6F3C-076C-4546-8354-0A8D98EEF19B}" dt="2024-11-21T03:41:28.577" v="239" actId="20577"/>
        <pc:sldMkLst>
          <pc:docMk/>
          <pc:sldMk cId="484354820" sldId="256"/>
        </pc:sldMkLst>
        <pc:spChg chg="mod">
          <ac:chgData name="祥太郎 梶原" userId="1db2754ba7318381" providerId="LiveId" clId="{717D6F3C-076C-4546-8354-0A8D98EEF19B}" dt="2024-11-21T03:41:28.577" v="239" actId="20577"/>
          <ac:spMkLst>
            <pc:docMk/>
            <pc:sldMk cId="484354820" sldId="256"/>
            <ac:spMk id="2" creationId="{4DF51D53-03F8-4923-A061-8F92FC84B2B7}"/>
          </ac:spMkLst>
        </pc:spChg>
      </pc:sldChg>
      <pc:sldChg chg="modSp mod">
        <pc:chgData name="祥太郎 梶原" userId="1db2754ba7318381" providerId="LiveId" clId="{717D6F3C-076C-4546-8354-0A8D98EEF19B}" dt="2024-11-21T03:26:11.866" v="124" actId="12"/>
        <pc:sldMkLst>
          <pc:docMk/>
          <pc:sldMk cId="2808213396" sldId="258"/>
        </pc:sldMkLst>
        <pc:spChg chg="mod">
          <ac:chgData name="祥太郎 梶原" userId="1db2754ba7318381" providerId="LiveId" clId="{717D6F3C-076C-4546-8354-0A8D98EEF19B}" dt="2024-11-21T03:26:11.866" v="124" actId="12"/>
          <ac:spMkLst>
            <pc:docMk/>
            <pc:sldMk cId="2808213396" sldId="258"/>
            <ac:spMk id="8" creationId="{1DA9F317-C4F1-6FF5-528F-5970C3DBEB84}"/>
          </ac:spMkLst>
        </pc:spChg>
      </pc:sldChg>
      <pc:sldChg chg="del mod modShow">
        <pc:chgData name="祥太郎 梶原" userId="1db2754ba7318381" providerId="LiveId" clId="{717D6F3C-076C-4546-8354-0A8D98EEF19B}" dt="2024-11-21T03:53:57.348" v="435" actId="47"/>
        <pc:sldMkLst>
          <pc:docMk/>
          <pc:sldMk cId="1400589873" sldId="260"/>
        </pc:sldMkLst>
      </pc:sldChg>
      <pc:sldChg chg="delSp modSp add mod">
        <pc:chgData name="祥太郎 梶原" userId="1db2754ba7318381" providerId="LiveId" clId="{717D6F3C-076C-4546-8354-0A8D98EEF19B}" dt="2024-11-21T03:59:14.537" v="574" actId="20577"/>
        <pc:sldMkLst>
          <pc:docMk/>
          <pc:sldMk cId="4042019196" sldId="261"/>
        </pc:sldMkLst>
      </pc:sldChg>
      <pc:sldChg chg="modSp mod">
        <pc:chgData name="祥太郎 梶原" userId="1db2754ba7318381" providerId="LiveId" clId="{717D6F3C-076C-4546-8354-0A8D98EEF19B}" dt="2024-11-21T04:05:50.161" v="692" actId="20577"/>
        <pc:sldMkLst>
          <pc:docMk/>
          <pc:sldMk cId="999698520" sldId="263"/>
        </pc:sldMkLst>
        <pc:spChg chg="mod">
          <ac:chgData name="祥太郎 梶原" userId="1db2754ba7318381" providerId="LiveId" clId="{717D6F3C-076C-4546-8354-0A8D98EEF19B}" dt="2024-11-21T04:05:50.161" v="692" actId="20577"/>
          <ac:spMkLst>
            <pc:docMk/>
            <pc:sldMk cId="999698520" sldId="263"/>
            <ac:spMk id="3" creationId="{A1791771-EF72-FDDD-20E0-AE0A1C5BF3AD}"/>
          </ac:spMkLst>
        </pc:spChg>
      </pc:sldChg>
      <pc:sldChg chg="delSp modSp mod">
        <pc:chgData name="祥太郎 梶原" userId="1db2754ba7318381" providerId="LiveId" clId="{717D6F3C-076C-4546-8354-0A8D98EEF19B}" dt="2024-11-21T04:07:07.035" v="696"/>
        <pc:sldMkLst>
          <pc:docMk/>
          <pc:sldMk cId="373250353" sldId="264"/>
        </pc:sldMkLst>
      </pc:sldChg>
      <pc:sldChg chg="modSp mod">
        <pc:chgData name="祥太郎 梶原" userId="1db2754ba7318381" providerId="LiveId" clId="{717D6F3C-076C-4546-8354-0A8D98EEF19B}" dt="2024-11-21T03:15:42.641" v="39" actId="20577"/>
        <pc:sldMkLst>
          <pc:docMk/>
          <pc:sldMk cId="353747424" sldId="267"/>
        </pc:sldMkLst>
        <pc:spChg chg="mod ord">
          <ac:chgData name="祥太郎 梶原" userId="1db2754ba7318381" providerId="LiveId" clId="{717D6F3C-076C-4546-8354-0A8D98EEF19B}" dt="2024-11-21T03:15:42.641" v="39" actId="20577"/>
          <ac:spMkLst>
            <pc:docMk/>
            <pc:sldMk cId="353747424" sldId="267"/>
            <ac:spMk id="8" creationId="{922024F0-A53C-5BC2-0169-A409407ECFEE}"/>
          </ac:spMkLst>
        </pc:spChg>
      </pc:sldChg>
      <pc:sldChg chg="modSp mod">
        <pc:chgData name="祥太郎 梶原" userId="1db2754ba7318381" providerId="LiveId" clId="{717D6F3C-076C-4546-8354-0A8D98EEF19B}" dt="2024-11-21T03:48:03.540" v="304" actId="20577"/>
        <pc:sldMkLst>
          <pc:docMk/>
          <pc:sldMk cId="2133230950" sldId="268"/>
        </pc:sldMkLst>
        <pc:spChg chg="mod">
          <ac:chgData name="祥太郎 梶原" userId="1db2754ba7318381" providerId="LiveId" clId="{717D6F3C-076C-4546-8354-0A8D98EEF19B}" dt="2024-11-21T03:48:03.540" v="304" actId="20577"/>
          <ac:spMkLst>
            <pc:docMk/>
            <pc:sldMk cId="2133230950" sldId="268"/>
            <ac:spMk id="8" creationId="{20986241-BC6B-5B2B-0655-B68CFCF0C5C2}"/>
          </ac:spMkLst>
        </pc:spChg>
      </pc:sldChg>
      <pc:sldChg chg="addSp modSp mod">
        <pc:chgData name="祥太郎 梶原" userId="1db2754ba7318381" providerId="LiveId" clId="{717D6F3C-076C-4546-8354-0A8D98EEF19B}" dt="2024-11-21T03:17:16.471" v="89" actId="1076"/>
        <pc:sldMkLst>
          <pc:docMk/>
          <pc:sldMk cId="1914203620" sldId="269"/>
        </pc:sldMkLst>
        <pc:spChg chg="mod">
          <ac:chgData name="祥太郎 梶原" userId="1db2754ba7318381" providerId="LiveId" clId="{717D6F3C-076C-4546-8354-0A8D98EEF19B}" dt="2024-11-21T03:17:11.359" v="88" actId="1035"/>
          <ac:spMkLst>
            <pc:docMk/>
            <pc:sldMk cId="1914203620" sldId="269"/>
            <ac:spMk id="8" creationId="{28D5E117-02D7-9712-DBE8-D0C1A6CFFD0D}"/>
          </ac:spMkLst>
        </pc:spChg>
      </pc:sldChg>
      <pc:sldChg chg="del mod modShow">
        <pc:chgData name="祥太郎 梶原" userId="1db2754ba7318381" providerId="LiveId" clId="{717D6F3C-076C-4546-8354-0A8D98EEF19B}" dt="2024-11-21T03:53:57.348" v="435" actId="47"/>
        <pc:sldMkLst>
          <pc:docMk/>
          <pc:sldMk cId="2727203274" sldId="276"/>
        </pc:sldMkLst>
      </pc:sldChg>
      <pc:sldChg chg="del mod modShow">
        <pc:chgData name="祥太郎 梶原" userId="1db2754ba7318381" providerId="LiveId" clId="{717D6F3C-076C-4546-8354-0A8D98EEF19B}" dt="2024-11-21T03:53:57.348" v="435" actId="47"/>
        <pc:sldMkLst>
          <pc:docMk/>
          <pc:sldMk cId="814161305" sldId="278"/>
        </pc:sldMkLst>
      </pc:sldChg>
      <pc:sldChg chg="del mod modShow">
        <pc:chgData name="祥太郎 梶原" userId="1db2754ba7318381" providerId="LiveId" clId="{717D6F3C-076C-4546-8354-0A8D98EEF19B}" dt="2024-11-21T03:53:57.348" v="435" actId="47"/>
        <pc:sldMkLst>
          <pc:docMk/>
          <pc:sldMk cId="2675709332" sldId="279"/>
        </pc:sldMkLst>
      </pc:sldChg>
      <pc:sldChg chg="del mod modShow">
        <pc:chgData name="祥太郎 梶原" userId="1db2754ba7318381" providerId="LiveId" clId="{717D6F3C-076C-4546-8354-0A8D98EEF19B}" dt="2024-11-21T03:53:57.348" v="435" actId="47"/>
        <pc:sldMkLst>
          <pc:docMk/>
          <pc:sldMk cId="2502990083" sldId="280"/>
        </pc:sldMkLst>
      </pc:sldChg>
      <pc:sldChg chg="addSp delSp modSp mod modNotesTx">
        <pc:chgData name="祥太郎 梶原" userId="1db2754ba7318381" providerId="LiveId" clId="{717D6F3C-076C-4546-8354-0A8D98EEF19B}" dt="2024-11-21T03:27:53.735" v="162" actId="20577"/>
        <pc:sldMkLst>
          <pc:docMk/>
          <pc:sldMk cId="3715957018" sldId="281"/>
        </pc:sldMkLst>
        <pc:spChg chg="mod">
          <ac:chgData name="祥太郎 梶原" userId="1db2754ba7318381" providerId="LiveId" clId="{717D6F3C-076C-4546-8354-0A8D98EEF19B}" dt="2024-11-21T03:15:56.778" v="54" actId="20577"/>
          <ac:spMkLst>
            <pc:docMk/>
            <pc:sldMk cId="3715957018" sldId="281"/>
            <ac:spMk id="2" creationId="{6F9F9BD9-4E1F-C0BB-FEE3-0F398885CA5A}"/>
          </ac:spMkLst>
        </pc:spChg>
        <pc:spChg chg="mod">
          <ac:chgData name="祥太郎 梶原" userId="1db2754ba7318381" providerId="LiveId" clId="{717D6F3C-076C-4546-8354-0A8D98EEF19B}" dt="2024-11-21T03:27:53.735" v="162" actId="20577"/>
          <ac:spMkLst>
            <pc:docMk/>
            <pc:sldMk cId="3715957018" sldId="281"/>
            <ac:spMk id="8" creationId="{C998A05C-050F-6F7A-7C7A-30CAFE68C83B}"/>
          </ac:spMkLst>
        </pc:spChg>
      </pc:sldChg>
      <pc:sldChg chg="del mod modShow">
        <pc:chgData name="祥太郎 梶原" userId="1db2754ba7318381" providerId="LiveId" clId="{717D6F3C-076C-4546-8354-0A8D98EEF19B}" dt="2024-11-21T03:53:57.348" v="435" actId="47"/>
        <pc:sldMkLst>
          <pc:docMk/>
          <pc:sldMk cId="2734627821" sldId="282"/>
        </pc:sldMkLst>
      </pc:sldChg>
      <pc:sldChg chg="modSp add mod">
        <pc:chgData name="祥太郎 梶原" userId="1db2754ba7318381" providerId="LiveId" clId="{717D6F3C-076C-4546-8354-0A8D98EEF19B}" dt="2024-11-21T03:28:42.810" v="170"/>
        <pc:sldMkLst>
          <pc:docMk/>
          <pc:sldMk cId="156152887" sldId="283"/>
        </pc:sldMkLst>
        <pc:spChg chg="mod">
          <ac:chgData name="祥太郎 梶原" userId="1db2754ba7318381" providerId="LiveId" clId="{717D6F3C-076C-4546-8354-0A8D98EEF19B}" dt="2024-11-21T03:28:05.276" v="169" actId="20577"/>
          <ac:spMkLst>
            <pc:docMk/>
            <pc:sldMk cId="156152887" sldId="283"/>
            <ac:spMk id="2" creationId="{8695F4A6-E0E7-0EBF-928D-3222D80EB404}"/>
          </ac:spMkLst>
        </pc:spChg>
        <pc:spChg chg="mod">
          <ac:chgData name="祥太郎 梶原" userId="1db2754ba7318381" providerId="LiveId" clId="{717D6F3C-076C-4546-8354-0A8D98EEF19B}" dt="2024-11-21T03:28:42.810" v="170"/>
          <ac:spMkLst>
            <pc:docMk/>
            <pc:sldMk cId="156152887" sldId="283"/>
            <ac:spMk id="8" creationId="{05D6E67E-82CF-A738-61D0-F61D89E16454}"/>
          </ac:spMkLst>
        </pc:spChg>
      </pc:sldChg>
      <pc:sldChg chg="modSp add mod">
        <pc:chgData name="祥太郎 梶原" userId="1db2754ba7318381" providerId="LiveId" clId="{717D6F3C-076C-4546-8354-0A8D98EEF19B}" dt="2024-11-21T04:07:52.556" v="707" actId="20577"/>
        <pc:sldMkLst>
          <pc:docMk/>
          <pc:sldMk cId="1030007553" sldId="284"/>
        </pc:sldMkLst>
        <pc:spChg chg="mod">
          <ac:chgData name="祥太郎 梶原" userId="1db2754ba7318381" providerId="LiveId" clId="{717D6F3C-076C-4546-8354-0A8D98EEF19B}" dt="2024-11-21T04:07:52.556" v="707" actId="20577"/>
          <ac:spMkLst>
            <pc:docMk/>
            <pc:sldMk cId="1030007553" sldId="284"/>
            <ac:spMk id="3" creationId="{00FEBC4F-C9B2-6F7A-AAB6-C41FECB9D551}"/>
          </ac:spMkLst>
        </pc:spChg>
        <pc:spChg chg="mod">
          <ac:chgData name="祥太郎 梶原" userId="1db2754ba7318381" providerId="LiveId" clId="{717D6F3C-076C-4546-8354-0A8D98EEF19B}" dt="2024-11-21T03:35:28.911" v="178" actId="20577"/>
          <ac:spMkLst>
            <pc:docMk/>
            <pc:sldMk cId="1030007553" sldId="284"/>
            <ac:spMk id="5" creationId="{85066473-12E3-4976-8D85-6923A959A06F}"/>
          </ac:spMkLst>
        </pc:spChg>
        <pc:spChg chg="mod">
          <ac:chgData name="祥太郎 梶原" userId="1db2754ba7318381" providerId="LiveId" clId="{717D6F3C-076C-4546-8354-0A8D98EEF19B}" dt="2024-11-21T03:36:36.875" v="192" actId="20577"/>
          <ac:spMkLst>
            <pc:docMk/>
            <pc:sldMk cId="1030007553" sldId="284"/>
            <ac:spMk id="7" creationId="{8DB5FDBF-64AD-3F6D-831A-A47840608F99}"/>
          </ac:spMkLst>
        </pc:spChg>
      </pc:sldChg>
      <pc:sldChg chg="addSp delSp modSp add mod setBg">
        <pc:chgData name="祥太郎 梶原" userId="1db2754ba7318381" providerId="LiveId" clId="{717D6F3C-076C-4546-8354-0A8D98EEF19B}" dt="2024-11-21T03:58:08.314" v="563" actId="1035"/>
        <pc:sldMkLst>
          <pc:docMk/>
          <pc:sldMk cId="298962705" sldId="285"/>
        </pc:sldMkLst>
      </pc:sldChg>
      <pc:sldChg chg="modSp add mod">
        <pc:chgData name="祥太郎 梶原" userId="1db2754ba7318381" providerId="LiveId" clId="{717D6F3C-076C-4546-8354-0A8D98EEF19B}" dt="2024-11-21T04:01:41.576" v="580"/>
        <pc:sldMkLst>
          <pc:docMk/>
          <pc:sldMk cId="179635207" sldId="286"/>
        </pc:sldMkLst>
      </pc:sldChg>
      <pc:sldChg chg="addSp delSp modSp add mod">
        <pc:chgData name="祥太郎 梶原" userId="1db2754ba7318381" providerId="LiveId" clId="{717D6F3C-076C-4546-8354-0A8D98EEF19B}" dt="2024-11-21T04:08:41.979" v="711" actId="478"/>
        <pc:sldMkLst>
          <pc:docMk/>
          <pc:sldMk cId="3534065649" sldId="287"/>
        </pc:sldMkLst>
      </pc:sldChg>
    </pc:docChg>
  </pc:docChgLst>
  <pc:docChgLst>
    <pc:chgData name="祥太郎 梶原" userId="1db2754ba7318381" providerId="LiveId" clId="{51614D64-EF49-498A-B79E-C6AEC93A9891}"/>
    <pc:docChg chg="undo redo custSel addSld delSld modSld sldOrd modSection">
      <pc:chgData name="祥太郎 梶原" userId="1db2754ba7318381" providerId="LiveId" clId="{51614D64-EF49-498A-B79E-C6AEC93A9891}" dt="2025-02-12T19:11:20.176" v="1751" actId="113"/>
      <pc:docMkLst>
        <pc:docMk/>
      </pc:docMkLst>
      <pc:sldChg chg="modSp mod">
        <pc:chgData name="祥太郎 梶原" userId="1db2754ba7318381" providerId="LiveId" clId="{51614D64-EF49-498A-B79E-C6AEC93A9891}" dt="2025-02-12T19:11:08.345" v="1749" actId="113"/>
        <pc:sldMkLst>
          <pc:docMk/>
          <pc:sldMk cId="2808213396" sldId="258"/>
        </pc:sldMkLst>
        <pc:spChg chg="mod">
          <ac:chgData name="祥太郎 梶原" userId="1db2754ba7318381" providerId="LiveId" clId="{51614D64-EF49-498A-B79E-C6AEC93A9891}" dt="2025-02-12T19:11:08.345" v="1749" actId="113"/>
          <ac:spMkLst>
            <pc:docMk/>
            <pc:sldMk cId="2808213396" sldId="258"/>
            <ac:spMk id="8" creationId="{1DA9F317-C4F1-6FF5-528F-5970C3DBEB84}"/>
          </ac:spMkLst>
        </pc:spChg>
      </pc:sldChg>
      <pc:sldChg chg="modSp mod modNotesTx">
        <pc:chgData name="祥太郎 梶原" userId="1db2754ba7318381" providerId="LiveId" clId="{51614D64-EF49-498A-B79E-C6AEC93A9891}" dt="2025-02-12T18:39:54.054" v="1699" actId="6549"/>
        <pc:sldMkLst>
          <pc:docMk/>
          <pc:sldMk cId="373250353" sldId="264"/>
        </pc:sldMkLst>
        <pc:spChg chg="mod">
          <ac:chgData name="祥太郎 梶原" userId="1db2754ba7318381" providerId="LiveId" clId="{51614D64-EF49-498A-B79E-C6AEC93A9891}" dt="2025-02-12T06:09:00.271" v="1122" actId="1038"/>
          <ac:spMkLst>
            <pc:docMk/>
            <pc:sldMk cId="373250353" sldId="264"/>
            <ac:spMk id="3" creationId="{B2D11759-3405-D07B-0F91-634B17A219C8}"/>
          </ac:spMkLst>
        </pc:spChg>
      </pc:sldChg>
      <pc:sldChg chg="modSp mod modNotesTx">
        <pc:chgData name="祥太郎 梶原" userId="1db2754ba7318381" providerId="LiveId" clId="{51614D64-EF49-498A-B79E-C6AEC93A9891}" dt="2025-02-12T19:11:20.176" v="1751" actId="113"/>
        <pc:sldMkLst>
          <pc:docMk/>
          <pc:sldMk cId="2309906750" sldId="265"/>
        </pc:sldMkLst>
        <pc:spChg chg="mod">
          <ac:chgData name="祥太郎 梶原" userId="1db2754ba7318381" providerId="LiveId" clId="{51614D64-EF49-498A-B79E-C6AEC93A9891}" dt="2025-02-12T05:25:53.992" v="336" actId="6549"/>
          <ac:spMkLst>
            <pc:docMk/>
            <pc:sldMk cId="2309906750" sldId="265"/>
            <ac:spMk id="2" creationId="{2F330644-CF10-4DD3-A938-1582287A236D}"/>
          </ac:spMkLst>
        </pc:spChg>
        <pc:spChg chg="mod">
          <ac:chgData name="祥太郎 梶原" userId="1db2754ba7318381" providerId="LiveId" clId="{51614D64-EF49-498A-B79E-C6AEC93A9891}" dt="2025-02-12T19:11:20.176" v="1751" actId="113"/>
          <ac:spMkLst>
            <pc:docMk/>
            <pc:sldMk cId="2309906750" sldId="265"/>
            <ac:spMk id="3" creationId="{C5672E29-EBDB-A8DD-FFA6-F3C9B966E711}"/>
          </ac:spMkLst>
        </pc:spChg>
      </pc:sldChg>
      <pc:sldChg chg="modSp mod modNotesTx">
        <pc:chgData name="祥太郎 梶原" userId="1db2754ba7318381" providerId="LiveId" clId="{51614D64-EF49-498A-B79E-C6AEC93A9891}" dt="2025-02-12T19:01:47.057" v="1745" actId="20577"/>
        <pc:sldMkLst>
          <pc:docMk/>
          <pc:sldMk cId="353747424" sldId="267"/>
        </pc:sldMkLst>
        <pc:spChg chg="mod">
          <ac:chgData name="祥太郎 梶原" userId="1db2754ba7318381" providerId="LiveId" clId="{51614D64-EF49-498A-B79E-C6AEC93A9891}" dt="2025-02-12T05:12:52.416" v="28" actId="20577"/>
          <ac:spMkLst>
            <pc:docMk/>
            <pc:sldMk cId="353747424" sldId="267"/>
            <ac:spMk id="8" creationId="{922024F0-A53C-5BC2-0169-A409407ECFEE}"/>
          </ac:spMkLst>
        </pc:spChg>
        <pc:spChg chg="mod">
          <ac:chgData name="祥太郎 梶原" userId="1db2754ba7318381" providerId="LiveId" clId="{51614D64-EF49-498A-B79E-C6AEC93A9891}" dt="2025-02-12T05:20:20.141" v="176"/>
          <ac:spMkLst>
            <pc:docMk/>
            <pc:sldMk cId="353747424" sldId="267"/>
            <ac:spMk id="16" creationId="{2DB2E734-317D-C10A-A51A-E3EAED01B347}"/>
          </ac:spMkLst>
        </pc:spChg>
        <pc:spChg chg="mod">
          <ac:chgData name="祥太郎 梶原" userId="1db2754ba7318381" providerId="LiveId" clId="{51614D64-EF49-498A-B79E-C6AEC93A9891}" dt="2025-02-12T18:46:34.948" v="1710" actId="20577"/>
          <ac:spMkLst>
            <pc:docMk/>
            <pc:sldMk cId="353747424" sldId="267"/>
            <ac:spMk id="18" creationId="{0B8BF59A-7753-AA2E-048C-3D748256BFA9}"/>
          </ac:spMkLst>
        </pc:spChg>
      </pc:sldChg>
      <pc:sldChg chg="addSp delSp modSp mod modNotesTx">
        <pc:chgData name="祥太郎 梶原" userId="1db2754ba7318381" providerId="LiveId" clId="{51614D64-EF49-498A-B79E-C6AEC93A9891}" dt="2025-02-12T18:06:29.387" v="1196" actId="20577"/>
        <pc:sldMkLst>
          <pc:docMk/>
          <pc:sldMk cId="2133230950" sldId="268"/>
        </pc:sldMkLst>
        <pc:spChg chg="mod">
          <ac:chgData name="祥太郎 梶原" userId="1db2754ba7318381" providerId="LiveId" clId="{51614D64-EF49-498A-B79E-C6AEC93A9891}" dt="2025-02-12T05:13:21.689" v="37" actId="255"/>
          <ac:spMkLst>
            <pc:docMk/>
            <pc:sldMk cId="2133230950" sldId="268"/>
            <ac:spMk id="2" creationId="{C635C2A3-49F6-ABCE-DD11-1A6858165A11}"/>
          </ac:spMkLst>
        </pc:spChg>
        <pc:spChg chg="mod">
          <ac:chgData name="祥太郎 梶原" userId="1db2754ba7318381" providerId="LiveId" clId="{51614D64-EF49-498A-B79E-C6AEC93A9891}" dt="2025-02-12T05:20:20.141" v="176"/>
          <ac:spMkLst>
            <pc:docMk/>
            <pc:sldMk cId="2133230950" sldId="268"/>
            <ac:spMk id="5" creationId="{436976A2-21D8-B359-A623-84D791919425}"/>
          </ac:spMkLst>
        </pc:spChg>
        <pc:spChg chg="add del">
          <ac:chgData name="祥太郎 梶原" userId="1db2754ba7318381" providerId="LiveId" clId="{51614D64-EF49-498A-B79E-C6AEC93A9891}" dt="2025-02-12T05:13:55.949" v="47" actId="22"/>
          <ac:spMkLst>
            <pc:docMk/>
            <pc:sldMk cId="2133230950" sldId="268"/>
            <ac:spMk id="7" creationId="{FA1E2B27-ECC3-941A-F379-40247DF83092}"/>
          </ac:spMkLst>
        </pc:spChg>
        <pc:spChg chg="mod">
          <ac:chgData name="祥太郎 梶原" userId="1db2754ba7318381" providerId="LiveId" clId="{51614D64-EF49-498A-B79E-C6AEC93A9891}" dt="2025-02-12T18:06:16.535" v="1192" actId="20577"/>
          <ac:spMkLst>
            <pc:docMk/>
            <pc:sldMk cId="2133230950" sldId="268"/>
            <ac:spMk id="8" creationId="{20986241-BC6B-5B2B-0655-B68CFCF0C5C2}"/>
          </ac:spMkLst>
        </pc:spChg>
        <pc:spChg chg="add del mod">
          <ac:chgData name="祥太郎 梶原" userId="1db2754ba7318381" providerId="LiveId" clId="{51614D64-EF49-498A-B79E-C6AEC93A9891}" dt="2025-02-12T05:14:01.445" v="50" actId="478"/>
          <ac:spMkLst>
            <pc:docMk/>
            <pc:sldMk cId="2133230950" sldId="268"/>
            <ac:spMk id="10" creationId="{AFA08D18-BECF-B453-BB95-B105DB7FCF33}"/>
          </ac:spMkLst>
        </pc:spChg>
        <pc:spChg chg="add mod">
          <ac:chgData name="祥太郎 梶原" userId="1db2754ba7318381" providerId="LiveId" clId="{51614D64-EF49-498A-B79E-C6AEC93A9891}" dt="2025-02-12T06:08:28.461" v="1102" actId="1037"/>
          <ac:spMkLst>
            <pc:docMk/>
            <pc:sldMk cId="2133230950" sldId="268"/>
            <ac:spMk id="11" creationId="{4568310A-76D9-010D-407C-688122835873}"/>
          </ac:spMkLst>
        </pc:spChg>
        <pc:spChg chg="mod">
          <ac:chgData name="祥太郎 梶原" userId="1db2754ba7318381" providerId="LiveId" clId="{51614D64-EF49-498A-B79E-C6AEC93A9891}" dt="2025-02-12T18:05:55.487" v="1182" actId="20577"/>
          <ac:spMkLst>
            <pc:docMk/>
            <pc:sldMk cId="2133230950" sldId="268"/>
            <ac:spMk id="18" creationId="{FA107EB8-2677-0969-1900-2F4CA6FD3D62}"/>
          </ac:spMkLst>
        </pc:spChg>
      </pc:sldChg>
      <pc:sldChg chg="addSp modSp mod">
        <pc:chgData name="祥太郎 梶原" userId="1db2754ba7318381" providerId="LiveId" clId="{51614D64-EF49-498A-B79E-C6AEC93A9891}" dt="2025-02-12T05:18:13.334" v="93" actId="14100"/>
        <pc:sldMkLst>
          <pc:docMk/>
          <pc:sldMk cId="1914203620" sldId="269"/>
        </pc:sldMkLst>
        <pc:spChg chg="mod">
          <ac:chgData name="祥太郎 梶原" userId="1db2754ba7318381" providerId="LiveId" clId="{51614D64-EF49-498A-B79E-C6AEC93A9891}" dt="2025-02-12T05:18:13.334" v="93" actId="14100"/>
          <ac:spMkLst>
            <pc:docMk/>
            <pc:sldMk cId="1914203620" sldId="269"/>
            <ac:spMk id="8" creationId="{28D5E117-02D7-9712-DBE8-D0C1A6CFFD0D}"/>
          </ac:spMkLst>
        </pc:spChg>
        <pc:grpChg chg="add mod">
          <ac:chgData name="祥太郎 梶原" userId="1db2754ba7318381" providerId="LiveId" clId="{51614D64-EF49-498A-B79E-C6AEC93A9891}" dt="2025-02-12T05:17:26.379" v="84" actId="164"/>
          <ac:grpSpMkLst>
            <pc:docMk/>
            <pc:sldMk cId="1914203620" sldId="269"/>
            <ac:grpSpMk id="5" creationId="{44138E3F-716A-E55D-094F-3553DE3437C7}"/>
          </ac:grpSpMkLst>
        </pc:grpChg>
        <pc:grpChg chg="mod">
          <ac:chgData name="祥太郎 梶原" userId="1db2754ba7318381" providerId="LiveId" clId="{51614D64-EF49-498A-B79E-C6AEC93A9891}" dt="2025-02-12T05:17:26.379" v="84" actId="164"/>
          <ac:grpSpMkLst>
            <pc:docMk/>
            <pc:sldMk cId="1914203620" sldId="269"/>
            <ac:grpSpMk id="20" creationId="{787BCAF7-809A-2B22-3C6E-396C3EAF524B}"/>
          </ac:grpSpMkLst>
        </pc:grpChg>
        <pc:grpChg chg="mod">
          <ac:chgData name="祥太郎 梶原" userId="1db2754ba7318381" providerId="LiveId" clId="{51614D64-EF49-498A-B79E-C6AEC93A9891}" dt="2025-02-12T05:17:26.379" v="84" actId="164"/>
          <ac:grpSpMkLst>
            <pc:docMk/>
            <pc:sldMk cId="1914203620" sldId="269"/>
            <ac:grpSpMk id="23" creationId="{C4C2F3B6-1B42-B4EA-D128-7314D7E2620E}"/>
          </ac:grpSpMkLst>
        </pc:grpChg>
        <pc:grpChg chg="mod">
          <ac:chgData name="祥太郎 梶原" userId="1db2754ba7318381" providerId="LiveId" clId="{51614D64-EF49-498A-B79E-C6AEC93A9891}" dt="2025-02-12T05:17:26.379" v="84" actId="164"/>
          <ac:grpSpMkLst>
            <pc:docMk/>
            <pc:sldMk cId="1914203620" sldId="269"/>
            <ac:grpSpMk id="26" creationId="{92BD5324-394F-53E4-8FDD-536A9FF4D132}"/>
          </ac:grpSpMkLst>
        </pc:grpChg>
        <pc:grpChg chg="mod">
          <ac:chgData name="祥太郎 梶原" userId="1db2754ba7318381" providerId="LiveId" clId="{51614D64-EF49-498A-B79E-C6AEC93A9891}" dt="2025-02-12T05:17:26.379" v="84" actId="164"/>
          <ac:grpSpMkLst>
            <pc:docMk/>
            <pc:sldMk cId="1914203620" sldId="269"/>
            <ac:grpSpMk id="29" creationId="{3E292E14-79EA-A190-3469-960E8653A3BE}"/>
          </ac:grpSpMkLst>
        </pc:grpChg>
        <pc:grpChg chg="mod">
          <ac:chgData name="祥太郎 梶原" userId="1db2754ba7318381" providerId="LiveId" clId="{51614D64-EF49-498A-B79E-C6AEC93A9891}" dt="2025-02-12T05:17:26.379" v="84" actId="164"/>
          <ac:grpSpMkLst>
            <pc:docMk/>
            <pc:sldMk cId="1914203620" sldId="269"/>
            <ac:grpSpMk id="36" creationId="{AB58B2C9-7CFB-939E-8740-B4D555129040}"/>
          </ac:grpSpMkLst>
        </pc:grpChg>
      </pc:sldChg>
      <pc:sldChg chg="modSp mod">
        <pc:chgData name="祥太郎 梶原" userId="1db2754ba7318381" providerId="LiveId" clId="{51614D64-EF49-498A-B79E-C6AEC93A9891}" dt="2025-02-12T05:12:24.668" v="25" actId="179"/>
        <pc:sldMkLst>
          <pc:docMk/>
          <pc:sldMk cId="3715957018" sldId="281"/>
        </pc:sldMkLst>
        <pc:spChg chg="mod">
          <ac:chgData name="祥太郎 梶原" userId="1db2754ba7318381" providerId="LiveId" clId="{51614D64-EF49-498A-B79E-C6AEC93A9891}" dt="2025-02-12T05:12:24.668" v="25" actId="179"/>
          <ac:spMkLst>
            <pc:docMk/>
            <pc:sldMk cId="3715957018" sldId="281"/>
            <ac:spMk id="8" creationId="{C998A05C-050F-6F7A-7C7A-30CAFE68C83B}"/>
          </ac:spMkLst>
        </pc:spChg>
      </pc:sldChg>
      <pc:sldChg chg="ord">
        <pc:chgData name="祥太郎 梶原" userId="1db2754ba7318381" providerId="LiveId" clId="{51614D64-EF49-498A-B79E-C6AEC93A9891}" dt="2025-02-12T05:12:37.742" v="27"/>
        <pc:sldMkLst>
          <pc:docMk/>
          <pc:sldMk cId="156152887" sldId="283"/>
        </pc:sldMkLst>
      </pc:sldChg>
      <pc:sldChg chg="addSp delSp modSp mod modNotesTx">
        <pc:chgData name="祥太郎 梶原" userId="1db2754ba7318381" providerId="LiveId" clId="{51614D64-EF49-498A-B79E-C6AEC93A9891}" dt="2025-02-12T18:12:02.477" v="1200" actId="113"/>
        <pc:sldMkLst>
          <pc:docMk/>
          <pc:sldMk cId="1030007553" sldId="284"/>
        </pc:sldMkLst>
        <pc:spChg chg="mod">
          <ac:chgData name="祥太郎 梶原" userId="1db2754ba7318381" providerId="LiveId" clId="{51614D64-EF49-498A-B79E-C6AEC93A9891}" dt="2025-02-12T05:34:40.685" v="606"/>
          <ac:spMkLst>
            <pc:docMk/>
            <pc:sldMk cId="1030007553" sldId="284"/>
            <ac:spMk id="2" creationId="{CBE57FBB-9C3D-4D17-A2F2-764305F65742}"/>
          </ac:spMkLst>
        </pc:spChg>
        <pc:spChg chg="mod">
          <ac:chgData name="祥太郎 梶原" userId="1db2754ba7318381" providerId="LiveId" clId="{51614D64-EF49-498A-B79E-C6AEC93A9891}" dt="2025-02-12T06:01:04.282" v="1019" actId="113"/>
          <ac:spMkLst>
            <pc:docMk/>
            <pc:sldMk cId="1030007553" sldId="284"/>
            <ac:spMk id="3" creationId="{00FEBC4F-C9B2-6F7A-AAB6-C41FECB9D551}"/>
          </ac:spMkLst>
        </pc:spChg>
        <pc:spChg chg="mod">
          <ac:chgData name="祥太郎 梶原" userId="1db2754ba7318381" providerId="LiveId" clId="{51614D64-EF49-498A-B79E-C6AEC93A9891}" dt="2025-02-12T05:40:04.356" v="807" actId="165"/>
          <ac:spMkLst>
            <pc:docMk/>
            <pc:sldMk cId="1030007553" sldId="284"/>
            <ac:spMk id="4" creationId="{CB5831AD-D888-4568-B469-5C67821A57CF}"/>
          </ac:spMkLst>
        </pc:spChg>
        <pc:spChg chg="mod">
          <ac:chgData name="祥太郎 梶原" userId="1db2754ba7318381" providerId="LiveId" clId="{51614D64-EF49-498A-B79E-C6AEC93A9891}" dt="2025-02-12T05:40:12.712" v="808" actId="165"/>
          <ac:spMkLst>
            <pc:docMk/>
            <pc:sldMk cId="1030007553" sldId="284"/>
            <ac:spMk id="5" creationId="{85066473-12E3-4976-8D85-6923A959A06F}"/>
          </ac:spMkLst>
        </pc:spChg>
        <pc:spChg chg="mod">
          <ac:chgData name="祥太郎 梶原" userId="1db2754ba7318381" providerId="LiveId" clId="{51614D64-EF49-498A-B79E-C6AEC93A9891}" dt="2025-02-12T06:00:48.045" v="1017" actId="113"/>
          <ac:spMkLst>
            <pc:docMk/>
            <pc:sldMk cId="1030007553" sldId="284"/>
            <ac:spMk id="7" creationId="{8DB5FDBF-64AD-3F6D-831A-A47840608F99}"/>
          </ac:spMkLst>
        </pc:spChg>
        <pc:spChg chg="mod">
          <ac:chgData name="祥太郎 梶原" userId="1db2754ba7318381" providerId="LiveId" clId="{51614D64-EF49-498A-B79E-C6AEC93A9891}" dt="2025-02-12T05:40:17.392" v="809" actId="165"/>
          <ac:spMkLst>
            <pc:docMk/>
            <pc:sldMk cId="1030007553" sldId="284"/>
            <ac:spMk id="11" creationId="{19A79ACA-E90B-38AA-7CB9-E68F74BFCAB1}"/>
          </ac:spMkLst>
        </pc:spChg>
        <pc:spChg chg="mod">
          <ac:chgData name="祥太郎 梶原" userId="1db2754ba7318381" providerId="LiveId" clId="{51614D64-EF49-498A-B79E-C6AEC93A9891}" dt="2025-02-12T06:00:44.296" v="1016" actId="113"/>
          <ac:spMkLst>
            <pc:docMk/>
            <pc:sldMk cId="1030007553" sldId="284"/>
            <ac:spMk id="12" creationId="{C805A2C9-146E-462C-A277-42B2954BE479}"/>
          </ac:spMkLst>
        </pc:spChg>
        <pc:spChg chg="mod topLvl">
          <ac:chgData name="祥太郎 梶原" userId="1db2754ba7318381" providerId="LiveId" clId="{51614D64-EF49-498A-B79E-C6AEC93A9891}" dt="2025-02-12T05:40:04.356" v="807" actId="165"/>
          <ac:spMkLst>
            <pc:docMk/>
            <pc:sldMk cId="1030007553" sldId="284"/>
            <ac:spMk id="15" creationId="{CEA4F926-54EE-31D6-7D71-752910598964}"/>
          </ac:spMkLst>
        </pc:spChg>
        <pc:spChg chg="mod topLvl">
          <ac:chgData name="祥太郎 梶原" userId="1db2754ba7318381" providerId="LiveId" clId="{51614D64-EF49-498A-B79E-C6AEC93A9891}" dt="2025-02-12T05:40:12.712" v="808" actId="165"/>
          <ac:spMkLst>
            <pc:docMk/>
            <pc:sldMk cId="1030007553" sldId="284"/>
            <ac:spMk id="16" creationId="{9F0D1E42-76D8-1ECD-617A-3BA7B6972A06}"/>
          </ac:spMkLst>
        </pc:spChg>
        <pc:spChg chg="mod topLvl">
          <ac:chgData name="祥太郎 梶原" userId="1db2754ba7318381" providerId="LiveId" clId="{51614D64-EF49-498A-B79E-C6AEC93A9891}" dt="2025-02-12T05:40:17.392" v="809" actId="165"/>
          <ac:spMkLst>
            <pc:docMk/>
            <pc:sldMk cId="1030007553" sldId="284"/>
            <ac:spMk id="17" creationId="{46DC66F7-7711-4F5F-CD23-DD98C1833AFC}"/>
          </ac:spMkLst>
        </pc:spChg>
        <pc:spChg chg="add mod">
          <ac:chgData name="祥太郎 梶原" userId="1db2754ba7318381" providerId="LiveId" clId="{51614D64-EF49-498A-B79E-C6AEC93A9891}" dt="2025-02-12T05:40:38.148" v="827" actId="1036"/>
          <ac:spMkLst>
            <pc:docMk/>
            <pc:sldMk cId="1030007553" sldId="284"/>
            <ac:spMk id="20" creationId="{F0E04844-6C4A-B934-2FD2-125F041D86E1}"/>
          </ac:spMkLst>
        </pc:spChg>
        <pc:spChg chg="add del mod">
          <ac:chgData name="祥太郎 梶原" userId="1db2754ba7318381" providerId="LiveId" clId="{51614D64-EF49-498A-B79E-C6AEC93A9891}" dt="2025-02-12T05:37:06.500" v="724" actId="478"/>
          <ac:spMkLst>
            <pc:docMk/>
            <pc:sldMk cId="1030007553" sldId="284"/>
            <ac:spMk id="21" creationId="{BC470504-E74B-501B-0A33-FD72107B3A74}"/>
          </ac:spMkLst>
        </pc:spChg>
        <pc:grpChg chg="mod topLvl">
          <ac:chgData name="祥太郎 梶原" userId="1db2754ba7318381" providerId="LiveId" clId="{51614D64-EF49-498A-B79E-C6AEC93A9891}" dt="2025-02-12T05:40:30.441" v="821" actId="1036"/>
          <ac:grpSpMkLst>
            <pc:docMk/>
            <pc:sldMk cId="1030007553" sldId="284"/>
            <ac:grpSpMk id="9" creationId="{F165B27E-3C26-6DE8-95E7-D399A7253951}"/>
          </ac:grpSpMkLst>
        </pc:grpChg>
        <pc:grpChg chg="mod topLvl">
          <ac:chgData name="祥太郎 梶原" userId="1db2754ba7318381" providerId="LiveId" clId="{51614D64-EF49-498A-B79E-C6AEC93A9891}" dt="2025-02-12T05:40:30.441" v="821" actId="1036"/>
          <ac:grpSpMkLst>
            <pc:docMk/>
            <pc:sldMk cId="1030007553" sldId="284"/>
            <ac:grpSpMk id="10" creationId="{A4B54F46-843E-7342-D761-728971EE659E}"/>
          </ac:grpSpMkLst>
        </pc:grpChg>
        <pc:grpChg chg="mod topLvl">
          <ac:chgData name="祥太郎 梶原" userId="1db2754ba7318381" providerId="LiveId" clId="{51614D64-EF49-498A-B79E-C6AEC93A9891}" dt="2025-02-12T05:40:30.441" v="821" actId="1036"/>
          <ac:grpSpMkLst>
            <pc:docMk/>
            <pc:sldMk cId="1030007553" sldId="284"/>
            <ac:grpSpMk id="13" creationId="{0690EBF8-F631-5B1F-1D61-FCE00F4A46CF}"/>
          </ac:grpSpMkLst>
        </pc:grpChg>
        <pc:grpChg chg="add del mod">
          <ac:chgData name="祥太郎 梶原" userId="1db2754ba7318381" providerId="LiveId" clId="{51614D64-EF49-498A-B79E-C6AEC93A9891}" dt="2025-02-12T05:40:04.356" v="807" actId="165"/>
          <ac:grpSpMkLst>
            <pc:docMk/>
            <pc:sldMk cId="1030007553" sldId="284"/>
            <ac:grpSpMk id="14" creationId="{91D8B532-3694-8723-15F8-C77B6A2F5AFD}"/>
          </ac:grpSpMkLst>
        </pc:grpChg>
        <pc:grpChg chg="add del mod">
          <ac:chgData name="祥太郎 梶原" userId="1db2754ba7318381" providerId="LiveId" clId="{51614D64-EF49-498A-B79E-C6AEC93A9891}" dt="2025-02-12T05:40:12.712" v="808" actId="165"/>
          <ac:grpSpMkLst>
            <pc:docMk/>
            <pc:sldMk cId="1030007553" sldId="284"/>
            <ac:grpSpMk id="18" creationId="{0967C4EE-FE3F-FC5D-4CDF-4798E96B8D20}"/>
          </ac:grpSpMkLst>
        </pc:grpChg>
        <pc:grpChg chg="add del mod">
          <ac:chgData name="祥太郎 梶原" userId="1db2754ba7318381" providerId="LiveId" clId="{51614D64-EF49-498A-B79E-C6AEC93A9891}" dt="2025-02-12T05:40:17.392" v="809" actId="165"/>
          <ac:grpSpMkLst>
            <pc:docMk/>
            <pc:sldMk cId="1030007553" sldId="284"/>
            <ac:grpSpMk id="19" creationId="{E96497F1-1059-8461-7529-B537F8635078}"/>
          </ac:grpSpMkLst>
        </pc:grpChg>
      </pc:sldChg>
      <pc:sldChg chg="modSp mod modNotesTx">
        <pc:chgData name="祥太郎 梶原" userId="1db2754ba7318381" providerId="LiveId" clId="{51614D64-EF49-498A-B79E-C6AEC93A9891}" dt="2025-02-12T18:19:37.145" v="1263" actId="20577"/>
        <pc:sldMkLst>
          <pc:docMk/>
          <pc:sldMk cId="3047114017" sldId="286"/>
        </pc:sldMkLst>
        <pc:spChg chg="mod">
          <ac:chgData name="祥太郎 梶原" userId="1db2754ba7318381" providerId="LiveId" clId="{51614D64-EF49-498A-B79E-C6AEC93A9891}" dt="2025-02-12T05:45:21.133" v="900" actId="1038"/>
          <ac:spMkLst>
            <pc:docMk/>
            <pc:sldMk cId="3047114017" sldId="286"/>
            <ac:spMk id="17" creationId="{6D012410-DD95-339B-6828-9F81A4EE288B}"/>
          </ac:spMkLst>
        </pc:spChg>
      </pc:sldChg>
      <pc:sldChg chg="ord">
        <pc:chgData name="祥太郎 梶原" userId="1db2754ba7318381" providerId="LiveId" clId="{51614D64-EF49-498A-B79E-C6AEC93A9891}" dt="2025-02-12T05:45:33.334" v="902"/>
        <pc:sldMkLst>
          <pc:docMk/>
          <pc:sldMk cId="1919010944" sldId="287"/>
        </pc:sldMkLst>
      </pc:sldChg>
      <pc:sldChg chg="modNotesTx">
        <pc:chgData name="祥太郎 梶原" userId="1db2754ba7318381" providerId="LiveId" clId="{51614D64-EF49-498A-B79E-C6AEC93A9891}" dt="2025-02-12T18:13:30.161" v="1210" actId="20577"/>
        <pc:sldMkLst>
          <pc:docMk/>
          <pc:sldMk cId="3342442202" sldId="288"/>
        </pc:sldMkLst>
      </pc:sldChg>
      <pc:sldChg chg="modSp mod modNotesTx">
        <pc:chgData name="祥太郎 梶原" userId="1db2754ba7318381" providerId="LiveId" clId="{51614D64-EF49-498A-B79E-C6AEC93A9891}" dt="2025-02-12T18:01:43.260" v="1156" actId="6549"/>
        <pc:sldMkLst>
          <pc:docMk/>
          <pc:sldMk cId="3528768400" sldId="289"/>
        </pc:sldMkLst>
        <pc:spChg chg="mod">
          <ac:chgData name="祥太郎 梶原" userId="1db2754ba7318381" providerId="LiveId" clId="{51614D64-EF49-498A-B79E-C6AEC93A9891}" dt="2025-02-12T05:13:28.580" v="38" actId="255"/>
          <ac:spMkLst>
            <pc:docMk/>
            <pc:sldMk cId="3528768400" sldId="289"/>
            <ac:spMk id="2" creationId="{AE1CD04A-C957-4F73-F2E8-E8AB8C06CF0A}"/>
          </ac:spMkLst>
        </pc:spChg>
        <pc:spChg chg="mod">
          <ac:chgData name="祥太郎 梶原" userId="1db2754ba7318381" providerId="LiveId" clId="{51614D64-EF49-498A-B79E-C6AEC93A9891}" dt="2025-02-12T05:20:20.141" v="176"/>
          <ac:spMkLst>
            <pc:docMk/>
            <pc:sldMk cId="3528768400" sldId="289"/>
            <ac:spMk id="5" creationId="{F3D9966E-5C12-EDE6-27EE-FDDFCBFE5046}"/>
          </ac:spMkLst>
        </pc:spChg>
        <pc:spChg chg="mod">
          <ac:chgData name="祥太郎 梶原" userId="1db2754ba7318381" providerId="LiveId" clId="{51614D64-EF49-498A-B79E-C6AEC93A9891}" dt="2025-02-12T05:14:27.211" v="56" actId="14100"/>
          <ac:spMkLst>
            <pc:docMk/>
            <pc:sldMk cId="3528768400" sldId="289"/>
            <ac:spMk id="8" creationId="{15FFCBD1-08AA-EA9A-5F56-4901DC683B34}"/>
          </ac:spMkLst>
        </pc:spChg>
      </pc:sldChg>
      <pc:sldChg chg="modSp mod modNotes">
        <pc:chgData name="祥太郎 梶原" userId="1db2754ba7318381" providerId="LiveId" clId="{51614D64-EF49-498A-B79E-C6AEC93A9891}" dt="2025-02-12T05:24:18.301" v="319" actId="207"/>
        <pc:sldMkLst>
          <pc:docMk/>
          <pc:sldMk cId="3504375056" sldId="290"/>
        </pc:sldMkLst>
        <pc:graphicFrameChg chg="mod modGraphic">
          <ac:chgData name="祥太郎 梶原" userId="1db2754ba7318381" providerId="LiveId" clId="{51614D64-EF49-498A-B79E-C6AEC93A9891}" dt="2025-02-12T05:24:18.301" v="319" actId="207"/>
          <ac:graphicFrameMkLst>
            <pc:docMk/>
            <pc:sldMk cId="3504375056" sldId="290"/>
            <ac:graphicFrameMk id="4" creationId="{1CB07635-57E6-AC18-B6CE-87FB40ACB59A}"/>
          </ac:graphicFrameMkLst>
        </pc:graphicFrameChg>
      </pc:sldChg>
      <pc:sldChg chg="ord modNotes">
        <pc:chgData name="祥太郎 梶原" userId="1db2754ba7318381" providerId="LiveId" clId="{51614D64-EF49-498A-B79E-C6AEC93A9891}" dt="2025-02-12T05:20:09.642" v="175"/>
        <pc:sldMkLst>
          <pc:docMk/>
          <pc:sldMk cId="4089073337" sldId="292"/>
        </pc:sldMkLst>
      </pc:sldChg>
      <pc:sldChg chg="modSp mod modNotesTx">
        <pc:chgData name="祥太郎 梶原" userId="1db2754ba7318381" providerId="LiveId" clId="{51614D64-EF49-498A-B79E-C6AEC93A9891}" dt="2025-02-12T18:15:36.976" v="1248" actId="20577"/>
        <pc:sldMkLst>
          <pc:docMk/>
          <pc:sldMk cId="3656638018" sldId="293"/>
        </pc:sldMkLst>
        <pc:spChg chg="mod">
          <ac:chgData name="祥太郎 梶原" userId="1db2754ba7318381" providerId="LiveId" clId="{51614D64-EF49-498A-B79E-C6AEC93A9891}" dt="2025-02-12T18:15:20.298" v="1221" actId="20577"/>
          <ac:spMkLst>
            <pc:docMk/>
            <pc:sldMk cId="3656638018" sldId="293"/>
            <ac:spMk id="53" creationId="{01DAC6E4-E62A-C897-1A5D-793ACEB9E849}"/>
          </ac:spMkLst>
        </pc:spChg>
      </pc:sldChg>
      <pc:sldChg chg="modSp mod modNotesTx">
        <pc:chgData name="祥太郎 梶原" userId="1db2754ba7318381" providerId="LiveId" clId="{51614D64-EF49-498A-B79E-C6AEC93A9891}" dt="2025-02-12T18:16:50.586" v="1262" actId="6549"/>
        <pc:sldMkLst>
          <pc:docMk/>
          <pc:sldMk cId="58189003" sldId="294"/>
        </pc:sldMkLst>
        <pc:spChg chg="mod">
          <ac:chgData name="祥太郎 梶原" userId="1db2754ba7318381" providerId="LiveId" clId="{51614D64-EF49-498A-B79E-C6AEC93A9891}" dt="2025-02-12T05:42:47.295" v="838" actId="179"/>
          <ac:spMkLst>
            <pc:docMk/>
            <pc:sldMk cId="58189003" sldId="294"/>
            <ac:spMk id="8" creationId="{6C1CF591-068B-0457-38C8-E517DEAFB3EB}"/>
          </ac:spMkLst>
        </pc:spChg>
      </pc:sldChg>
      <pc:sldChg chg="modSp mod modNotesTx">
        <pc:chgData name="祥太郎 梶原" userId="1db2754ba7318381" providerId="LiveId" clId="{51614D64-EF49-498A-B79E-C6AEC93A9891}" dt="2025-02-12T05:44:58.952" v="881" actId="1037"/>
        <pc:sldMkLst>
          <pc:docMk/>
          <pc:sldMk cId="461064805" sldId="295"/>
        </pc:sldMkLst>
        <pc:spChg chg="mod">
          <ac:chgData name="祥太郎 梶原" userId="1db2754ba7318381" providerId="LiveId" clId="{51614D64-EF49-498A-B79E-C6AEC93A9891}" dt="2025-02-12T05:44:23.545" v="851" actId="20577"/>
          <ac:spMkLst>
            <pc:docMk/>
            <pc:sldMk cId="461064805" sldId="295"/>
            <ac:spMk id="2" creationId="{C908CA95-2C58-C2B1-C910-7DCD9F1FC8CD}"/>
          </ac:spMkLst>
        </pc:spChg>
        <pc:spChg chg="mod">
          <ac:chgData name="祥太郎 梶原" userId="1db2754ba7318381" providerId="LiveId" clId="{51614D64-EF49-498A-B79E-C6AEC93A9891}" dt="2025-02-12T05:44:58.952" v="881" actId="1037"/>
          <ac:spMkLst>
            <pc:docMk/>
            <pc:sldMk cId="461064805" sldId="295"/>
            <ac:spMk id="4" creationId="{181BBE95-93AA-2993-399A-2EFD28ED61E3}"/>
          </ac:spMkLst>
        </pc:spChg>
      </pc:sldChg>
      <pc:sldChg chg="ord">
        <pc:chgData name="祥太郎 梶原" userId="1db2754ba7318381" providerId="LiveId" clId="{51614D64-EF49-498A-B79E-C6AEC93A9891}" dt="2025-02-12T05:45:33.334" v="902"/>
        <pc:sldMkLst>
          <pc:docMk/>
          <pc:sldMk cId="2435915792" sldId="296"/>
        </pc:sldMkLst>
      </pc:sldChg>
      <pc:sldChg chg="ord modNotes">
        <pc:chgData name="祥太郎 梶原" userId="1db2754ba7318381" providerId="LiveId" clId="{51614D64-EF49-498A-B79E-C6AEC93A9891}" dt="2025-02-12T05:20:09.642" v="175"/>
        <pc:sldMkLst>
          <pc:docMk/>
          <pc:sldMk cId="3270235261" sldId="297"/>
        </pc:sldMkLst>
      </pc:sldChg>
      <pc:sldChg chg="addSp delSp modSp add mod modNotesTx">
        <pc:chgData name="祥太郎 梶原" userId="1db2754ba7318381" providerId="LiveId" clId="{51614D64-EF49-498A-B79E-C6AEC93A9891}" dt="2025-02-12T18:38:33.302" v="1695" actId="20577"/>
        <pc:sldMkLst>
          <pc:docMk/>
          <pc:sldMk cId="2803329279" sldId="298"/>
        </pc:sldMkLst>
        <pc:spChg chg="mod">
          <ac:chgData name="祥太郎 梶原" userId="1db2754ba7318381" providerId="LiveId" clId="{51614D64-EF49-498A-B79E-C6AEC93A9891}" dt="2025-02-12T18:33:17.499" v="1462"/>
          <ac:spMkLst>
            <pc:docMk/>
            <pc:sldMk cId="2803329279" sldId="298"/>
            <ac:spMk id="2" creationId="{D7F490B9-1E63-77A6-99D3-93C88418E843}"/>
          </ac:spMkLst>
        </pc:spChg>
        <pc:spChg chg="add mod">
          <ac:chgData name="祥太郎 梶原" userId="1db2754ba7318381" providerId="LiveId" clId="{51614D64-EF49-498A-B79E-C6AEC93A9891}" dt="2025-02-12T18:32:16.930" v="1459" actId="20577"/>
          <ac:spMkLst>
            <pc:docMk/>
            <pc:sldMk cId="2803329279" sldId="298"/>
            <ac:spMk id="3" creationId="{848CEE7E-9E75-F089-5DE1-9D6AAAFA9316}"/>
          </ac:spMkLst>
        </pc:spChg>
        <pc:spChg chg="del">
          <ac:chgData name="祥太郎 梶原" userId="1db2754ba7318381" providerId="LiveId" clId="{51614D64-EF49-498A-B79E-C6AEC93A9891}" dt="2025-02-12T05:47:58.421" v="941" actId="478"/>
          <ac:spMkLst>
            <pc:docMk/>
            <pc:sldMk cId="2803329279" sldId="298"/>
            <ac:spMk id="17" creationId="{2FB2BB34-9444-5A7E-9CEF-AE9117E44B67}"/>
          </ac:spMkLst>
        </pc:spChg>
        <pc:picChg chg="del">
          <ac:chgData name="祥太郎 梶原" userId="1db2754ba7318381" providerId="LiveId" clId="{51614D64-EF49-498A-B79E-C6AEC93A9891}" dt="2025-02-12T05:47:55.060" v="940" actId="478"/>
          <ac:picMkLst>
            <pc:docMk/>
            <pc:sldMk cId="2803329279" sldId="298"/>
            <ac:picMk id="16" creationId="{132E7A6F-9C03-ACAF-26F6-3DDF6E861817}"/>
          </ac:picMkLst>
        </pc:picChg>
      </pc:sldChg>
      <pc:sldChg chg="addSp delSp modSp add del mod">
        <pc:chgData name="祥太郎 梶原" userId="1db2754ba7318381" providerId="LiveId" clId="{51614D64-EF49-498A-B79E-C6AEC93A9891}" dt="2025-02-12T18:28:04.378" v="1415" actId="47"/>
        <pc:sldMkLst>
          <pc:docMk/>
          <pc:sldMk cId="4194138191" sldId="300"/>
        </pc:sldMkLst>
        <pc:spChg chg="mod">
          <ac:chgData name="祥太郎 梶原" userId="1db2754ba7318381" providerId="LiveId" clId="{51614D64-EF49-498A-B79E-C6AEC93A9891}" dt="2025-02-12T18:24:35.353" v="1280" actId="20577"/>
          <ac:spMkLst>
            <pc:docMk/>
            <pc:sldMk cId="4194138191" sldId="300"/>
            <ac:spMk id="2" creationId="{1D7BB2E1-44E5-D813-C067-8497DA89629E}"/>
          </ac:spMkLst>
        </pc:spChg>
        <pc:spChg chg="add mod">
          <ac:chgData name="祥太郎 梶原" userId="1db2754ba7318381" providerId="LiveId" clId="{51614D64-EF49-498A-B79E-C6AEC93A9891}" dt="2025-02-12T18:27:43.995" v="1414" actId="20577"/>
          <ac:spMkLst>
            <pc:docMk/>
            <pc:sldMk cId="4194138191" sldId="300"/>
            <ac:spMk id="3" creationId="{2DB4F04F-220B-E31D-8EBB-B7DC9C26846D}"/>
          </ac:spMkLst>
        </pc:spChg>
        <pc:spChg chg="del">
          <ac:chgData name="祥太郎 梶原" userId="1db2754ba7318381" providerId="LiveId" clId="{51614D64-EF49-498A-B79E-C6AEC93A9891}" dt="2025-02-12T18:24:40.207" v="1282" actId="478"/>
          <ac:spMkLst>
            <pc:docMk/>
            <pc:sldMk cId="4194138191" sldId="300"/>
            <ac:spMk id="17" creationId="{F8703116-66D9-A575-DC36-0FC31ADB444B}"/>
          </ac:spMkLst>
        </pc:spChg>
        <pc:picChg chg="del">
          <ac:chgData name="祥太郎 梶原" userId="1db2754ba7318381" providerId="LiveId" clId="{51614D64-EF49-498A-B79E-C6AEC93A9891}" dt="2025-02-12T18:24:37.707" v="1281" actId="478"/>
          <ac:picMkLst>
            <pc:docMk/>
            <pc:sldMk cId="4194138191" sldId="300"/>
            <ac:picMk id="16" creationId="{1D98B749-4714-06B1-29DE-7AF93F5471EA}"/>
          </ac:picMkLst>
        </pc:picChg>
      </pc:sldChg>
    </pc:docChg>
  </pc:docChgLst>
  <pc:docChgLst>
    <pc:chgData name="祥太郎 梶原" userId="1db2754ba7318381" providerId="LiveId" clId="{7340F552-7E42-4305-89E0-C4442C280A67}"/>
    <pc:docChg chg="custSel delSld modSld sldOrd">
      <pc:chgData name="祥太郎 梶原" userId="1db2754ba7318381" providerId="LiveId" clId="{7340F552-7E42-4305-89E0-C4442C280A67}" dt="2024-10-31T01:48:27.170" v="71" actId="47"/>
      <pc:docMkLst>
        <pc:docMk/>
      </pc:docMkLst>
      <pc:sldChg chg="modSp mod">
        <pc:chgData name="祥太郎 梶原" userId="1db2754ba7318381" providerId="LiveId" clId="{7340F552-7E42-4305-89E0-C4442C280A67}" dt="2024-10-31T01:44:43.268" v="56" actId="1076"/>
        <pc:sldMkLst>
          <pc:docMk/>
          <pc:sldMk cId="2808213396" sldId="258"/>
        </pc:sldMkLst>
      </pc:sldChg>
      <pc:sldChg chg="modSp mod">
        <pc:chgData name="祥太郎 梶原" userId="1db2754ba7318381" providerId="LiveId" clId="{7340F552-7E42-4305-89E0-C4442C280A67}" dt="2024-10-31T01:45:21.408" v="62" actId="20577"/>
        <pc:sldMkLst>
          <pc:docMk/>
          <pc:sldMk cId="1942880227" sldId="259"/>
        </pc:sldMkLst>
      </pc:sldChg>
      <pc:sldChg chg="delSp mod">
        <pc:chgData name="祥太郎 梶原" userId="1db2754ba7318381" providerId="LiveId" clId="{7340F552-7E42-4305-89E0-C4442C280A67}" dt="2024-10-31T01:45:46.264" v="63" actId="478"/>
        <pc:sldMkLst>
          <pc:docMk/>
          <pc:sldMk cId="1400589873" sldId="260"/>
        </pc:sldMkLst>
      </pc:sldChg>
      <pc:sldChg chg="del">
        <pc:chgData name="祥太郎 梶原" userId="1db2754ba7318381" providerId="LiveId" clId="{7340F552-7E42-4305-89E0-C4442C280A67}" dt="2024-10-31T01:48:24.693" v="70" actId="47"/>
        <pc:sldMkLst>
          <pc:docMk/>
          <pc:sldMk cId="4042019196" sldId="261"/>
        </pc:sldMkLst>
      </pc:sldChg>
      <pc:sldChg chg="modSp mod">
        <pc:chgData name="祥太郎 梶原" userId="1db2754ba7318381" providerId="LiveId" clId="{7340F552-7E42-4305-89E0-C4442C280A67}" dt="2024-10-31T01:47:59.326" v="65" actId="20577"/>
        <pc:sldMkLst>
          <pc:docMk/>
          <pc:sldMk cId="999698520" sldId="263"/>
        </pc:sldMkLst>
      </pc:sldChg>
      <pc:sldChg chg="modSp mod">
        <pc:chgData name="祥太郎 梶原" userId="1db2754ba7318381" providerId="LiveId" clId="{7340F552-7E42-4305-89E0-C4442C280A67}" dt="2024-10-31T01:48:06.723" v="66" actId="20577"/>
        <pc:sldMkLst>
          <pc:docMk/>
          <pc:sldMk cId="373250353" sldId="264"/>
        </pc:sldMkLst>
      </pc:sldChg>
      <pc:sldChg chg="addSp modSp mod">
        <pc:chgData name="祥太郎 梶原" userId="1db2754ba7318381" providerId="LiveId" clId="{7340F552-7E42-4305-89E0-C4442C280A67}" dt="2024-10-31T01:43:05.551" v="25" actId="1076"/>
        <pc:sldMkLst>
          <pc:docMk/>
          <pc:sldMk cId="353747424" sldId="267"/>
        </pc:sldMkLst>
      </pc:sldChg>
      <pc:sldChg chg="addSp modSp">
        <pc:chgData name="祥太郎 梶原" userId="1db2754ba7318381" providerId="LiveId" clId="{7340F552-7E42-4305-89E0-C4442C280A67}" dt="2024-10-31T01:42:31.144" v="20" actId="1076"/>
        <pc:sldMkLst>
          <pc:docMk/>
          <pc:sldMk cId="2133230950" sldId="268"/>
        </pc:sldMkLst>
      </pc:sldChg>
      <pc:sldChg chg="addSp modSp ord">
        <pc:chgData name="祥太郎 梶原" userId="1db2754ba7318381" providerId="LiveId" clId="{7340F552-7E42-4305-89E0-C4442C280A67}" dt="2024-10-31T01:43:28.453" v="28"/>
        <pc:sldMkLst>
          <pc:docMk/>
          <pc:sldMk cId="1914203620" sldId="269"/>
        </pc:sldMkLst>
      </pc:sldChg>
      <pc:sldChg chg="del">
        <pc:chgData name="祥太郎 梶原" userId="1db2754ba7318381" providerId="LiveId" clId="{7340F552-7E42-4305-89E0-C4442C280A67}" dt="2024-10-31T01:48:27.170" v="71" actId="47"/>
        <pc:sldMkLst>
          <pc:docMk/>
          <pc:sldMk cId="1576940135" sldId="270"/>
        </pc:sldMkLst>
      </pc:sldChg>
      <pc:sldChg chg="del">
        <pc:chgData name="祥太郎 梶原" userId="1db2754ba7318381" providerId="LiveId" clId="{7340F552-7E42-4305-89E0-C4442C280A67}" dt="2024-10-31T01:48:20.179" v="69" actId="47"/>
        <pc:sldMkLst>
          <pc:docMk/>
          <pc:sldMk cId="1871261369" sldId="271"/>
        </pc:sldMkLst>
      </pc:sldChg>
      <pc:sldChg chg="del">
        <pc:chgData name="祥太郎 梶原" userId="1db2754ba7318381" providerId="LiveId" clId="{7340F552-7E42-4305-89E0-C4442C280A67}" dt="2024-10-31T01:48:17.943" v="68" actId="47"/>
        <pc:sldMkLst>
          <pc:docMk/>
          <pc:sldMk cId="4003620658" sldId="272"/>
        </pc:sldMkLst>
      </pc:sldChg>
      <pc:sldChg chg="del">
        <pc:chgData name="祥太郎 梶原" userId="1db2754ba7318381" providerId="LiveId" clId="{7340F552-7E42-4305-89E0-C4442C280A67}" dt="2024-10-31T01:48:16.838" v="67" actId="47"/>
        <pc:sldMkLst>
          <pc:docMk/>
          <pc:sldMk cId="1065501471" sldId="273"/>
        </pc:sldMkLst>
      </pc:sldChg>
      <pc:sldChg chg="del">
        <pc:chgData name="祥太郎 梶原" userId="1db2754ba7318381" providerId="LiveId" clId="{7340F552-7E42-4305-89E0-C4442C280A67}" dt="2024-10-31T01:47:54.041" v="64" actId="47"/>
        <pc:sldMkLst>
          <pc:docMk/>
          <pc:sldMk cId="3123886894" sldId="274"/>
        </pc:sldMkLst>
      </pc:sldChg>
    </pc:docChg>
  </pc:docChgLst>
  <pc:docChgLst>
    <pc:chgData name="祥太郎 梶原" userId="1db2754ba7318381" providerId="LiveId" clId="{66EC7DF9-1FF9-4486-B318-76AAF6438200}"/>
    <pc:docChg chg="undo custSel delSld modSld">
      <pc:chgData name="祥太郎 梶原" userId="1db2754ba7318381" providerId="LiveId" clId="{66EC7DF9-1FF9-4486-B318-76AAF6438200}" dt="2024-11-21T05:27:21.447" v="331" actId="20577"/>
      <pc:docMkLst>
        <pc:docMk/>
      </pc:docMkLst>
      <pc:sldChg chg="modSp mod">
        <pc:chgData name="祥太郎 梶原" userId="1db2754ba7318381" providerId="LiveId" clId="{66EC7DF9-1FF9-4486-B318-76AAF6438200}" dt="2024-11-21T05:27:21.447" v="331" actId="20577"/>
        <pc:sldMkLst>
          <pc:docMk/>
          <pc:sldMk cId="2808213396" sldId="258"/>
        </pc:sldMkLst>
        <pc:spChg chg="mod">
          <ac:chgData name="祥太郎 梶原" userId="1db2754ba7318381" providerId="LiveId" clId="{66EC7DF9-1FF9-4486-B318-76AAF6438200}" dt="2024-11-21T05:27:21.447" v="331" actId="20577"/>
          <ac:spMkLst>
            <pc:docMk/>
            <pc:sldMk cId="2808213396" sldId="258"/>
            <ac:spMk id="8" creationId="{1DA9F317-C4F1-6FF5-528F-5970C3DBEB84}"/>
          </ac:spMkLst>
        </pc:spChg>
      </pc:sldChg>
      <pc:sldChg chg="modSp mod">
        <pc:chgData name="祥太郎 梶原" userId="1db2754ba7318381" providerId="LiveId" clId="{66EC7DF9-1FF9-4486-B318-76AAF6438200}" dt="2024-11-21T04:41:22.798" v="159" actId="20577"/>
        <pc:sldMkLst>
          <pc:docMk/>
          <pc:sldMk cId="1942880227" sldId="259"/>
        </pc:sldMkLst>
        <pc:spChg chg="mod">
          <ac:chgData name="祥太郎 梶原" userId="1db2754ba7318381" providerId="LiveId" clId="{66EC7DF9-1FF9-4486-B318-76AAF6438200}" dt="2024-11-21T04:41:22.798" v="159" actId="20577"/>
          <ac:spMkLst>
            <pc:docMk/>
            <pc:sldMk cId="1942880227" sldId="259"/>
            <ac:spMk id="7" creationId="{E53AC2A1-8D86-4609-BC8B-60807F09BAE5}"/>
          </ac:spMkLst>
        </pc:spChg>
      </pc:sldChg>
      <pc:sldChg chg="addSp modSp mod">
        <pc:chgData name="祥太郎 梶原" userId="1db2754ba7318381" providerId="LiveId" clId="{66EC7DF9-1FF9-4486-B318-76AAF6438200}" dt="2024-11-21T05:02:32.161" v="304" actId="20577"/>
        <pc:sldMkLst>
          <pc:docMk/>
          <pc:sldMk cId="373250353" sldId="264"/>
        </pc:sldMkLst>
        <pc:spChg chg="add mod">
          <ac:chgData name="祥太郎 梶原" userId="1db2754ba7318381" providerId="LiveId" clId="{66EC7DF9-1FF9-4486-B318-76AAF6438200}" dt="2024-11-21T05:02:32.161" v="304" actId="20577"/>
          <ac:spMkLst>
            <pc:docMk/>
            <pc:sldMk cId="373250353" sldId="264"/>
            <ac:spMk id="3" creationId="{B2D11759-3405-D07B-0F91-634B17A219C8}"/>
          </ac:spMkLst>
        </pc:spChg>
      </pc:sldChg>
      <pc:sldChg chg="modSp mod">
        <pc:chgData name="祥太郎 梶原" userId="1db2754ba7318381" providerId="LiveId" clId="{66EC7DF9-1FF9-4486-B318-76AAF6438200}" dt="2024-11-21T04:46:20.182" v="180" actId="1036"/>
        <pc:sldMkLst>
          <pc:docMk/>
          <pc:sldMk cId="3715957018" sldId="281"/>
        </pc:sldMkLst>
        <pc:spChg chg="mod">
          <ac:chgData name="祥太郎 梶原" userId="1db2754ba7318381" providerId="LiveId" clId="{66EC7DF9-1FF9-4486-B318-76AAF6438200}" dt="2024-11-21T04:46:20.182" v="180" actId="1036"/>
          <ac:spMkLst>
            <pc:docMk/>
            <pc:sldMk cId="3715957018" sldId="281"/>
            <ac:spMk id="8" creationId="{C998A05C-050F-6F7A-7C7A-30CAFE68C83B}"/>
          </ac:spMkLst>
        </pc:spChg>
      </pc:sldChg>
      <pc:sldChg chg="addSp delSp modSp mod">
        <pc:chgData name="祥太郎 梶原" userId="1db2754ba7318381" providerId="LiveId" clId="{66EC7DF9-1FF9-4486-B318-76AAF6438200}" dt="2024-11-21T04:52:25.181" v="213" actId="14100"/>
        <pc:sldMkLst>
          <pc:docMk/>
          <pc:sldMk cId="156152887" sldId="283"/>
        </pc:sldMkLst>
        <pc:spChg chg="add mod">
          <ac:chgData name="祥太郎 梶原" userId="1db2754ba7318381" providerId="LiveId" clId="{66EC7DF9-1FF9-4486-B318-76AAF6438200}" dt="2024-11-21T04:50:38.035" v="192" actId="14100"/>
          <ac:spMkLst>
            <pc:docMk/>
            <pc:sldMk cId="156152887" sldId="283"/>
            <ac:spMk id="10" creationId="{7FF9B19F-E799-16D1-3552-DEAEBCCB22C6}"/>
          </ac:spMkLst>
        </pc:spChg>
        <pc:spChg chg="add mod">
          <ac:chgData name="祥太郎 梶原" userId="1db2754ba7318381" providerId="LiveId" clId="{66EC7DF9-1FF9-4486-B318-76AAF6438200}" dt="2024-11-21T04:52:25.181" v="213" actId="14100"/>
          <ac:spMkLst>
            <pc:docMk/>
            <pc:sldMk cId="156152887" sldId="283"/>
            <ac:spMk id="15" creationId="{DB8E2F09-E5D0-72CB-F6D9-A8911D89C1B8}"/>
          </ac:spMkLst>
        </pc:spChg>
        <pc:picChg chg="add mod">
          <ac:chgData name="祥太郎 梶原" userId="1db2754ba7318381" providerId="LiveId" clId="{66EC7DF9-1FF9-4486-B318-76AAF6438200}" dt="2024-11-21T04:48:28.049" v="182" actId="1076"/>
          <ac:picMkLst>
            <pc:docMk/>
            <pc:sldMk cId="156152887" sldId="283"/>
            <ac:picMk id="5" creationId="{45B1B97D-1495-0072-B28B-C8BEC402045D}"/>
          </ac:picMkLst>
        </pc:picChg>
        <pc:picChg chg="add mod">
          <ac:chgData name="祥太郎 梶原" userId="1db2754ba7318381" providerId="LiveId" clId="{66EC7DF9-1FF9-4486-B318-76AAF6438200}" dt="2024-11-21T04:49:05.641" v="184" actId="1076"/>
          <ac:picMkLst>
            <pc:docMk/>
            <pc:sldMk cId="156152887" sldId="283"/>
            <ac:picMk id="9" creationId="{497B7C3E-A969-B118-6EB1-EC101156A459}"/>
          </ac:picMkLst>
        </pc:picChg>
      </pc:sldChg>
      <pc:sldChg chg="modSp mod">
        <pc:chgData name="祥太郎 梶原" userId="1db2754ba7318381" providerId="LiveId" clId="{66EC7DF9-1FF9-4486-B318-76AAF6438200}" dt="2024-11-21T05:00:09.406" v="292" actId="20577"/>
        <pc:sldMkLst>
          <pc:docMk/>
          <pc:sldMk cId="179635207" sldId="286"/>
        </pc:sldMkLst>
      </pc:sldChg>
      <pc:sldChg chg="del">
        <pc:chgData name="祥太郎 梶原" userId="1db2754ba7318381" providerId="LiveId" clId="{66EC7DF9-1FF9-4486-B318-76AAF6438200}" dt="2024-11-21T04:30:39.854" v="0" actId="47"/>
        <pc:sldMkLst>
          <pc:docMk/>
          <pc:sldMk cId="3534065649" sldId="28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287DBA4-9F9C-4430-9877-3AE4464ECE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5AA4A7D3-C844-4278-9F16-C3809DB69EB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DEC0D8-224F-4690-AA73-834312969D44}" type="datetimeFigureOut">
              <a:rPr kumimoji="1" lang="ja-JP" altLang="en-US" smtClean="0"/>
              <a:t>2025/2/13</a:t>
            </a:fld>
            <a:endParaRPr kumimoji="1" lang="ja-JP" altLang="en-US"/>
          </a:p>
        </p:txBody>
      </p:sp>
      <p:sp>
        <p:nvSpPr>
          <p:cNvPr id="4" name="フッター プレースホルダー 3">
            <a:extLst>
              <a:ext uri="{FF2B5EF4-FFF2-40B4-BE49-F238E27FC236}">
                <a16:creationId xmlns:a16="http://schemas.microsoft.com/office/drawing/2014/main" id="{E206D0DF-2177-4781-B17E-1F64271E165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896085A4-36C5-4E2A-95B2-8C330376EC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EF62C-9863-412A-8DB0-903381C1FC64}" type="slidenum">
              <a:rPr kumimoji="1" lang="ja-JP" altLang="en-US" smtClean="0"/>
              <a:t>‹#›</a:t>
            </a:fld>
            <a:endParaRPr kumimoji="1" lang="ja-JP" altLang="en-US"/>
          </a:p>
        </p:txBody>
      </p:sp>
    </p:spTree>
    <p:extLst>
      <p:ext uri="{BB962C8B-B14F-4D97-AF65-F5344CB8AC3E}">
        <p14:creationId xmlns:p14="http://schemas.microsoft.com/office/powerpoint/2010/main" val="31621713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CBAFE4-E4F1-4EBF-AF91-3F4DB5FA894F}" type="datetimeFigureOut">
              <a:rPr kumimoji="1" lang="ja-JP" altLang="en-US" smtClean="0"/>
              <a:t>2025/2/13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4F69C6-A455-4A9B-BC43-07A1355E7939}" type="slidenum">
              <a:rPr kumimoji="1" lang="ja-JP" altLang="en-US" smtClean="0"/>
              <a:t>‹#›</a:t>
            </a:fld>
            <a:endParaRPr kumimoji="1" lang="ja-JP" altLang="en-US"/>
          </a:p>
        </p:txBody>
      </p:sp>
    </p:spTree>
    <p:extLst>
      <p:ext uri="{BB962C8B-B14F-4D97-AF65-F5344CB8AC3E}">
        <p14:creationId xmlns:p14="http://schemas.microsoft.com/office/powerpoint/2010/main" val="22856031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a:t>キャンパスガイドを対象にした</a:t>
            </a:r>
            <a:r>
              <a:rPr lang="en-US" altLang="ja-JP" sz="1200" dirty="0"/>
              <a:t>RAG</a:t>
            </a:r>
            <a:r>
              <a:rPr lang="ja-JP" altLang="en-US" sz="1200" dirty="0"/>
              <a:t>性能の比較調査について井上研究室の梶原が発表します</a:t>
            </a:r>
            <a:endParaRPr kumimoji="1" lang="ja-JP" altLang="en-US" dirty="0"/>
          </a:p>
        </p:txBody>
      </p:sp>
      <p:sp>
        <p:nvSpPr>
          <p:cNvPr id="4" name="スライド番号プレースホルダー 3"/>
          <p:cNvSpPr>
            <a:spLocks noGrp="1"/>
          </p:cNvSpPr>
          <p:nvPr>
            <p:ph type="sldNum" sz="quarter" idx="5"/>
          </p:nvPr>
        </p:nvSpPr>
        <p:spPr/>
        <p:txBody>
          <a:bodyPr/>
          <a:lstStyle/>
          <a:p>
            <a:fld id="{3E4F69C6-A455-4A9B-BC43-07A1355E7939}" type="slidenum">
              <a:rPr kumimoji="1" lang="ja-JP" altLang="en-US" smtClean="0"/>
              <a:t>1</a:t>
            </a:fld>
            <a:endParaRPr kumimoji="1" lang="ja-JP" altLang="en-US"/>
          </a:p>
        </p:txBody>
      </p:sp>
    </p:spTree>
    <p:extLst>
      <p:ext uri="{BB962C8B-B14F-4D97-AF65-F5344CB8AC3E}">
        <p14:creationId xmlns:p14="http://schemas.microsoft.com/office/powerpoint/2010/main" val="917574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dirty="0">
                <a:effectLst/>
                <a:latin typeface="Times New Roman" panose="02020603050405020304" pitchFamily="18" charset="0"/>
                <a:ea typeface="游明朝" panose="02020400000000000000" pitchFamily="18" charset="-128"/>
              </a:rPr>
              <a:t>LLM</a:t>
            </a:r>
            <a:r>
              <a:rPr lang="ja-JP" altLang="en-US" sz="1800" dirty="0">
                <a:effectLst/>
                <a:latin typeface="Times New Roman" panose="02020603050405020304" pitchFamily="18" charset="0"/>
                <a:ea typeface="游明朝" panose="02020400000000000000" pitchFamily="18" charset="-128"/>
              </a:rPr>
              <a:t>は同じものを使った</a:t>
            </a:r>
            <a:endParaRPr lang="en-US" altLang="ja-JP" sz="1800" dirty="0">
              <a:effectLst/>
              <a:latin typeface="Times New Roman" panose="02020603050405020304" pitchFamily="18" charset="0"/>
              <a:ea typeface="游明朝" panose="02020400000000000000" pitchFamily="18" charset="-128"/>
            </a:endParaRPr>
          </a:p>
          <a:p>
            <a:endParaRPr lang="en-US" altLang="ja-JP" sz="1800" dirty="0">
              <a:effectLst/>
              <a:latin typeface="Times New Roman" panose="02020603050405020304" pitchFamily="18" charset="0"/>
              <a:ea typeface="游明朝" panose="02020400000000000000" pitchFamily="18" charset="-128"/>
            </a:endParaRPr>
          </a:p>
          <a:p>
            <a:r>
              <a:rPr lang="en-US" altLang="ja-JP" sz="1800" dirty="0">
                <a:effectLst/>
                <a:latin typeface="Times New Roman" panose="02020603050405020304" pitchFamily="18" charset="0"/>
                <a:ea typeface="游明朝" panose="02020400000000000000" pitchFamily="18" charset="-128"/>
              </a:rPr>
              <a:t>RAG</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は最初に開発された手法であり、プレーンテキストを使用して、</a:t>
            </a:r>
            <a:r>
              <a:rPr lang="ja-JP" altLang="en-US" sz="1800" b="0" dirty="0"/>
              <a:t>基本的な検索と生成の組み合わせを特徴とする手法</a:t>
            </a:r>
            <a:endParaRPr kumimoji="1" lang="ja-JP" altLang="en-US" sz="1800" b="0" dirty="0"/>
          </a:p>
          <a:p>
            <a:endParaRPr lang="en-US" altLang="ja-JP" sz="1200" dirty="0"/>
          </a:p>
          <a:p>
            <a:r>
              <a:rPr lang="en-US" altLang="ja-JP" sz="1800" dirty="0">
                <a:effectLst/>
                <a:latin typeface="Times New Roman" panose="02020603050405020304" pitchFamily="18" charset="0"/>
                <a:ea typeface="游明朝" panose="02020400000000000000" pitchFamily="18" charset="-128"/>
              </a:rPr>
              <a:t>Self-RAG</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は、初代の</a:t>
            </a:r>
            <a:r>
              <a:rPr lang="en-US" altLang="ja-JP" sz="1800" dirty="0">
                <a:effectLst/>
                <a:latin typeface="Times New Roman" panose="02020603050405020304" pitchFamily="18" charset="0"/>
                <a:ea typeface="游明朝" panose="02020400000000000000" pitchFamily="18" charset="-128"/>
              </a:rPr>
              <a:t>RAG</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に改良を加えたものである。</a:t>
            </a:r>
            <a:endParaRPr lang="en-US" altLang="ja-JP" sz="1800" dirty="0">
              <a:effectLst/>
              <a:latin typeface="Times New Roman" panose="02020603050405020304" pitchFamily="18" charset="0"/>
              <a:ea typeface="游明朝" panose="02020400000000000000" pitchFamily="18" charset="-128"/>
              <a:cs typeface="Times New Roman" panose="02020603050405020304" pitchFamily="18" charset="0"/>
            </a:endParaRPr>
          </a:p>
          <a:p>
            <a:r>
              <a:rPr lang="en-US" altLang="ja-JP" sz="1800" dirty="0">
                <a:effectLst/>
                <a:latin typeface="Times New Roman" panose="02020603050405020304" pitchFamily="18" charset="0"/>
                <a:ea typeface="游明朝" panose="02020400000000000000" pitchFamily="18" charset="-128"/>
              </a:rPr>
              <a:t>RAG</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と同様にプレーンテキストを使用し、</a:t>
            </a:r>
            <a:r>
              <a:rPr lang="en-US" altLang="ja-JP" sz="1800" dirty="0">
                <a:effectLst/>
                <a:latin typeface="Times New Roman" panose="02020603050405020304" pitchFamily="18" charset="0"/>
                <a:ea typeface="游明朝" panose="02020400000000000000" pitchFamily="18" charset="-128"/>
              </a:rPr>
              <a:t>Self-RAG</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では生成結果を自己評価する仕組みが追加されている。</a:t>
            </a:r>
            <a:endParaRPr lang="en-US" altLang="ja-JP" sz="1800" dirty="0">
              <a:effectLst/>
              <a:latin typeface="Times New Roman" panose="02020603050405020304" pitchFamily="18" charset="0"/>
              <a:ea typeface="游明朝" panose="02020400000000000000" pitchFamily="18" charset="-128"/>
              <a:cs typeface="Times New Roman" panose="02020603050405020304" pitchFamily="18" charset="0"/>
            </a:endParaRPr>
          </a:p>
          <a:p>
            <a:endParaRPr lang="en-US" altLang="ja-JP" sz="1200" dirty="0"/>
          </a:p>
          <a:p>
            <a:r>
              <a:rPr lang="en-US" altLang="ja-JP" sz="1800" dirty="0" err="1">
                <a:effectLst/>
                <a:latin typeface="Times New Roman" panose="02020603050405020304" pitchFamily="18" charset="0"/>
                <a:ea typeface="游明朝" panose="02020400000000000000" pitchFamily="18" charset="-128"/>
              </a:rPr>
              <a:t>HtmlRAG</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は、初代の</a:t>
            </a:r>
            <a:r>
              <a:rPr lang="en-US" altLang="ja-JP" sz="1800" dirty="0">
                <a:effectLst/>
                <a:latin typeface="Times New Roman" panose="02020603050405020304" pitchFamily="18" charset="0"/>
                <a:ea typeface="游明朝" panose="02020400000000000000" pitchFamily="18" charset="-128"/>
              </a:rPr>
              <a:t>RAG</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や</a:t>
            </a:r>
            <a:r>
              <a:rPr lang="en-US" altLang="ja-JP" sz="1800" dirty="0">
                <a:effectLst/>
                <a:latin typeface="Times New Roman" panose="02020603050405020304" pitchFamily="18" charset="0"/>
                <a:ea typeface="游明朝" panose="02020400000000000000" pitchFamily="18" charset="-128"/>
              </a:rPr>
              <a:t>Self-RAG</a:t>
            </a:r>
            <a:r>
              <a:rPr lang="en-US" altLang="ja-JP" sz="1800" dirty="0">
                <a:effectLst/>
                <a:latin typeface="游明朝" panose="02020400000000000000" pitchFamily="18" charset="-128"/>
                <a:cs typeface="Times New Roman" panose="02020603050405020304" pitchFamily="18" charset="0"/>
              </a:rPr>
              <a:t> </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とは異なり、</a:t>
            </a:r>
            <a:r>
              <a:rPr lang="en-US" altLang="ja-JP" sz="1800" dirty="0">
                <a:effectLst/>
                <a:latin typeface="Times New Roman" panose="02020603050405020304" pitchFamily="18" charset="0"/>
                <a:ea typeface="游明朝" panose="02020400000000000000" pitchFamily="18" charset="-128"/>
              </a:rPr>
              <a:t>HTML</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タグや構造を活用することで、より効率的に検索と生成を行うことができる手法である。</a:t>
            </a:r>
            <a:endParaRPr lang="en-US" altLang="ja-JP" sz="1200" dirty="0"/>
          </a:p>
        </p:txBody>
      </p:sp>
      <p:sp>
        <p:nvSpPr>
          <p:cNvPr id="4" name="スライド番号プレースホルダー 3"/>
          <p:cNvSpPr>
            <a:spLocks noGrp="1"/>
          </p:cNvSpPr>
          <p:nvPr>
            <p:ph type="sldNum" sz="quarter" idx="5"/>
          </p:nvPr>
        </p:nvSpPr>
        <p:spPr/>
        <p:txBody>
          <a:bodyPr/>
          <a:lstStyle/>
          <a:p>
            <a:fld id="{3E4F69C6-A455-4A9B-BC43-07A1355E7939}" type="slidenum">
              <a:rPr kumimoji="1" lang="ja-JP" altLang="en-US" smtClean="0"/>
              <a:t>10</a:t>
            </a:fld>
            <a:endParaRPr kumimoji="1" lang="ja-JP" altLang="en-US"/>
          </a:p>
        </p:txBody>
      </p:sp>
    </p:spTree>
    <p:extLst>
      <p:ext uri="{BB962C8B-B14F-4D97-AF65-F5344CB8AC3E}">
        <p14:creationId xmlns:p14="http://schemas.microsoft.com/office/powerpoint/2010/main" val="2190553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indent="279400">
              <a:lnSpc>
                <a:spcPct val="150000"/>
              </a:lnSpc>
            </a:pPr>
            <a:r>
              <a:rPr lang="ja-JP"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本研究で使用した実行環境は情報通信工学プログラムの共用機器で</a:t>
            </a:r>
            <a:r>
              <a:rPr lang="ja-JP" altLang="en-US" sz="1800" kern="100" dirty="0">
                <a:effectLst/>
                <a:latin typeface="Times New Roman" panose="02020603050405020304" pitchFamily="18" charset="0"/>
                <a:ea typeface="游明朝" panose="02020400000000000000" pitchFamily="18" charset="-128"/>
                <a:cs typeface="Times New Roman" panose="02020603050405020304" pitchFamily="18" charset="0"/>
              </a:rPr>
              <a:t>す。</a:t>
            </a:r>
            <a:endParaRPr lang="en-US"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endParaRPr>
          </a:p>
          <a:p>
            <a:pPr indent="279400">
              <a:lnSpc>
                <a:spcPct val="150000"/>
              </a:lnSpc>
            </a:pPr>
            <a:endParaRPr lang="en-US"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endParaRPr>
          </a:p>
          <a:p>
            <a:pPr indent="279400">
              <a:lnSpc>
                <a:spcPct val="150000"/>
              </a:lnSpc>
            </a:pPr>
            <a:r>
              <a:rPr lang="ja-JP" altLang="en-US" sz="1800" kern="100" dirty="0">
                <a:effectLst/>
                <a:latin typeface="Times New Roman" panose="02020603050405020304" pitchFamily="18" charset="0"/>
                <a:ea typeface="游明朝" panose="02020400000000000000" pitchFamily="18" charset="-128"/>
                <a:cs typeface="Times New Roman" panose="02020603050405020304" pitchFamily="18" charset="0"/>
              </a:rPr>
              <a:t>使用した</a:t>
            </a:r>
            <a:r>
              <a:rPr lang="en-US"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Python</a:t>
            </a:r>
            <a:r>
              <a:rPr lang="ja-JP" altLang="en-US" sz="1800" kern="100" dirty="0">
                <a:effectLst/>
                <a:latin typeface="Times New Roman" panose="02020603050405020304" pitchFamily="18" charset="0"/>
                <a:ea typeface="游明朝" panose="02020400000000000000" pitchFamily="18" charset="-128"/>
                <a:cs typeface="Times New Roman" panose="02020603050405020304" pitchFamily="18" charset="0"/>
              </a:rPr>
              <a:t>ライブラリの</a:t>
            </a:r>
            <a:r>
              <a:rPr lang="en-US"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1</a:t>
            </a:r>
            <a:r>
              <a:rPr lang="ja-JP" altLang="en-US" sz="1800" kern="100" dirty="0">
                <a:effectLst/>
                <a:latin typeface="Times New Roman" panose="02020603050405020304" pitchFamily="18" charset="0"/>
                <a:ea typeface="游明朝" panose="02020400000000000000" pitchFamily="18" charset="-128"/>
                <a:cs typeface="Times New Roman" panose="02020603050405020304" pitchFamily="18" charset="0"/>
              </a:rPr>
              <a:t>部を表に示す。ここに示しているライブラリは</a:t>
            </a:r>
            <a:r>
              <a:rPr lang="en-US"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LLM</a:t>
            </a:r>
            <a:r>
              <a:rPr lang="ja-JP" altLang="en-US" sz="1800" kern="100" dirty="0">
                <a:effectLst/>
                <a:latin typeface="Times New Roman" panose="02020603050405020304" pitchFamily="18" charset="0"/>
                <a:ea typeface="游明朝" panose="02020400000000000000" pitchFamily="18" charset="-128"/>
                <a:cs typeface="Times New Roman" panose="02020603050405020304" pitchFamily="18" charset="0"/>
              </a:rPr>
              <a:t>と</a:t>
            </a:r>
            <a:r>
              <a:rPr lang="en-US"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RAG</a:t>
            </a:r>
            <a:r>
              <a:rPr lang="ja-JP" altLang="en-US" sz="1800" kern="100" dirty="0">
                <a:effectLst/>
                <a:latin typeface="Times New Roman" panose="02020603050405020304" pitchFamily="18" charset="0"/>
                <a:ea typeface="游明朝" panose="02020400000000000000" pitchFamily="18" charset="-128"/>
                <a:cs typeface="Times New Roman" panose="02020603050405020304" pitchFamily="18" charset="0"/>
              </a:rPr>
              <a:t>を実装するのに必要なライブラリである。</a:t>
            </a:r>
            <a:endParaRPr lang="en-US"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endParaRPr>
          </a:p>
          <a:p>
            <a:pPr indent="279400">
              <a:lnSpc>
                <a:spcPct val="150000"/>
              </a:lnSpc>
            </a:pPr>
            <a:endParaRPr lang="ja-JP"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3E4F69C6-A455-4A9B-BC43-07A1355E7939}" type="slidenum">
              <a:rPr kumimoji="1" lang="ja-JP" altLang="en-US" smtClean="0"/>
              <a:t>11</a:t>
            </a:fld>
            <a:endParaRPr kumimoji="1" lang="ja-JP" altLang="en-US"/>
          </a:p>
        </p:txBody>
      </p:sp>
    </p:spTree>
    <p:extLst>
      <p:ext uri="{BB962C8B-B14F-4D97-AF65-F5344CB8AC3E}">
        <p14:creationId xmlns:p14="http://schemas.microsoft.com/office/powerpoint/2010/main" val="1159911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RAG</a:t>
            </a:r>
            <a:r>
              <a:rPr kumimoji="1" lang="ja-JP" altLang="en-US" dirty="0"/>
              <a:t>の大まかな流れ</a:t>
            </a:r>
            <a:endParaRPr kumimoji="1" lang="en-US" altLang="ja-JP" dirty="0"/>
          </a:p>
          <a:p>
            <a:endParaRPr kumimoji="1" lang="en-US" altLang="ja-JP" dirty="0"/>
          </a:p>
          <a:p>
            <a:r>
              <a:rPr kumimoji="1" lang="en-US" altLang="ja-JP" dirty="0" err="1"/>
              <a:t>HtmRAG</a:t>
            </a:r>
            <a:r>
              <a:rPr kumimoji="1" lang="ja-JP" altLang="en-US" dirty="0"/>
              <a:t>はこれとは異なるが今回は省略する。</a:t>
            </a:r>
            <a:endParaRPr kumimoji="1" lang="en-US" altLang="ja-JP" dirty="0"/>
          </a:p>
          <a:p>
            <a:endParaRPr kumimoji="1" lang="en-US" altLang="ja-JP" dirty="0"/>
          </a:p>
          <a:p>
            <a:r>
              <a:rPr kumimoji="1" lang="ja-JP" altLang="en-US" dirty="0"/>
              <a:t>ステップ</a:t>
            </a:r>
            <a:r>
              <a:rPr kumimoji="1" lang="en-US" altLang="ja-JP" dirty="0"/>
              <a:t>1</a:t>
            </a:r>
            <a:r>
              <a:rPr kumimoji="1" lang="ja-JP" altLang="en-US" dirty="0"/>
              <a:t>で、</a:t>
            </a:r>
            <a:r>
              <a:rPr kumimoji="1" lang="en-US" altLang="ja-JP" dirty="0"/>
              <a:t>PDF</a:t>
            </a:r>
            <a:r>
              <a:rPr kumimoji="1" lang="ja-JP" altLang="en-US" dirty="0"/>
              <a:t>であるキャンパスガイドをプレーンテキストに変換します。</a:t>
            </a:r>
            <a:endParaRPr kumimoji="1" lang="en-US" altLang="ja-JP" dirty="0"/>
          </a:p>
          <a:p>
            <a:r>
              <a:rPr kumimoji="1" lang="ja-JP" altLang="en-US" dirty="0"/>
              <a:t>ステップ</a:t>
            </a:r>
            <a:r>
              <a:rPr kumimoji="1" lang="en-US" altLang="ja-JP" dirty="0"/>
              <a:t>2</a:t>
            </a:r>
            <a:r>
              <a:rPr kumimoji="1" lang="ja-JP" altLang="en-US" dirty="0"/>
              <a:t>で、テキスト</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一定の長さ</a:t>
            </a:r>
            <a:r>
              <a:rPr lang="en-US" altLang="ja-JP" sz="1800" dirty="0">
                <a:effectLst/>
                <a:latin typeface="Times New Roman" panose="02020603050405020304" pitchFamily="18" charset="0"/>
                <a:ea typeface="游明朝" panose="02020400000000000000" pitchFamily="18" charset="-128"/>
              </a:rPr>
              <a:t>(</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チャンク</a:t>
            </a:r>
            <a:r>
              <a:rPr lang="en-US" altLang="ja-JP" sz="1800" dirty="0">
                <a:effectLst/>
                <a:latin typeface="Times New Roman" panose="02020603050405020304" pitchFamily="18" charset="0"/>
                <a:ea typeface="游明朝" panose="02020400000000000000" pitchFamily="18" charset="-128"/>
              </a:rPr>
              <a:t>)</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で分割</a:t>
            </a:r>
            <a:endParaRPr kumimoji="1" lang="en-US" altLang="ja-JP" sz="1800" dirty="0">
              <a:effectLst/>
              <a:latin typeface="Times New Roman" panose="02020603050405020304" pitchFamily="18" charset="0"/>
              <a:ea typeface="游明朝" panose="02020400000000000000" pitchFamily="18" charset="-128"/>
              <a:cs typeface="Times New Roman" panose="02020603050405020304" pitchFamily="18" charset="0"/>
            </a:endParaRPr>
          </a:p>
          <a:p>
            <a:r>
              <a:rPr kumimoji="1" lang="ja-JP" altLang="en-US" dirty="0"/>
              <a:t>ステップ</a:t>
            </a:r>
            <a:r>
              <a:rPr kumimoji="1" lang="en-US" altLang="ja-JP" dirty="0"/>
              <a:t>3</a:t>
            </a:r>
            <a:r>
              <a:rPr kumimoji="1" lang="ja-JP" altLang="en-US" dirty="0"/>
              <a:t>で、</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分割されたチャンクをベクトルに変換後、ベクトルデータベースを構築</a:t>
            </a:r>
            <a:endParaRPr kumimoji="1" lang="en-US" altLang="ja-JP" dirty="0"/>
          </a:p>
          <a:p>
            <a:r>
              <a:rPr kumimoji="1" lang="ja-JP" altLang="en-US" dirty="0"/>
              <a:t>ステップ</a:t>
            </a:r>
            <a:r>
              <a:rPr kumimoji="1" lang="en-US" altLang="ja-JP" dirty="0"/>
              <a:t>4</a:t>
            </a:r>
            <a:r>
              <a:rPr kumimoji="1" lang="ja-JP" altLang="en-US" dirty="0"/>
              <a:t>で、</a:t>
            </a:r>
            <a:r>
              <a:rPr lang="en-US" altLang="ja-JP" sz="1800" dirty="0">
                <a:effectLst/>
                <a:latin typeface="Times New Roman" panose="02020603050405020304" pitchFamily="18" charset="0"/>
                <a:ea typeface="游明朝" panose="02020400000000000000" pitchFamily="18" charset="-128"/>
              </a:rPr>
              <a:t>LLM</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を設定</a:t>
            </a:r>
            <a:endParaRPr lang="en-US" altLang="ja-JP" sz="1800" dirty="0">
              <a:effectLst/>
              <a:latin typeface="Times New Roman" panose="02020603050405020304" pitchFamily="18" charset="0"/>
              <a:ea typeface="游明朝" panose="02020400000000000000" pitchFamily="18" charset="-128"/>
              <a:cs typeface="Times New Roman" panose="02020603050405020304" pitchFamily="18" charset="0"/>
            </a:endParaRPr>
          </a:p>
          <a:p>
            <a:r>
              <a:rPr kumimoji="1"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ステップ</a:t>
            </a:r>
            <a:r>
              <a:rPr kumimoji="1" lang="en-US" altLang="ja-JP" sz="1800" dirty="0">
                <a:effectLst/>
                <a:latin typeface="Times New Roman" panose="02020603050405020304" pitchFamily="18" charset="0"/>
                <a:ea typeface="游明朝" panose="02020400000000000000" pitchFamily="18" charset="-128"/>
                <a:cs typeface="Times New Roman" panose="02020603050405020304" pitchFamily="18" charset="0"/>
              </a:rPr>
              <a:t>5</a:t>
            </a:r>
            <a:r>
              <a:rPr kumimoji="1"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で、</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質問文をベクトル化し、データベースから類似度の高い文書を</a:t>
            </a:r>
            <a:r>
              <a:rPr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取得</a:t>
            </a:r>
            <a:endParaRPr lang="en-US" altLang="ja-JP" sz="1800" dirty="0">
              <a:effectLst/>
              <a:latin typeface="Times New Roman" panose="02020603050405020304" pitchFamily="18" charset="0"/>
              <a:ea typeface="游明朝" panose="02020400000000000000" pitchFamily="18" charset="-128"/>
              <a:cs typeface="Times New Roman" panose="02020603050405020304" pitchFamily="18" charset="0"/>
            </a:endParaRPr>
          </a:p>
          <a:p>
            <a:r>
              <a:rPr kumimoji="1"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ステップ</a:t>
            </a:r>
            <a:r>
              <a:rPr kumimoji="1" lang="en-US" altLang="ja-JP" sz="1800" dirty="0">
                <a:effectLst/>
                <a:latin typeface="Times New Roman" panose="02020603050405020304" pitchFamily="18" charset="0"/>
                <a:ea typeface="游明朝" panose="02020400000000000000" pitchFamily="18" charset="-128"/>
                <a:cs typeface="Times New Roman" panose="02020603050405020304" pitchFamily="18" charset="0"/>
              </a:rPr>
              <a:t>6</a:t>
            </a:r>
            <a:r>
              <a:rPr kumimoji="1"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で、</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質問文と</a:t>
            </a:r>
            <a:r>
              <a:rPr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取得し</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た文書を使用して、</a:t>
            </a:r>
            <a:r>
              <a:rPr lang="en-US" altLang="ja-JP" sz="1800" dirty="0">
                <a:effectLst/>
                <a:latin typeface="Times New Roman" panose="02020603050405020304" pitchFamily="18" charset="0"/>
                <a:ea typeface="游明朝" panose="02020400000000000000" pitchFamily="18" charset="-128"/>
              </a:rPr>
              <a:t>LLM</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で回答を生成</a:t>
            </a:r>
            <a:endParaRPr kumimoji="1" lang="ja-JP" altLang="en-US" dirty="0"/>
          </a:p>
        </p:txBody>
      </p:sp>
      <p:sp>
        <p:nvSpPr>
          <p:cNvPr id="4" name="スライド番号プレースホルダー 3"/>
          <p:cNvSpPr>
            <a:spLocks noGrp="1"/>
          </p:cNvSpPr>
          <p:nvPr>
            <p:ph type="sldNum" sz="quarter" idx="5"/>
          </p:nvPr>
        </p:nvSpPr>
        <p:spPr/>
        <p:txBody>
          <a:bodyPr/>
          <a:lstStyle/>
          <a:p>
            <a:fld id="{3E4F69C6-A455-4A9B-BC43-07A1355E7939}" type="slidenum">
              <a:rPr kumimoji="1" lang="ja-JP" altLang="en-US" smtClean="0"/>
              <a:t>12</a:t>
            </a:fld>
            <a:endParaRPr kumimoji="1" lang="ja-JP" altLang="en-US"/>
          </a:p>
        </p:txBody>
      </p:sp>
    </p:spTree>
    <p:extLst>
      <p:ext uri="{BB962C8B-B14F-4D97-AF65-F5344CB8AC3E}">
        <p14:creationId xmlns:p14="http://schemas.microsoft.com/office/powerpoint/2010/main" val="3275241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本研究では、</a:t>
            </a:r>
            <a:r>
              <a:rPr lang="en-US" altLang="ja-JP" sz="1800" dirty="0">
                <a:effectLst/>
                <a:latin typeface="Times New Roman" panose="02020603050405020304" pitchFamily="18" charset="0"/>
                <a:ea typeface="游明朝" panose="02020400000000000000" pitchFamily="18" charset="-128"/>
              </a:rPr>
              <a:t>3</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つの</a:t>
            </a:r>
            <a:r>
              <a:rPr lang="en-US" altLang="ja-JP" sz="1800" dirty="0">
                <a:effectLst/>
                <a:latin typeface="Times New Roman" panose="02020603050405020304" pitchFamily="18" charset="0"/>
                <a:ea typeface="游明朝" panose="02020400000000000000" pitchFamily="18" charset="-128"/>
              </a:rPr>
              <a:t>RAG</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手法を比較するために、宮崎大学のキャンパスガイドに基づいた</a:t>
            </a:r>
            <a:r>
              <a:rPr lang="en-US" altLang="ja-JP" sz="1800" dirty="0">
                <a:effectLst/>
                <a:latin typeface="Times New Roman" panose="02020603050405020304" pitchFamily="18" charset="0"/>
                <a:ea typeface="游明朝" panose="02020400000000000000" pitchFamily="18" charset="-128"/>
              </a:rPr>
              <a:t>100</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個の質問を作成し、各手法の性能を評価した。</a:t>
            </a:r>
            <a:endParaRPr lang="en-US" altLang="ja-JP" sz="1800" dirty="0">
              <a:effectLst/>
              <a:latin typeface="Times New Roman" panose="02020603050405020304" pitchFamily="18" charset="0"/>
              <a:ea typeface="游明朝" panose="02020400000000000000" pitchFamily="18" charset="-128"/>
              <a:cs typeface="Times New Roman" panose="02020603050405020304" pitchFamily="18" charset="0"/>
            </a:endParaRPr>
          </a:p>
          <a:p>
            <a:r>
              <a:rPr lang="en-US" altLang="ja-JP" sz="1800" u="none" dirty="0">
                <a:effectLst/>
                <a:latin typeface="Times New Roman" panose="02020603050405020304" pitchFamily="18" charset="0"/>
                <a:ea typeface="游明朝" panose="02020400000000000000" pitchFamily="18" charset="-128"/>
                <a:cs typeface="Times New Roman" panose="02020603050405020304" pitchFamily="18" charset="0"/>
              </a:rPr>
              <a:t>100</a:t>
            </a:r>
            <a:r>
              <a:rPr lang="ja-JP" altLang="en-US" sz="1800" u="none" dirty="0">
                <a:effectLst/>
                <a:latin typeface="Times New Roman" panose="02020603050405020304" pitchFamily="18" charset="0"/>
                <a:ea typeface="游明朝" panose="02020400000000000000" pitchFamily="18" charset="-128"/>
                <a:cs typeface="Times New Roman" panose="02020603050405020304" pitchFamily="18" charset="0"/>
              </a:rPr>
              <a:t>個の</a:t>
            </a:r>
            <a:r>
              <a:rPr lang="ja-JP" altLang="ja-JP" sz="1800" u="none" dirty="0">
                <a:effectLst/>
                <a:latin typeface="Times New Roman" panose="02020603050405020304" pitchFamily="18" charset="0"/>
                <a:ea typeface="游明朝" panose="02020400000000000000" pitchFamily="18" charset="-128"/>
                <a:cs typeface="Times New Roman" panose="02020603050405020304" pitchFamily="18" charset="0"/>
              </a:rPr>
              <a:t>質問は</a:t>
            </a:r>
            <a:r>
              <a:rPr lang="en-US" altLang="ja-JP" sz="1800" u="none" dirty="0">
                <a:solidFill>
                  <a:srgbClr val="0563C1"/>
                </a:solidFill>
                <a:effectLst/>
                <a:latin typeface="Times New Roman" panose="02020603050405020304" pitchFamily="18" charset="0"/>
                <a:ea typeface="游明朝" panose="02020400000000000000" pitchFamily="18" charset="-128"/>
              </a:rPr>
              <a:t>ChatGPT</a:t>
            </a:r>
            <a:r>
              <a:rPr lang="ja-JP" altLang="ja-JP" sz="1800" u="none" dirty="0">
                <a:effectLst/>
                <a:latin typeface="Times New Roman" panose="02020603050405020304" pitchFamily="18" charset="0"/>
                <a:ea typeface="游明朝" panose="02020400000000000000" pitchFamily="18" charset="-128"/>
                <a:cs typeface="Times New Roman" panose="02020603050405020304" pitchFamily="18" charset="0"/>
              </a:rPr>
              <a:t>にキャンパスガイドをアップロードし、</a:t>
            </a:r>
            <a:r>
              <a:rPr lang="ja-JP" altLang="ja-JP" sz="1800" u="none" dirty="0">
                <a:solidFill>
                  <a:srgbClr val="0563C1"/>
                </a:solidFill>
                <a:effectLst/>
                <a:latin typeface="Times New Roman" panose="02020603050405020304" pitchFamily="18" charset="0"/>
                <a:ea typeface="游明朝" panose="02020400000000000000" pitchFamily="18" charset="-128"/>
                <a:cs typeface="Times New Roman" panose="02020603050405020304" pitchFamily="18" charset="0"/>
              </a:rPr>
              <a:t>その内容をもとに生成させた</a:t>
            </a:r>
            <a:r>
              <a:rPr lang="ja-JP" altLang="en-US" sz="1800" u="none" dirty="0">
                <a:solidFill>
                  <a:srgbClr val="0563C1"/>
                </a:solidFill>
                <a:effectLst/>
                <a:latin typeface="游明朝" panose="02020400000000000000" pitchFamily="18" charset="-128"/>
                <a:ea typeface="游明朝" panose="02020400000000000000" pitchFamily="18" charset="-128"/>
                <a:cs typeface="Times New Roman" panose="02020603050405020304" pitchFamily="18" charset="0"/>
              </a:rPr>
              <a:t>。</a:t>
            </a:r>
            <a:endParaRPr lang="en-US" altLang="ja-JP" sz="1800" u="none" dirty="0">
              <a:solidFill>
                <a:srgbClr val="0563C1"/>
              </a:solidFill>
              <a:effectLst/>
              <a:latin typeface="游明朝" panose="02020400000000000000" pitchFamily="18" charset="-128"/>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生成された回答の正しさを評価する方法として、各回答の内容を一つずつ確認し、一般的に正しいと判断できるもの、またはキャンパスガイドに記載された情報と概ね一致するものを正答とみなした。</a:t>
            </a:r>
            <a:endParaRPr lang="en-US" altLang="ja-JP" u="none" dirty="0"/>
          </a:p>
        </p:txBody>
      </p:sp>
      <p:sp>
        <p:nvSpPr>
          <p:cNvPr id="4" name="スライド番号プレースホルダー 3"/>
          <p:cNvSpPr>
            <a:spLocks noGrp="1"/>
          </p:cNvSpPr>
          <p:nvPr>
            <p:ph type="sldNum" sz="quarter" idx="5"/>
          </p:nvPr>
        </p:nvSpPr>
        <p:spPr/>
        <p:txBody>
          <a:bodyPr/>
          <a:lstStyle/>
          <a:p>
            <a:fld id="{3E4F69C6-A455-4A9B-BC43-07A1355E7939}" type="slidenum">
              <a:rPr kumimoji="1" lang="ja-JP" altLang="en-US" smtClean="0"/>
              <a:t>13</a:t>
            </a:fld>
            <a:endParaRPr kumimoji="1" lang="ja-JP" altLang="en-US"/>
          </a:p>
        </p:txBody>
      </p:sp>
    </p:spTree>
    <p:extLst>
      <p:ext uri="{BB962C8B-B14F-4D97-AF65-F5344CB8AC3E}">
        <p14:creationId xmlns:p14="http://schemas.microsoft.com/office/powerpoint/2010/main" val="223023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3C0EA-1F45-7EC2-9032-77CF47DADC8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4766038-4128-086C-B7FB-1F4C32F4E0B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7510C38-2B2D-BC5E-6453-CA558D8EEC22}"/>
              </a:ext>
            </a:extLst>
          </p:cNvPr>
          <p:cNvSpPr>
            <a:spLocks noGrp="1"/>
          </p:cNvSpPr>
          <p:nvPr>
            <p:ph type="body" idx="1"/>
          </p:nvPr>
        </p:nvSpPr>
        <p:spPr/>
        <p:txBody>
          <a:bodyPr/>
          <a:lstStyle/>
          <a:p>
            <a:r>
              <a:rPr kumimoji="1" lang="en-US" altLang="ja-JP" dirty="0"/>
              <a:t>100</a:t>
            </a:r>
            <a:r>
              <a:rPr kumimoji="1" lang="ja-JP" altLang="en-US" dirty="0"/>
              <a:t>個の質問に対する正答数</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effectLst/>
                <a:latin typeface="Times New Roman" panose="02020603050405020304" pitchFamily="18" charset="0"/>
                <a:ea typeface="游明朝" panose="02020400000000000000" pitchFamily="18" charset="-128"/>
              </a:rPr>
              <a:t>100</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個の質問に対する正答数は、</a:t>
            </a:r>
            <a:r>
              <a:rPr lang="en-US" altLang="ja-JP" sz="1800" dirty="0">
                <a:effectLst/>
                <a:latin typeface="Times New Roman" panose="02020603050405020304" pitchFamily="18" charset="0"/>
                <a:ea typeface="游明朝" panose="02020400000000000000" pitchFamily="18" charset="-128"/>
              </a:rPr>
              <a:t>LLM</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は</a:t>
            </a:r>
            <a:r>
              <a:rPr lang="en-US" altLang="ja-JP" sz="1800" dirty="0">
                <a:effectLst/>
                <a:latin typeface="Times New Roman" panose="02020603050405020304" pitchFamily="18" charset="0"/>
                <a:ea typeface="游明朝" panose="02020400000000000000" pitchFamily="18" charset="-128"/>
              </a:rPr>
              <a:t>10</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個、</a:t>
            </a:r>
            <a:r>
              <a:rPr lang="en-US" altLang="ja-JP" sz="1800" dirty="0">
                <a:effectLst/>
                <a:latin typeface="Times New Roman" panose="02020603050405020304" pitchFamily="18" charset="0"/>
                <a:ea typeface="游明朝" panose="02020400000000000000" pitchFamily="18" charset="-128"/>
              </a:rPr>
              <a:t>RAG</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は</a:t>
            </a:r>
            <a:r>
              <a:rPr lang="en-US" altLang="ja-JP" sz="1800" dirty="0">
                <a:effectLst/>
                <a:latin typeface="Times New Roman" panose="02020603050405020304" pitchFamily="18" charset="0"/>
                <a:ea typeface="游明朝" panose="02020400000000000000" pitchFamily="18" charset="-128"/>
              </a:rPr>
              <a:t>55</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個、</a:t>
            </a:r>
            <a:r>
              <a:rPr lang="en-US" altLang="ja-JP" sz="1800" dirty="0">
                <a:effectLst/>
                <a:latin typeface="Times New Roman" panose="02020603050405020304" pitchFamily="18" charset="0"/>
                <a:ea typeface="游明朝" panose="02020400000000000000" pitchFamily="18" charset="-128"/>
              </a:rPr>
              <a:t>Self-RAG</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は</a:t>
            </a:r>
            <a:r>
              <a:rPr lang="en-US" altLang="ja-JP" sz="1800" dirty="0">
                <a:effectLst/>
                <a:latin typeface="Times New Roman" panose="02020603050405020304" pitchFamily="18" charset="0"/>
                <a:ea typeface="游明朝" panose="02020400000000000000" pitchFamily="18" charset="-128"/>
              </a:rPr>
              <a:t>41</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個、</a:t>
            </a:r>
            <a:r>
              <a:rPr lang="en-US" altLang="ja-JP" sz="1800" dirty="0" err="1">
                <a:effectLst/>
                <a:latin typeface="Times New Roman" panose="02020603050405020304" pitchFamily="18" charset="0"/>
                <a:ea typeface="游明朝" panose="02020400000000000000" pitchFamily="18" charset="-128"/>
              </a:rPr>
              <a:t>HtmlRAG</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は</a:t>
            </a:r>
            <a:r>
              <a:rPr lang="en-US" altLang="ja-JP" sz="1800" dirty="0">
                <a:effectLst/>
                <a:latin typeface="Times New Roman" panose="02020603050405020304" pitchFamily="18" charset="0"/>
                <a:ea typeface="游明朝" panose="02020400000000000000" pitchFamily="18" charset="-128"/>
              </a:rPr>
              <a:t>16</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個であった。この結果から、</a:t>
            </a:r>
            <a:r>
              <a:rPr lang="en-US" altLang="ja-JP" sz="1800" dirty="0">
                <a:effectLst/>
                <a:latin typeface="Times New Roman" panose="02020603050405020304" pitchFamily="18" charset="0"/>
                <a:ea typeface="游明朝" panose="02020400000000000000" pitchFamily="18" charset="-128"/>
              </a:rPr>
              <a:t>RAG</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が最も多くの正答を生成した</a:t>
            </a:r>
            <a:r>
              <a:rPr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a:t>
            </a:r>
            <a:endParaRPr lang="en-US" altLang="ja-JP" sz="1800" dirty="0">
              <a:effectLst/>
              <a:latin typeface="Times New Roman" panose="02020603050405020304" pitchFamily="18" charset="0"/>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dirty="0">
              <a:effectLst/>
              <a:latin typeface="Times New Roman" panose="02020603050405020304" pitchFamily="18" charset="0"/>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具体的に見ていく</a:t>
            </a:r>
            <a:endParaRPr kumimoji="1" lang="ja-JP" altLang="en-US" dirty="0"/>
          </a:p>
        </p:txBody>
      </p:sp>
      <p:sp>
        <p:nvSpPr>
          <p:cNvPr id="4" name="スライド番号プレースホルダー 3">
            <a:extLst>
              <a:ext uri="{FF2B5EF4-FFF2-40B4-BE49-F238E27FC236}">
                <a16:creationId xmlns:a16="http://schemas.microsoft.com/office/drawing/2014/main" id="{FD244FEB-BE32-F9FC-0DD3-46CE2E10B9C4}"/>
              </a:ext>
            </a:extLst>
          </p:cNvPr>
          <p:cNvSpPr>
            <a:spLocks noGrp="1"/>
          </p:cNvSpPr>
          <p:nvPr>
            <p:ph type="sldNum" sz="quarter" idx="5"/>
          </p:nvPr>
        </p:nvSpPr>
        <p:spPr/>
        <p:txBody>
          <a:bodyPr/>
          <a:lstStyle/>
          <a:p>
            <a:fld id="{3E4F69C6-A455-4A9B-BC43-07A1355E7939}" type="slidenum">
              <a:rPr kumimoji="1" lang="ja-JP" altLang="en-US" smtClean="0"/>
              <a:t>14</a:t>
            </a:fld>
            <a:endParaRPr kumimoji="1" lang="ja-JP" altLang="en-US"/>
          </a:p>
        </p:txBody>
      </p:sp>
    </p:spTree>
    <p:extLst>
      <p:ext uri="{BB962C8B-B14F-4D97-AF65-F5344CB8AC3E}">
        <p14:creationId xmlns:p14="http://schemas.microsoft.com/office/powerpoint/2010/main" val="120718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RAG</a:t>
            </a:r>
            <a:r>
              <a:rPr kumimoji="1" lang="ja-JP" altLang="en-US" dirty="0"/>
              <a:t>のみが正しい場合。</a:t>
            </a:r>
            <a:endParaRPr kumimoji="1" lang="en-US" altLang="ja-JP" dirty="0"/>
          </a:p>
          <a:p>
            <a:endParaRPr kumimoji="1" lang="en-US" altLang="ja-JP" dirty="0"/>
          </a:p>
          <a:p>
            <a:r>
              <a:rPr lang="en-US" altLang="ja-JP" sz="1800" dirty="0">
                <a:effectLst/>
                <a:latin typeface="Times New Roman" panose="02020603050405020304" pitchFamily="18" charset="0"/>
                <a:ea typeface="游明朝" panose="02020400000000000000" pitchFamily="18" charset="-128"/>
              </a:rPr>
              <a:t>LLM</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が正しい回答を生成できなかった理由は、質問が宮崎大学に関する内容であったためと考えられる。</a:t>
            </a:r>
            <a:endParaRPr kumimoji="1" lang="en-US" altLang="ja-JP" sz="1800" dirty="0">
              <a:effectLst/>
              <a:latin typeface="Times New Roman" panose="02020603050405020304" pitchFamily="18" charset="0"/>
              <a:ea typeface="游明朝" panose="02020400000000000000" pitchFamily="18" charset="-128"/>
              <a:cs typeface="Times New Roman" panose="02020603050405020304" pitchFamily="18" charset="0"/>
            </a:endParaRPr>
          </a:p>
          <a:p>
            <a:endParaRPr lang="en-US" altLang="ja-JP" sz="1800" dirty="0">
              <a:effectLst/>
              <a:latin typeface="Times New Roman" panose="02020603050405020304" pitchFamily="18" charset="0"/>
              <a:ea typeface="游明朝" panose="02020400000000000000" pitchFamily="18" charset="-128"/>
            </a:endParaRPr>
          </a:p>
          <a:p>
            <a:r>
              <a:rPr lang="en-US" altLang="ja-JP" sz="1800" dirty="0">
                <a:effectLst/>
                <a:latin typeface="Times New Roman" panose="02020603050405020304" pitchFamily="18" charset="0"/>
                <a:ea typeface="游明朝" panose="02020400000000000000" pitchFamily="18" charset="-128"/>
              </a:rPr>
              <a:t>Self-RAG</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と</a:t>
            </a:r>
            <a:r>
              <a:rPr lang="en-US" altLang="ja-JP" sz="1800" dirty="0" err="1">
                <a:effectLst/>
                <a:latin typeface="Times New Roman" panose="02020603050405020304" pitchFamily="18" charset="0"/>
                <a:ea typeface="游明朝" panose="02020400000000000000" pitchFamily="18" charset="-128"/>
              </a:rPr>
              <a:t>HtmlRAG</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が正しい回答を生成できなかった理由は、質問に関連する文書をキャンパスガイドから取得できなかったためと考えられる。</a:t>
            </a:r>
            <a:endParaRPr lang="en-US" altLang="ja-JP" sz="1800" dirty="0">
              <a:effectLst/>
              <a:latin typeface="Times New Roman" panose="02020603050405020304" pitchFamily="18" charset="0"/>
              <a:ea typeface="游明朝" panose="02020400000000000000" pitchFamily="18" charset="-128"/>
              <a:cs typeface="Times New Roman" panose="02020603050405020304" pitchFamily="18" charset="0"/>
            </a:endParaRPr>
          </a:p>
          <a:p>
            <a:endParaRPr kumimoji="1" lang="en-US" altLang="ja-JP" sz="1800" dirty="0">
              <a:effectLst/>
              <a:latin typeface="Times New Roman" panose="02020603050405020304" pitchFamily="18" charset="0"/>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3E4F69C6-A455-4A9B-BC43-07A1355E7939}" type="slidenum">
              <a:rPr kumimoji="1" lang="ja-JP" altLang="en-US" smtClean="0"/>
              <a:t>15</a:t>
            </a:fld>
            <a:endParaRPr kumimoji="1" lang="ja-JP" altLang="en-US"/>
          </a:p>
        </p:txBody>
      </p:sp>
    </p:spTree>
    <p:extLst>
      <p:ext uri="{BB962C8B-B14F-4D97-AF65-F5344CB8AC3E}">
        <p14:creationId xmlns:p14="http://schemas.microsoft.com/office/powerpoint/2010/main" val="645190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38FC1-41D0-4265-9135-2843ECB20AC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E3FC221-E187-AE52-B75D-CB8ADAA6367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96C3379-47D7-DA2F-D7F5-7D660C8A922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Arial" panose="020B0604020202020204" pitchFamily="34" charset="0"/>
              </a:rPr>
              <a:t>RAG</a:t>
            </a:r>
            <a:r>
              <a:rPr kumimoji="1" lang="ja-JP" altLang="en-US" sz="1200" b="0" dirty="0">
                <a:latin typeface="Arial" panose="020B0604020202020204" pitchFamily="34" charset="0"/>
              </a:rPr>
              <a:t>は基本的な検索と生成機能で多くの正答を生成した</a:t>
            </a:r>
            <a:endParaRPr kumimoji="1" lang="en-US" altLang="ja-JP" sz="1200" b="0"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Self-RAG</a:t>
            </a:r>
            <a:r>
              <a:rPr kumimoji="1" lang="ja-JP" altLang="en-US" dirty="0"/>
              <a:t>は、</a:t>
            </a:r>
            <a:r>
              <a:rPr kumimoji="1" lang="ja-JP" altLang="en-US" sz="1200" b="0" dirty="0">
                <a:latin typeface="Arial" panose="020B0604020202020204" pitchFamily="34" charset="0"/>
              </a:rPr>
              <a:t>自己評価機能</a:t>
            </a:r>
            <a:r>
              <a:rPr kumimoji="1" lang="ja-JP" altLang="en-US" sz="1200" dirty="0">
                <a:latin typeface="Arial" panose="020B0604020202020204" pitchFamily="34" charset="0"/>
              </a:rPr>
              <a:t>の効果を期待していたが、明確な精度向上が確認できなかった</a:t>
            </a:r>
            <a:endParaRPr kumimoji="1" lang="en-US" altLang="ja-JP" sz="1200"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a:latin typeface="Arial" panose="020B0604020202020204" pitchFamily="34" charset="0"/>
              </a:rPr>
              <a:t>HtmlRAG</a:t>
            </a:r>
            <a:r>
              <a:rPr kumimoji="1" lang="ja-JP" altLang="en-US" sz="1200" dirty="0">
                <a:latin typeface="Arial" panose="020B0604020202020204" pitchFamily="34" charset="0"/>
              </a:rPr>
              <a:t>は</a:t>
            </a:r>
            <a:r>
              <a:rPr kumimoji="1" lang="en-US" altLang="ja-JP" sz="1200" dirty="0">
                <a:latin typeface="Arial" panose="020B0604020202020204" pitchFamily="34" charset="0"/>
              </a:rPr>
              <a:t>PDF</a:t>
            </a:r>
            <a:r>
              <a:rPr kumimoji="1" lang="ja-JP" altLang="en-US" sz="1200" dirty="0">
                <a:latin typeface="Arial" panose="020B0604020202020204" pitchFamily="34" charset="0"/>
              </a:rPr>
              <a:t>のキャンパスガイドを</a:t>
            </a:r>
            <a:r>
              <a:rPr kumimoji="1" lang="en-US" altLang="ja-JP" sz="1200" dirty="0">
                <a:latin typeface="Arial" panose="020B0604020202020204" pitchFamily="34" charset="0"/>
              </a:rPr>
              <a:t>HTML</a:t>
            </a:r>
            <a:r>
              <a:rPr kumimoji="1" lang="ja-JP" altLang="en-US" sz="1200" dirty="0">
                <a:latin typeface="Arial" panose="020B0604020202020204" pitchFamily="34" charset="0"/>
              </a:rPr>
              <a:t>に変換したので、いい結果を得ることができなかった</a:t>
            </a:r>
            <a:endParaRPr kumimoji="1" lang="ja-JP" altLang="en-US" dirty="0"/>
          </a:p>
        </p:txBody>
      </p:sp>
      <p:sp>
        <p:nvSpPr>
          <p:cNvPr id="4" name="スライド番号プレースホルダー 3">
            <a:extLst>
              <a:ext uri="{FF2B5EF4-FFF2-40B4-BE49-F238E27FC236}">
                <a16:creationId xmlns:a16="http://schemas.microsoft.com/office/drawing/2014/main" id="{81AE5933-50E1-6F85-8AE8-5E52405DDAEA}"/>
              </a:ext>
            </a:extLst>
          </p:cNvPr>
          <p:cNvSpPr>
            <a:spLocks noGrp="1"/>
          </p:cNvSpPr>
          <p:nvPr>
            <p:ph type="sldNum" sz="quarter" idx="5"/>
          </p:nvPr>
        </p:nvSpPr>
        <p:spPr/>
        <p:txBody>
          <a:bodyPr/>
          <a:lstStyle/>
          <a:p>
            <a:fld id="{3E4F69C6-A455-4A9B-BC43-07A1355E7939}" type="slidenum">
              <a:rPr kumimoji="1" lang="ja-JP" altLang="en-US" smtClean="0"/>
              <a:t>16</a:t>
            </a:fld>
            <a:endParaRPr kumimoji="1" lang="ja-JP" altLang="en-US"/>
          </a:p>
        </p:txBody>
      </p:sp>
    </p:spTree>
    <p:extLst>
      <p:ext uri="{BB962C8B-B14F-4D97-AF65-F5344CB8AC3E}">
        <p14:creationId xmlns:p14="http://schemas.microsoft.com/office/powerpoint/2010/main" val="97050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本研究では、</a:t>
            </a:r>
            <a:r>
              <a:rPr lang="en-US"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RAG</a:t>
            </a:r>
            <a:r>
              <a:rPr lang="ja-JP"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a:t>
            </a:r>
            <a:r>
              <a:rPr lang="en-US"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Self-RAG</a:t>
            </a:r>
            <a:r>
              <a:rPr lang="ja-JP"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a:t>
            </a:r>
            <a:r>
              <a:rPr lang="en-US" altLang="ja-JP" sz="1800" kern="100" dirty="0" err="1">
                <a:effectLst/>
                <a:latin typeface="Times New Roman" panose="02020603050405020304" pitchFamily="18" charset="0"/>
                <a:ea typeface="游明朝" panose="02020400000000000000" pitchFamily="18" charset="-128"/>
                <a:cs typeface="Times New Roman" panose="02020603050405020304" pitchFamily="18" charset="0"/>
              </a:rPr>
              <a:t>HtmlRAG</a:t>
            </a:r>
            <a:r>
              <a:rPr lang="ja-JP"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の</a:t>
            </a:r>
            <a:r>
              <a:rPr lang="en-US"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3</a:t>
            </a:r>
            <a:r>
              <a:rPr lang="ja-JP"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つの手法を用いて、キャンパスガイドに対する</a:t>
            </a:r>
            <a:r>
              <a:rPr lang="en-US"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100</a:t>
            </a:r>
            <a:r>
              <a:rPr lang="ja-JP" altLang="ja-JP" sz="1800" kern="100">
                <a:effectLst/>
                <a:latin typeface="Times New Roman" panose="02020603050405020304" pitchFamily="18" charset="0"/>
                <a:ea typeface="游明朝" panose="02020400000000000000" pitchFamily="18" charset="-128"/>
                <a:cs typeface="Times New Roman" panose="02020603050405020304" pitchFamily="18" charset="0"/>
              </a:rPr>
              <a:t>個の</a:t>
            </a:r>
            <a:r>
              <a:rPr kumimoji="1" lang="ja-JP" altLang="en-US" sz="1800">
                <a:latin typeface="Arial" panose="020B0604020202020204" pitchFamily="34" charset="0"/>
              </a:rPr>
              <a:t>質問に対する回答の正解数で評価</a:t>
            </a:r>
            <a:r>
              <a:rPr lang="ja-JP" altLang="ja-JP" sz="1800" kern="100">
                <a:effectLst/>
                <a:latin typeface="Times New Roman" panose="02020603050405020304" pitchFamily="18" charset="0"/>
                <a:ea typeface="游明朝" panose="02020400000000000000" pitchFamily="18" charset="-128"/>
                <a:cs typeface="Times New Roman" panose="02020603050405020304" pitchFamily="18" charset="0"/>
              </a:rPr>
              <a:t>した</a:t>
            </a:r>
            <a:r>
              <a:rPr lang="ja-JP"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a:t>
            </a:r>
          </a:p>
          <a:p>
            <a:endParaRPr kumimoji="1" lang="en-US" altLang="ja-JP" dirty="0"/>
          </a:p>
          <a:p>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結果として、</a:t>
            </a:r>
            <a:r>
              <a:rPr lang="en-US" altLang="ja-JP" sz="1800" dirty="0">
                <a:effectLst/>
                <a:latin typeface="Times New Roman" panose="02020603050405020304" pitchFamily="18" charset="0"/>
                <a:ea typeface="游明朝" panose="02020400000000000000" pitchFamily="18" charset="-128"/>
              </a:rPr>
              <a:t>RAG</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が最も多くの正答を生成した</a:t>
            </a:r>
            <a:r>
              <a:rPr kumimoji="1"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a:t>
            </a:r>
            <a:endParaRPr kumimoji="1" lang="en-US" altLang="ja-JP" sz="1800" dirty="0">
              <a:effectLst/>
              <a:latin typeface="Times New Roman" panose="02020603050405020304" pitchFamily="18" charset="0"/>
              <a:ea typeface="游明朝" panose="02020400000000000000" pitchFamily="18" charset="-128"/>
              <a:cs typeface="Times New Roman" panose="02020603050405020304" pitchFamily="18" charset="0"/>
            </a:endParaRPr>
          </a:p>
          <a:p>
            <a:endParaRPr kumimoji="1" lang="en-US" altLang="ja-JP" sz="1800" dirty="0">
              <a:effectLst/>
              <a:latin typeface="Times New Roman" panose="02020603050405020304" pitchFamily="18" charset="0"/>
              <a:ea typeface="游明朝" panose="02020400000000000000" pitchFamily="18" charset="-128"/>
              <a:cs typeface="Times New Roman" panose="02020603050405020304" pitchFamily="18" charset="0"/>
            </a:endParaRPr>
          </a:p>
          <a:p>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また、</a:t>
            </a:r>
            <a:r>
              <a:rPr lang="en-US" altLang="ja-JP" sz="1800" dirty="0">
                <a:effectLst/>
                <a:latin typeface="Times New Roman" panose="02020603050405020304" pitchFamily="18" charset="0"/>
                <a:ea typeface="游明朝" panose="02020400000000000000" pitchFamily="18" charset="-128"/>
              </a:rPr>
              <a:t>Self-RAG</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は自己評価による精度向上の可能性が示唆されている手法であるが、本研究では明確な精度向上の結果を得ることはできなかった。</a:t>
            </a:r>
            <a:endParaRPr lang="en-US" altLang="ja-JP" sz="1800" dirty="0">
              <a:effectLst/>
              <a:latin typeface="Times New Roman" panose="02020603050405020304" pitchFamily="18" charset="0"/>
              <a:ea typeface="游明朝" panose="02020400000000000000" pitchFamily="18" charset="-128"/>
              <a:cs typeface="Times New Roman" panose="02020603050405020304" pitchFamily="18" charset="0"/>
            </a:endParaRPr>
          </a:p>
          <a:p>
            <a:endParaRPr kumimoji="1" lang="en-US" altLang="ja-JP" sz="1800" dirty="0">
              <a:effectLst/>
              <a:latin typeface="Times New Roman" panose="02020603050405020304" pitchFamily="18" charset="0"/>
              <a:ea typeface="游明朝" panose="02020400000000000000" pitchFamily="18" charset="-128"/>
              <a:cs typeface="Times New Roman" panose="02020603050405020304" pitchFamily="18" charset="0"/>
            </a:endParaRPr>
          </a:p>
          <a:p>
            <a:r>
              <a:rPr lang="en-US" altLang="ja-JP" sz="1800" dirty="0" err="1">
                <a:effectLst/>
                <a:latin typeface="Times New Roman" panose="02020603050405020304" pitchFamily="18" charset="0"/>
                <a:ea typeface="游明朝" panose="02020400000000000000" pitchFamily="18" charset="-128"/>
              </a:rPr>
              <a:t>HtmlRAG</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は</a:t>
            </a:r>
            <a:r>
              <a:rPr lang="en-US" altLang="ja-JP" sz="1800" dirty="0">
                <a:effectLst/>
                <a:latin typeface="Times New Roman" panose="02020603050405020304" pitchFamily="18" charset="0"/>
                <a:ea typeface="游明朝" panose="02020400000000000000" pitchFamily="18" charset="-128"/>
              </a:rPr>
              <a:t>HTML</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データに対して精度向上の可能性が示唆されている手法であるが、本研究では</a:t>
            </a:r>
            <a:r>
              <a:rPr lang="en-US" altLang="ja-JP" sz="1800" dirty="0">
                <a:effectLst/>
                <a:latin typeface="Times New Roman" panose="02020603050405020304" pitchFamily="18" charset="0"/>
                <a:ea typeface="游明朝" panose="02020400000000000000" pitchFamily="18" charset="-128"/>
              </a:rPr>
              <a:t>PDF</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形式のキャンパスガイドを</a:t>
            </a:r>
            <a:r>
              <a:rPr lang="en-US" altLang="ja-JP" sz="1800" dirty="0">
                <a:effectLst/>
                <a:latin typeface="Times New Roman" panose="02020603050405020304" pitchFamily="18" charset="0"/>
                <a:ea typeface="游明朝" panose="02020400000000000000" pitchFamily="18" charset="-128"/>
              </a:rPr>
              <a:t>HTML</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に変換して使用したため、その特性を十分に活かすことができず、明確な成果を得ることはできなかった。</a:t>
            </a:r>
            <a:endParaRPr kumimoji="1" lang="ja-JP" altLang="en-US" dirty="0"/>
          </a:p>
        </p:txBody>
      </p:sp>
      <p:sp>
        <p:nvSpPr>
          <p:cNvPr id="4" name="スライド番号プレースホルダー 3"/>
          <p:cNvSpPr>
            <a:spLocks noGrp="1"/>
          </p:cNvSpPr>
          <p:nvPr>
            <p:ph type="sldNum" sz="quarter" idx="5"/>
          </p:nvPr>
        </p:nvSpPr>
        <p:spPr/>
        <p:txBody>
          <a:bodyPr/>
          <a:lstStyle/>
          <a:p>
            <a:fld id="{3E4F69C6-A455-4A9B-BC43-07A1355E7939}" type="slidenum">
              <a:rPr kumimoji="1" lang="ja-JP" altLang="en-US" smtClean="0"/>
              <a:t>17</a:t>
            </a:fld>
            <a:endParaRPr kumimoji="1" lang="ja-JP" altLang="en-US"/>
          </a:p>
        </p:txBody>
      </p:sp>
    </p:spTree>
    <p:extLst>
      <p:ext uri="{BB962C8B-B14F-4D97-AF65-F5344CB8AC3E}">
        <p14:creationId xmlns:p14="http://schemas.microsoft.com/office/powerpoint/2010/main" val="1086275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今後の課題はこのようになっています。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本研究では、キャンパスガイドの情報をそのまま使用したので、</a:t>
            </a:r>
            <a:r>
              <a:rPr lang="en-US" altLang="ja-JP" sz="1200" dirty="0"/>
              <a:t>RAG</a:t>
            </a:r>
            <a:r>
              <a:rPr lang="ja-JP" altLang="en-US" sz="1200" dirty="0"/>
              <a:t>の精度を上げるためには、データの前処理が必要と考える</a:t>
            </a:r>
            <a:endParaRPr lang="en-US" altLang="ja-JP" sz="1200" dirty="0"/>
          </a:p>
          <a:p>
            <a:endParaRPr kumimoji="1" lang="en-US" altLang="ja-JP" dirty="0"/>
          </a:p>
          <a:p>
            <a:r>
              <a:rPr kumimoji="1" lang="ja-JP" altLang="en-US" dirty="0"/>
              <a:t>他にもたくさんの</a:t>
            </a:r>
            <a:r>
              <a:rPr kumimoji="1" lang="en-US" altLang="ja-JP" dirty="0"/>
              <a:t>RAG</a:t>
            </a:r>
            <a:r>
              <a:rPr kumimoji="1" lang="ja-JP" altLang="en-US" dirty="0"/>
              <a:t>があるので、比較</a:t>
            </a:r>
            <a:r>
              <a:rPr lang="ja-JP" altLang="en-US" sz="1200" dirty="0"/>
              <a:t>する必要があると考える</a:t>
            </a:r>
            <a:endParaRPr lang="en-US" altLang="ja-JP" sz="1200" dirty="0"/>
          </a:p>
          <a:p>
            <a:endParaRPr kumimoji="1" lang="en-US" altLang="ja-JP" sz="1200" dirty="0"/>
          </a:p>
          <a:p>
            <a:endParaRPr kumimoji="1" lang="en-US" altLang="ja-JP" sz="1200" dirty="0"/>
          </a:p>
          <a:p>
            <a:r>
              <a:rPr kumimoji="1" lang="ja-JP" altLang="en-US" dirty="0"/>
              <a:t>今回は、データの前処理は重要視していない。</a:t>
            </a:r>
          </a:p>
          <a:p>
            <a:r>
              <a:rPr kumimoji="1" lang="en-US" altLang="ja-JP" dirty="0"/>
              <a:t>PDF</a:t>
            </a:r>
            <a:r>
              <a:rPr kumimoji="1" lang="ja-JP" altLang="en-US" dirty="0"/>
              <a:t>からプレーンテキストに変換した後の前処理が必要</a:t>
            </a:r>
            <a:endParaRPr kumimoji="1" lang="en-US" altLang="ja-JP" dirty="0"/>
          </a:p>
          <a:p>
            <a:r>
              <a:rPr kumimoji="1" lang="ja-JP" altLang="en-US" dirty="0"/>
              <a:t>今回は、</a:t>
            </a:r>
            <a:r>
              <a:rPr kumimoji="1" lang="en-US" altLang="ja-JP" dirty="0"/>
              <a:t>3</a:t>
            </a:r>
            <a:r>
              <a:rPr kumimoji="1" lang="ja-JP" altLang="en-US" dirty="0"/>
              <a:t>つの</a:t>
            </a:r>
            <a:r>
              <a:rPr kumimoji="1" lang="en-US" altLang="ja-JP" dirty="0"/>
              <a:t>RAG</a:t>
            </a:r>
            <a:r>
              <a:rPr kumimoji="1" lang="ja-JP" altLang="en-US" dirty="0"/>
              <a:t>しか比較していないので、他の</a:t>
            </a:r>
            <a:r>
              <a:rPr kumimoji="1" lang="en-US" altLang="ja-JP" dirty="0"/>
              <a:t>RAG</a:t>
            </a:r>
            <a:r>
              <a:rPr kumimoji="1" lang="ja-JP" altLang="en-US" dirty="0"/>
              <a:t>も見てみよう</a:t>
            </a:r>
          </a:p>
        </p:txBody>
      </p:sp>
      <p:sp>
        <p:nvSpPr>
          <p:cNvPr id="4" name="スライド番号プレースホルダー 3"/>
          <p:cNvSpPr>
            <a:spLocks noGrp="1"/>
          </p:cNvSpPr>
          <p:nvPr>
            <p:ph type="sldNum" sz="quarter" idx="5"/>
          </p:nvPr>
        </p:nvSpPr>
        <p:spPr/>
        <p:txBody>
          <a:bodyPr/>
          <a:lstStyle/>
          <a:p>
            <a:fld id="{3E4F69C6-A455-4A9B-BC43-07A1355E7939}" type="slidenum">
              <a:rPr kumimoji="1" lang="ja-JP" altLang="en-US" smtClean="0"/>
              <a:t>18</a:t>
            </a:fld>
            <a:endParaRPr kumimoji="1" lang="ja-JP" altLang="en-US"/>
          </a:p>
        </p:txBody>
      </p:sp>
    </p:spTree>
    <p:extLst>
      <p:ext uri="{BB962C8B-B14F-4D97-AF65-F5344CB8AC3E}">
        <p14:creationId xmlns:p14="http://schemas.microsoft.com/office/powerpoint/2010/main" val="3806970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99B7A-A024-AC9A-BA78-8019C55A96D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074321E-040A-C9A5-DEC9-8C14991BFCF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ACF45D8-DBC0-9E1A-10B0-D44724EE7BB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本研究では、キャンパスガイドの情報をそのまま使用したので、</a:t>
            </a:r>
            <a:r>
              <a:rPr lang="en-US" altLang="ja-JP" sz="1200" dirty="0"/>
              <a:t>RAG</a:t>
            </a:r>
            <a:r>
              <a:rPr lang="ja-JP" altLang="en-US" sz="1200" dirty="0"/>
              <a:t>の精度を上げるためには、データの前処理が必要と考える</a:t>
            </a:r>
            <a:endParaRPr lang="en-US" altLang="ja-JP" sz="1200" dirty="0"/>
          </a:p>
          <a:p>
            <a:endParaRPr kumimoji="1" lang="en-US" altLang="ja-JP" dirty="0"/>
          </a:p>
          <a:p>
            <a:r>
              <a:rPr kumimoji="1" lang="ja-JP" altLang="en-US" dirty="0"/>
              <a:t>他にもたくさんの</a:t>
            </a:r>
            <a:r>
              <a:rPr kumimoji="1" lang="en-US" altLang="ja-JP" dirty="0"/>
              <a:t>RAG</a:t>
            </a:r>
            <a:r>
              <a:rPr kumimoji="1" lang="ja-JP" altLang="en-US" dirty="0"/>
              <a:t>があるので、比較</a:t>
            </a:r>
            <a:r>
              <a:rPr lang="ja-JP" altLang="en-US" sz="1200" dirty="0"/>
              <a:t>する必要があると考える</a:t>
            </a:r>
            <a:endParaRPr lang="en-US" altLang="ja-JP" sz="1200" dirty="0"/>
          </a:p>
          <a:p>
            <a:endParaRPr kumimoji="1" lang="en-US" altLang="ja-JP" sz="1200" dirty="0"/>
          </a:p>
          <a:p>
            <a:endParaRPr kumimoji="1" lang="en-US" altLang="ja-JP" sz="1200" dirty="0"/>
          </a:p>
          <a:p>
            <a:r>
              <a:rPr kumimoji="1" lang="ja-JP" altLang="en-US" dirty="0"/>
              <a:t>今回は、データの前処理は重要視していない。</a:t>
            </a:r>
          </a:p>
          <a:p>
            <a:r>
              <a:rPr kumimoji="1" lang="en-US" altLang="ja-JP" dirty="0"/>
              <a:t>PDF</a:t>
            </a:r>
            <a:r>
              <a:rPr kumimoji="1" lang="ja-JP" altLang="en-US" dirty="0"/>
              <a:t>からプレーンテキストに変換した後の前処理が必要</a:t>
            </a:r>
            <a:endParaRPr kumimoji="1" lang="en-US" altLang="ja-JP" dirty="0"/>
          </a:p>
          <a:p>
            <a:r>
              <a:rPr kumimoji="1" lang="ja-JP" altLang="en-US" dirty="0"/>
              <a:t>今回は、</a:t>
            </a:r>
            <a:r>
              <a:rPr kumimoji="1" lang="en-US" altLang="ja-JP" dirty="0"/>
              <a:t>3</a:t>
            </a:r>
            <a:r>
              <a:rPr kumimoji="1" lang="ja-JP" altLang="en-US" dirty="0"/>
              <a:t>つの</a:t>
            </a:r>
            <a:r>
              <a:rPr kumimoji="1" lang="en-US" altLang="ja-JP" dirty="0"/>
              <a:t>RAG</a:t>
            </a:r>
            <a:r>
              <a:rPr kumimoji="1" lang="ja-JP" altLang="en-US" dirty="0"/>
              <a:t>しか比較していないので、他の</a:t>
            </a:r>
            <a:r>
              <a:rPr kumimoji="1" lang="en-US" altLang="ja-JP" dirty="0"/>
              <a:t>RAG</a:t>
            </a:r>
            <a:r>
              <a:rPr kumimoji="1" lang="ja-JP" altLang="en-US" dirty="0"/>
              <a:t>も見てみよう</a:t>
            </a:r>
          </a:p>
        </p:txBody>
      </p:sp>
      <p:sp>
        <p:nvSpPr>
          <p:cNvPr id="4" name="スライド番号プレースホルダー 3">
            <a:extLst>
              <a:ext uri="{FF2B5EF4-FFF2-40B4-BE49-F238E27FC236}">
                <a16:creationId xmlns:a16="http://schemas.microsoft.com/office/drawing/2014/main" id="{1BF8A200-55AF-5078-B665-AC99CF7A64D2}"/>
              </a:ext>
            </a:extLst>
          </p:cNvPr>
          <p:cNvSpPr>
            <a:spLocks noGrp="1"/>
          </p:cNvSpPr>
          <p:nvPr>
            <p:ph type="sldNum" sz="quarter" idx="5"/>
          </p:nvPr>
        </p:nvSpPr>
        <p:spPr/>
        <p:txBody>
          <a:bodyPr/>
          <a:lstStyle/>
          <a:p>
            <a:fld id="{3E4F69C6-A455-4A9B-BC43-07A1355E7939}" type="slidenum">
              <a:rPr kumimoji="1" lang="ja-JP" altLang="en-US" smtClean="0"/>
              <a:t>19</a:t>
            </a:fld>
            <a:endParaRPr kumimoji="1" lang="ja-JP" altLang="en-US"/>
          </a:p>
        </p:txBody>
      </p:sp>
    </p:spTree>
    <p:extLst>
      <p:ext uri="{BB962C8B-B14F-4D97-AF65-F5344CB8AC3E}">
        <p14:creationId xmlns:p14="http://schemas.microsoft.com/office/powerpoint/2010/main" val="2345854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宮崎大学には「もうくんチャットボット」という</a:t>
            </a:r>
            <a:r>
              <a:rPr lang="en-US" altLang="ja-JP" dirty="0"/>
              <a:t>AI</a:t>
            </a:r>
            <a:r>
              <a:rPr lang="ja-JP" altLang="en-US" dirty="0"/>
              <a:t>チャットボット</a:t>
            </a:r>
            <a:r>
              <a:rPr kumimoji="1" lang="ja-JP" altLang="en-US" dirty="0"/>
              <a:t>がある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ユーザが選択した内容や入力した情報を自動で判断し、最適な回答を行うことができる</a:t>
            </a:r>
            <a:endParaRPr lang="en-US" altLang="ja-JP" sz="1200" dirty="0"/>
          </a:p>
          <a:p>
            <a:r>
              <a:rPr kumimoji="1" lang="ja-JP" altLang="en-US" dirty="0"/>
              <a:t>しかし、キャンパスガイド</a:t>
            </a:r>
            <a:r>
              <a:rPr lang="ja-JP" altLang="en-US" sz="1200" dirty="0"/>
              <a:t>の内容については答えてくれない</a:t>
            </a:r>
            <a:endParaRPr lang="en-US" altLang="ja-JP" sz="1200" dirty="0"/>
          </a:p>
          <a:p>
            <a:r>
              <a:rPr lang="ja-JP" altLang="en-US" sz="1200" dirty="0"/>
              <a:t>別ページに誘導することが多く、チャット内で解決しない</a:t>
            </a:r>
            <a:endParaRPr lang="en-US" altLang="ja-JP" sz="1200" dirty="0"/>
          </a:p>
          <a:p>
            <a:r>
              <a:rPr lang="ja-JP" altLang="en-US" dirty="0"/>
              <a:t>そのため、ユーザは、使いにくさを感じることがある</a:t>
            </a:r>
            <a:endParaRPr lang="en-US" altLang="ja-JP" sz="1200" dirty="0"/>
          </a:p>
          <a:p>
            <a:endParaRPr lang="en-US" altLang="ja-JP" sz="1200" dirty="0"/>
          </a:p>
          <a:p>
            <a:r>
              <a:rPr lang="ja-JP" altLang="en-US" dirty="0"/>
              <a:t>最近では、</a:t>
            </a:r>
            <a:r>
              <a:rPr lang="en-US" altLang="ja-JP" dirty="0"/>
              <a:t>ChatGPT</a:t>
            </a:r>
            <a:r>
              <a:rPr lang="ja-JP" altLang="en-US" dirty="0"/>
              <a:t>のような、より自然な回答を生成できるチャットボットが登場していて、チャット内でスムーズに情報を得ることができる。</a:t>
            </a:r>
            <a:endParaRPr lang="en-US" altLang="ja-JP" sz="1200" dirty="0"/>
          </a:p>
        </p:txBody>
      </p:sp>
      <p:sp>
        <p:nvSpPr>
          <p:cNvPr id="4" name="スライド番号プレースホルダー 3"/>
          <p:cNvSpPr>
            <a:spLocks noGrp="1"/>
          </p:cNvSpPr>
          <p:nvPr>
            <p:ph type="sldNum" sz="quarter" idx="5"/>
          </p:nvPr>
        </p:nvSpPr>
        <p:spPr/>
        <p:txBody>
          <a:bodyPr/>
          <a:lstStyle/>
          <a:p>
            <a:fld id="{3E4F69C6-A455-4A9B-BC43-07A1355E7939}" type="slidenum">
              <a:rPr kumimoji="1" lang="ja-JP" altLang="en-US" smtClean="0"/>
              <a:t>2</a:t>
            </a:fld>
            <a:endParaRPr kumimoji="1" lang="ja-JP" altLang="en-US"/>
          </a:p>
        </p:txBody>
      </p:sp>
    </p:spTree>
    <p:extLst>
      <p:ext uri="{BB962C8B-B14F-4D97-AF65-F5344CB8AC3E}">
        <p14:creationId xmlns:p14="http://schemas.microsoft.com/office/powerpoint/2010/main" val="3413427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発表内容は以下の通りです</a:t>
            </a:r>
            <a:endParaRPr kumimoji="1" lang="en-US" altLang="ja-JP" dirty="0"/>
          </a:p>
        </p:txBody>
      </p:sp>
      <p:sp>
        <p:nvSpPr>
          <p:cNvPr id="4" name="スライド番号プレースホルダー 3"/>
          <p:cNvSpPr>
            <a:spLocks noGrp="1"/>
          </p:cNvSpPr>
          <p:nvPr>
            <p:ph type="sldNum" sz="quarter" idx="5"/>
          </p:nvPr>
        </p:nvSpPr>
        <p:spPr/>
        <p:txBody>
          <a:bodyPr/>
          <a:lstStyle/>
          <a:p>
            <a:fld id="{3E4F69C6-A455-4A9B-BC43-07A1355E7939}" type="slidenum">
              <a:rPr kumimoji="1" lang="ja-JP" altLang="en-US" smtClean="0"/>
              <a:t>20</a:t>
            </a:fld>
            <a:endParaRPr kumimoji="1" lang="ja-JP" altLang="en-US"/>
          </a:p>
        </p:txBody>
      </p:sp>
    </p:spTree>
    <p:extLst>
      <p:ext uri="{BB962C8B-B14F-4D97-AF65-F5344CB8AC3E}">
        <p14:creationId xmlns:p14="http://schemas.microsoft.com/office/powerpoint/2010/main" val="396555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332D7-3A8B-ED12-F0C7-8007164C7EA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4FBB5DC-B261-56A7-35BF-6EE9FE67E81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A47C4E0-4BFC-9D17-B4EE-17381D6DDE0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ハルシネーションとは、誤った情報や内容を生成する現象</a:t>
            </a:r>
            <a:endParaRPr lang="en-US" altLang="ja-JP" sz="1200" dirty="0"/>
          </a:p>
          <a:p>
            <a:endParaRPr kumimoji="1" lang="ja-JP" altLang="en-US" dirty="0"/>
          </a:p>
        </p:txBody>
      </p:sp>
      <p:sp>
        <p:nvSpPr>
          <p:cNvPr id="4" name="スライド番号プレースホルダー 3">
            <a:extLst>
              <a:ext uri="{FF2B5EF4-FFF2-40B4-BE49-F238E27FC236}">
                <a16:creationId xmlns:a16="http://schemas.microsoft.com/office/drawing/2014/main" id="{8DD8DF47-3AFF-E728-F1A4-77472041E70F}"/>
              </a:ext>
            </a:extLst>
          </p:cNvPr>
          <p:cNvSpPr>
            <a:spLocks noGrp="1"/>
          </p:cNvSpPr>
          <p:nvPr>
            <p:ph type="sldNum" sz="quarter" idx="5"/>
          </p:nvPr>
        </p:nvSpPr>
        <p:spPr/>
        <p:txBody>
          <a:bodyPr/>
          <a:lstStyle/>
          <a:p>
            <a:fld id="{3E4F69C6-A455-4A9B-BC43-07A1355E7939}" type="slidenum">
              <a:rPr kumimoji="1" lang="ja-JP" altLang="en-US" smtClean="0"/>
              <a:t>21</a:t>
            </a:fld>
            <a:endParaRPr kumimoji="1" lang="ja-JP" altLang="en-US"/>
          </a:p>
        </p:txBody>
      </p:sp>
    </p:spTree>
    <p:extLst>
      <p:ext uri="{BB962C8B-B14F-4D97-AF65-F5344CB8AC3E}">
        <p14:creationId xmlns:p14="http://schemas.microsoft.com/office/powerpoint/2010/main" val="3809583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252525"/>
                </a:solidFill>
                <a:effectLst/>
                <a:latin typeface="Noto Sans JP"/>
              </a:rPr>
              <a:t>LINE</a:t>
            </a:r>
            <a:r>
              <a:rPr lang="ja-JP" altLang="en-US" b="0" i="0" u="none" strike="noStrike" dirty="0">
                <a:solidFill>
                  <a:srgbClr val="252525"/>
                </a:solidFill>
                <a:effectLst/>
                <a:latin typeface="Noto Sans JP"/>
              </a:rPr>
              <a:t>ヤフー株式会社は、社内情報アクセスを効率化する独自ツールを開発</a:t>
            </a:r>
            <a:r>
              <a:rPr kumimoji="1" lang="ja-JP" altLang="en-US" dirty="0"/>
              <a:t>。</a:t>
            </a:r>
            <a:r>
              <a:rPr lang="en-US" altLang="ja-JP" b="0" i="0" u="none" strike="noStrike" dirty="0">
                <a:solidFill>
                  <a:srgbClr val="252525"/>
                </a:solidFill>
                <a:effectLst/>
                <a:latin typeface="Noto Sans JP"/>
              </a:rPr>
              <a:t>RAG</a:t>
            </a:r>
            <a:r>
              <a:rPr lang="ja-JP" altLang="en-US" b="0" i="0" u="none" strike="noStrike" dirty="0">
                <a:solidFill>
                  <a:srgbClr val="252525"/>
                </a:solidFill>
                <a:effectLst/>
                <a:latin typeface="Noto Sans JP"/>
              </a:rPr>
              <a:t>技術を活用し、社内文書から最適な回答を提供することで、従来の情報検索時間を大幅に削減が可能</a:t>
            </a:r>
            <a:endParaRPr kumimoji="1" lang="en-US" altLang="ja-JP" dirty="0"/>
          </a:p>
          <a:p>
            <a:r>
              <a:rPr lang="ja-JP" altLang="en-US" b="0" i="0" u="none" strike="noStrike" dirty="0">
                <a:solidFill>
                  <a:srgbClr val="252525"/>
                </a:solidFill>
                <a:effectLst/>
                <a:latin typeface="Noto Sans JP"/>
              </a:rPr>
              <a:t>東洋建設は</a:t>
            </a:r>
            <a:r>
              <a:rPr lang="en-US" altLang="ja-JP" b="0" i="0" u="none" strike="noStrike" dirty="0">
                <a:solidFill>
                  <a:srgbClr val="252525"/>
                </a:solidFill>
                <a:effectLst/>
                <a:latin typeface="Noto Sans JP"/>
              </a:rPr>
              <a:t>RAG</a:t>
            </a:r>
            <a:r>
              <a:rPr lang="ja-JP" altLang="en-US" b="0" i="0" u="none" strike="noStrike" dirty="0">
                <a:solidFill>
                  <a:srgbClr val="252525"/>
                </a:solidFill>
                <a:effectLst/>
                <a:latin typeface="Noto Sans JP"/>
              </a:rPr>
              <a:t>技術を用いたシステムを開発し、過去の災害事例や社内基準を統合データベース化し、</a:t>
            </a:r>
            <a:r>
              <a:rPr lang="en-US" altLang="ja-JP" b="0" i="0" u="none" strike="noStrike" dirty="0">
                <a:solidFill>
                  <a:srgbClr val="252525"/>
                </a:solidFill>
                <a:effectLst/>
                <a:latin typeface="Noto Sans JP"/>
              </a:rPr>
              <a:t>ChatGPT</a:t>
            </a:r>
            <a:r>
              <a:rPr lang="ja-JP" altLang="en-US" b="0" i="0" u="none" strike="noStrike" dirty="0">
                <a:solidFill>
                  <a:srgbClr val="252525"/>
                </a:solidFill>
                <a:effectLst/>
                <a:latin typeface="Noto Sans JP"/>
              </a:rPr>
              <a:t>に自然言語で質問できる機能を構築</a:t>
            </a:r>
            <a:endParaRPr kumimoji="1" lang="en-US" altLang="ja-JP" dirty="0"/>
          </a:p>
          <a:p>
            <a:endParaRPr kumimoji="1" lang="en-US" altLang="ja-JP" dirty="0"/>
          </a:p>
          <a:p>
            <a:endParaRPr kumimoji="1" lang="en-US" altLang="ja-JP" dirty="0"/>
          </a:p>
          <a:p>
            <a:r>
              <a:rPr kumimoji="1" lang="en-US" altLang="ja-JP"/>
              <a:t>https://intersect.inc/scW0fnId/XeACzPPa</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1" i="0" u="none" strike="noStrike" dirty="0">
                <a:solidFill>
                  <a:srgbClr val="252525"/>
                </a:solidFill>
                <a:effectLst/>
                <a:latin typeface="inherit"/>
              </a:rPr>
              <a:t>LINE</a:t>
            </a:r>
            <a:r>
              <a:rPr lang="ja-JP" altLang="en-US" b="1" i="0" u="none" strike="noStrike" dirty="0">
                <a:solidFill>
                  <a:srgbClr val="252525"/>
                </a:solidFill>
                <a:effectLst/>
                <a:latin typeface="inherit"/>
              </a:rPr>
              <a:t>ヤフー </a:t>
            </a:r>
            <a:r>
              <a:rPr lang="en-US" altLang="ja-JP" b="1" i="0" u="none" strike="noStrike" dirty="0">
                <a:solidFill>
                  <a:srgbClr val="252525"/>
                </a:solidFill>
                <a:effectLst/>
                <a:latin typeface="inherit"/>
              </a:rPr>
              <a:t>RAG</a:t>
            </a:r>
            <a:r>
              <a:rPr lang="ja-JP" altLang="en-US" b="1" i="0" u="none" strike="noStrike" dirty="0">
                <a:solidFill>
                  <a:srgbClr val="252525"/>
                </a:solidFill>
                <a:effectLst/>
                <a:latin typeface="inherit"/>
              </a:rPr>
              <a:t>活用の独自業務効率化ツール「</a:t>
            </a:r>
            <a:r>
              <a:rPr lang="en-US" altLang="ja-JP" b="1" i="0" u="none" strike="noStrike" dirty="0" err="1">
                <a:solidFill>
                  <a:srgbClr val="252525"/>
                </a:solidFill>
                <a:effectLst/>
                <a:latin typeface="inherit"/>
              </a:rPr>
              <a:t>SeekAI</a:t>
            </a:r>
            <a:r>
              <a:rPr lang="ja-JP" altLang="en-US" b="1" i="0" u="none" strike="noStrike" dirty="0">
                <a:solidFill>
                  <a:srgbClr val="252525"/>
                </a:solidFill>
                <a:effectLst/>
                <a:latin typeface="inherit"/>
              </a:rPr>
              <a:t>」を全従業員に本格導入開始</a:t>
            </a:r>
            <a:endParaRPr lang="ja-JP" altLang="en-US" b="1" i="0" u="none" strike="noStrike" dirty="0">
              <a:solidFill>
                <a:srgbClr val="333333"/>
              </a:solidFill>
              <a:effectLst/>
              <a:latin typeface="Noto Sans JP"/>
            </a:endParaRPr>
          </a:p>
          <a:p>
            <a:pPr algn="l">
              <a:spcBef>
                <a:spcPts val="1800"/>
              </a:spcBef>
              <a:spcAft>
                <a:spcPts val="1800"/>
              </a:spcAft>
            </a:pPr>
            <a:r>
              <a:rPr lang="ja-JP" altLang="en-US" b="1" i="0" u="none" strike="noStrike" dirty="0">
                <a:solidFill>
                  <a:srgbClr val="252525"/>
                </a:solidFill>
                <a:effectLst/>
                <a:latin typeface="inherit"/>
              </a:rPr>
              <a:t>課題</a:t>
            </a:r>
            <a:endParaRPr lang="ja-JP" altLang="en-US" b="0" i="0" u="none" strike="noStrike" dirty="0">
              <a:solidFill>
                <a:srgbClr val="252525"/>
              </a:solidFill>
              <a:effectLst/>
              <a:latin typeface="Noto Sans JP"/>
            </a:endParaRPr>
          </a:p>
          <a:p>
            <a:pPr algn="l">
              <a:spcBef>
                <a:spcPts val="1800"/>
              </a:spcBef>
              <a:spcAft>
                <a:spcPts val="1800"/>
              </a:spcAft>
            </a:pPr>
            <a:r>
              <a:rPr lang="ja-JP" altLang="en-US" b="0" i="0" u="none" strike="noStrike" dirty="0">
                <a:solidFill>
                  <a:srgbClr val="252525"/>
                </a:solidFill>
                <a:effectLst/>
                <a:latin typeface="Noto Sans JP"/>
              </a:rPr>
              <a:t>　</a:t>
            </a:r>
            <a:r>
              <a:rPr lang="en-US" altLang="ja-JP" b="0" i="0" u="none" strike="noStrike" dirty="0">
                <a:solidFill>
                  <a:srgbClr val="252525"/>
                </a:solidFill>
                <a:effectLst/>
                <a:latin typeface="Noto Sans JP"/>
              </a:rPr>
              <a:t>LINE</a:t>
            </a:r>
            <a:r>
              <a:rPr lang="ja-JP" altLang="en-US" b="0" i="0" u="none" strike="noStrike" dirty="0">
                <a:solidFill>
                  <a:srgbClr val="252525"/>
                </a:solidFill>
                <a:effectLst/>
                <a:latin typeface="Noto Sans JP"/>
              </a:rPr>
              <a:t>ヤフー株式会社（以下、</a:t>
            </a:r>
            <a:r>
              <a:rPr lang="en-US" altLang="ja-JP" b="0" i="0" u="none" strike="noStrike" dirty="0">
                <a:solidFill>
                  <a:srgbClr val="252525"/>
                </a:solidFill>
                <a:effectLst/>
                <a:latin typeface="Noto Sans JP"/>
              </a:rPr>
              <a:t>LINE</a:t>
            </a:r>
            <a:r>
              <a:rPr lang="ja-JP" altLang="en-US" b="0" i="0" u="none" strike="noStrike" dirty="0">
                <a:solidFill>
                  <a:srgbClr val="252525"/>
                </a:solidFill>
                <a:effectLst/>
                <a:latin typeface="Noto Sans JP"/>
              </a:rPr>
              <a:t>ヤフー）は生成</a:t>
            </a:r>
            <a:r>
              <a:rPr lang="en-US" altLang="ja-JP" b="0" i="0" u="none" strike="noStrike" dirty="0">
                <a:solidFill>
                  <a:srgbClr val="252525"/>
                </a:solidFill>
                <a:effectLst/>
                <a:latin typeface="Noto Sans JP"/>
              </a:rPr>
              <a:t>AI</a:t>
            </a:r>
            <a:r>
              <a:rPr lang="ja-JP" altLang="en-US" b="0" i="0" u="none" strike="noStrike" dirty="0">
                <a:solidFill>
                  <a:srgbClr val="252525"/>
                </a:solidFill>
                <a:effectLst/>
                <a:latin typeface="Noto Sans JP"/>
              </a:rPr>
              <a:t>の活用を積極的に推進しており、</a:t>
            </a:r>
            <a:r>
              <a:rPr lang="en-US" altLang="ja-JP" b="0" i="0" u="none" strike="noStrike" dirty="0">
                <a:solidFill>
                  <a:srgbClr val="252525"/>
                </a:solidFill>
                <a:effectLst/>
                <a:latin typeface="Noto Sans JP"/>
              </a:rPr>
              <a:t>2024</a:t>
            </a:r>
            <a:r>
              <a:rPr lang="ja-JP" altLang="en-US" b="0" i="0" u="none" strike="noStrike" dirty="0">
                <a:solidFill>
                  <a:srgbClr val="252525"/>
                </a:solidFill>
                <a:effectLst/>
                <a:latin typeface="Noto Sans JP"/>
              </a:rPr>
              <a:t>年</a:t>
            </a:r>
            <a:r>
              <a:rPr lang="en-US" altLang="ja-JP" b="0" i="0" u="none" strike="noStrike" dirty="0">
                <a:solidFill>
                  <a:srgbClr val="252525"/>
                </a:solidFill>
                <a:effectLst/>
                <a:latin typeface="Noto Sans JP"/>
              </a:rPr>
              <a:t>7</a:t>
            </a:r>
            <a:r>
              <a:rPr lang="ja-JP" altLang="en-US" b="0" i="0" u="none" strike="noStrike" dirty="0">
                <a:solidFill>
                  <a:srgbClr val="252525"/>
                </a:solidFill>
                <a:effectLst/>
                <a:latin typeface="Noto Sans JP"/>
              </a:rPr>
              <a:t>月</a:t>
            </a:r>
            <a:r>
              <a:rPr lang="en-US" altLang="ja-JP" b="0" i="0" u="none" strike="noStrike" dirty="0">
                <a:solidFill>
                  <a:srgbClr val="252525"/>
                </a:solidFill>
                <a:effectLst/>
                <a:latin typeface="Noto Sans JP"/>
              </a:rPr>
              <a:t>11</a:t>
            </a:r>
            <a:r>
              <a:rPr lang="ja-JP" altLang="en-US" b="0" i="0" u="none" strike="noStrike" dirty="0">
                <a:solidFill>
                  <a:srgbClr val="252525"/>
                </a:solidFill>
                <a:effectLst/>
                <a:latin typeface="Noto Sans JP"/>
              </a:rPr>
              <a:t>日現在、社内業務およびサービス開発において、合計</a:t>
            </a:r>
            <a:r>
              <a:rPr lang="en-US" altLang="ja-JP" b="0" i="0" u="none" strike="noStrike" dirty="0">
                <a:solidFill>
                  <a:srgbClr val="252525"/>
                </a:solidFill>
                <a:effectLst/>
                <a:latin typeface="Noto Sans JP"/>
              </a:rPr>
              <a:t>22</a:t>
            </a:r>
            <a:r>
              <a:rPr lang="ja-JP" altLang="en-US" b="0" i="0" u="none" strike="noStrike" dirty="0">
                <a:solidFill>
                  <a:srgbClr val="252525"/>
                </a:solidFill>
                <a:effectLst/>
                <a:latin typeface="Noto Sans JP"/>
              </a:rPr>
              <a:t>件のプロジェクトで生成</a:t>
            </a:r>
            <a:r>
              <a:rPr lang="en-US" altLang="ja-JP" b="0" i="0" u="none" strike="noStrike" dirty="0">
                <a:solidFill>
                  <a:srgbClr val="252525"/>
                </a:solidFill>
                <a:effectLst/>
                <a:latin typeface="Noto Sans JP"/>
              </a:rPr>
              <a:t>AI</a:t>
            </a:r>
            <a:r>
              <a:rPr lang="ja-JP" altLang="en-US" b="0" i="0" u="none" strike="noStrike" dirty="0">
                <a:solidFill>
                  <a:srgbClr val="252525"/>
                </a:solidFill>
                <a:effectLst/>
                <a:latin typeface="Noto Sans JP"/>
              </a:rPr>
              <a:t>が導入されています。特に、社内向け業務効率化ツール群の活用を通じて、年間</a:t>
            </a:r>
            <a:r>
              <a:rPr lang="en-US" altLang="ja-JP" b="0" i="0" u="none" strike="noStrike" dirty="0">
                <a:solidFill>
                  <a:srgbClr val="252525"/>
                </a:solidFill>
                <a:effectLst/>
                <a:latin typeface="Noto Sans JP"/>
              </a:rPr>
              <a:t>70</a:t>
            </a:r>
            <a:r>
              <a:rPr lang="ja-JP" altLang="en-US" b="0" i="0" u="none" strike="noStrike" dirty="0">
                <a:solidFill>
                  <a:srgbClr val="252525"/>
                </a:solidFill>
                <a:effectLst/>
                <a:latin typeface="Noto Sans JP"/>
              </a:rPr>
              <a:t>万時間から</a:t>
            </a:r>
            <a:r>
              <a:rPr lang="en-US" altLang="ja-JP" b="0" i="0" u="none" strike="noStrike" dirty="0">
                <a:solidFill>
                  <a:srgbClr val="252525"/>
                </a:solidFill>
                <a:effectLst/>
                <a:latin typeface="Noto Sans JP"/>
              </a:rPr>
              <a:t>80</a:t>
            </a:r>
            <a:r>
              <a:rPr lang="ja-JP" altLang="en-US" b="0" i="0" u="none" strike="noStrike" dirty="0">
                <a:solidFill>
                  <a:srgbClr val="252525"/>
                </a:solidFill>
                <a:effectLst/>
                <a:latin typeface="Noto Sans JP"/>
              </a:rPr>
              <a:t>万時間の業務時間削減を目指しています。</a:t>
            </a:r>
          </a:p>
          <a:p>
            <a:pPr algn="l">
              <a:spcBef>
                <a:spcPts val="1800"/>
              </a:spcBef>
              <a:spcAft>
                <a:spcPts val="1800"/>
              </a:spcAft>
            </a:pPr>
            <a:r>
              <a:rPr lang="ja-JP" altLang="en-US" b="1" i="0" u="none" strike="noStrike" dirty="0">
                <a:solidFill>
                  <a:srgbClr val="252525"/>
                </a:solidFill>
                <a:effectLst/>
                <a:latin typeface="inherit"/>
              </a:rPr>
              <a:t>ソリューション</a:t>
            </a:r>
            <a:endParaRPr lang="ja-JP" altLang="en-US" b="0" i="0" u="none" strike="noStrike" dirty="0">
              <a:solidFill>
                <a:srgbClr val="252525"/>
              </a:solidFill>
              <a:effectLst/>
              <a:latin typeface="Noto Sans JP"/>
            </a:endParaRPr>
          </a:p>
          <a:p>
            <a:pPr algn="l">
              <a:spcBef>
                <a:spcPts val="1800"/>
              </a:spcBef>
              <a:spcAft>
                <a:spcPts val="1800"/>
              </a:spcAft>
            </a:pPr>
            <a:r>
              <a:rPr lang="ja-JP" altLang="en-US" b="0" i="0" u="none" strike="noStrike" dirty="0">
                <a:solidFill>
                  <a:srgbClr val="252525"/>
                </a:solidFill>
                <a:effectLst/>
                <a:latin typeface="Noto Sans JP"/>
              </a:rPr>
              <a:t>　</a:t>
            </a:r>
            <a:r>
              <a:rPr lang="en-US" altLang="ja-JP" b="0" i="0" u="none" strike="noStrike" dirty="0">
                <a:solidFill>
                  <a:srgbClr val="252525"/>
                </a:solidFill>
                <a:effectLst/>
                <a:latin typeface="Noto Sans JP"/>
              </a:rPr>
              <a:t>LINE</a:t>
            </a:r>
            <a:r>
              <a:rPr lang="ja-JP" altLang="en-US" b="0" i="0" u="none" strike="noStrike" dirty="0">
                <a:solidFill>
                  <a:srgbClr val="252525"/>
                </a:solidFill>
                <a:effectLst/>
                <a:latin typeface="Noto Sans JP"/>
              </a:rPr>
              <a:t>ヤフーは、社内情報アクセスを効率化する独自ツール「</a:t>
            </a:r>
            <a:r>
              <a:rPr lang="en-US" altLang="ja-JP" b="0" i="0" u="none" strike="noStrike" dirty="0" err="1">
                <a:solidFill>
                  <a:srgbClr val="252525"/>
                </a:solidFill>
                <a:effectLst/>
                <a:latin typeface="Noto Sans JP"/>
              </a:rPr>
              <a:t>SeekAI</a:t>
            </a:r>
            <a:r>
              <a:rPr lang="ja-JP" altLang="en-US" b="0" i="0" u="none" strike="noStrike" dirty="0">
                <a:solidFill>
                  <a:srgbClr val="252525"/>
                </a:solidFill>
                <a:effectLst/>
                <a:latin typeface="Noto Sans JP"/>
              </a:rPr>
              <a:t>」を開発しました。</a:t>
            </a:r>
            <a:r>
              <a:rPr lang="en-US" altLang="ja-JP" b="0" i="0" u="none" strike="noStrike" dirty="0">
                <a:solidFill>
                  <a:srgbClr val="252525"/>
                </a:solidFill>
                <a:effectLst/>
                <a:latin typeface="Noto Sans JP"/>
              </a:rPr>
              <a:t>RAG</a:t>
            </a:r>
            <a:r>
              <a:rPr lang="ja-JP" altLang="en-US" b="0" i="0" u="none" strike="noStrike" dirty="0">
                <a:solidFill>
                  <a:srgbClr val="252525"/>
                </a:solidFill>
                <a:effectLst/>
                <a:latin typeface="Noto Sans JP"/>
              </a:rPr>
              <a:t>技術を活用し、膨大な社内文書から最適な回答を従業員に提供することで、従来の情報検索時間を大幅に削減が可能になりました。先行導入では、エンジニアの技術情報検索やカスタマーサポート業務において、後者では約</a:t>
            </a:r>
            <a:r>
              <a:rPr lang="en-US" altLang="ja-JP" b="0" i="0" u="none" strike="noStrike" dirty="0">
                <a:solidFill>
                  <a:srgbClr val="252525"/>
                </a:solidFill>
                <a:effectLst/>
                <a:latin typeface="Noto Sans JP"/>
              </a:rPr>
              <a:t>98%</a:t>
            </a:r>
            <a:r>
              <a:rPr lang="ja-JP" altLang="en-US" b="0" i="0" u="none" strike="noStrike" dirty="0">
                <a:solidFill>
                  <a:srgbClr val="252525"/>
                </a:solidFill>
                <a:effectLst/>
                <a:latin typeface="Noto Sans JP"/>
              </a:rPr>
              <a:t>の正答率を達成するなど、大幅な効率化が確認されています。</a:t>
            </a:r>
          </a:p>
          <a:p>
            <a:pPr algn="l">
              <a:spcBef>
                <a:spcPts val="1800"/>
              </a:spcBef>
              <a:spcAft>
                <a:spcPts val="1800"/>
              </a:spcAft>
            </a:pPr>
            <a:endParaRPr lang="en-US" altLang="ja-JP" b="1" i="0" u="none" strike="noStrike" dirty="0">
              <a:solidFill>
                <a:srgbClr val="252525"/>
              </a:solidFill>
              <a:effectLst/>
              <a:latin typeface="inherit"/>
            </a:endParaRPr>
          </a:p>
          <a:p>
            <a:pPr algn="l">
              <a:spcBef>
                <a:spcPts val="1800"/>
              </a:spcBef>
              <a:spcAft>
                <a:spcPts val="1800"/>
              </a:spcAft>
            </a:pPr>
            <a:r>
              <a:rPr lang="ja-JP" altLang="en-US" b="1" i="0" u="none" strike="noStrike" dirty="0">
                <a:solidFill>
                  <a:srgbClr val="252525"/>
                </a:solidFill>
                <a:effectLst/>
                <a:latin typeface="inherit"/>
              </a:rPr>
              <a:t>課題</a:t>
            </a:r>
            <a:endParaRPr lang="ja-JP" altLang="en-US" b="0" i="0" u="none" strike="noStrike" dirty="0">
              <a:solidFill>
                <a:srgbClr val="252525"/>
              </a:solidFill>
              <a:effectLst/>
              <a:latin typeface="Noto Sans JP"/>
            </a:endParaRPr>
          </a:p>
          <a:p>
            <a:pPr algn="l">
              <a:spcBef>
                <a:spcPts val="1800"/>
              </a:spcBef>
              <a:spcAft>
                <a:spcPts val="1800"/>
              </a:spcAft>
            </a:pPr>
            <a:r>
              <a:rPr lang="ja-JP" altLang="en-US" b="0" i="0" u="none" strike="noStrike" dirty="0">
                <a:solidFill>
                  <a:srgbClr val="252525"/>
                </a:solidFill>
                <a:effectLst/>
                <a:latin typeface="Noto Sans JP"/>
              </a:rPr>
              <a:t>　東洋建設では、労働災害防止のため厚生労働省の労働災害データを格納し、災害傾向分析ができる危険予知ツールを導入していました。しかしながら、当社が独自に制定している「東洋建設災害防止基準」や「社内災害事例」等をあわせて参照するには、社内ポータルサイトを別途検索する必要がありました。また、文字情報のみの場合は検索時に欲しい情報を見つけづらい点や、職長に齟齬なく伝えることが難しい点が課題になっていました。加えて、調整会議時に「過去の成功・失敗事例等の施工関連資料があれば便利だ」という現場からの要望もありました</a:t>
            </a:r>
          </a:p>
          <a:p>
            <a:pPr algn="l">
              <a:spcBef>
                <a:spcPts val="1800"/>
              </a:spcBef>
              <a:spcAft>
                <a:spcPts val="1800"/>
              </a:spcAft>
            </a:pPr>
            <a:r>
              <a:rPr lang="ja-JP" altLang="en-US" b="1" i="0" u="none" strike="noStrike" dirty="0">
                <a:solidFill>
                  <a:srgbClr val="252525"/>
                </a:solidFill>
                <a:effectLst/>
                <a:latin typeface="inherit"/>
              </a:rPr>
              <a:t>ソリューション</a:t>
            </a:r>
            <a:endParaRPr lang="ja-JP" altLang="en-US" b="0" i="0" u="none" strike="noStrike" dirty="0">
              <a:solidFill>
                <a:srgbClr val="252525"/>
              </a:solidFill>
              <a:effectLst/>
              <a:latin typeface="Noto Sans JP"/>
            </a:endParaRPr>
          </a:p>
          <a:p>
            <a:pPr algn="l">
              <a:spcBef>
                <a:spcPts val="1800"/>
              </a:spcBef>
              <a:spcAft>
                <a:spcPts val="1800"/>
              </a:spcAft>
            </a:pPr>
            <a:r>
              <a:rPr lang="ja-JP" altLang="en-US" b="0" i="0" u="none" strike="noStrike" dirty="0">
                <a:solidFill>
                  <a:srgbClr val="252525"/>
                </a:solidFill>
                <a:effectLst/>
                <a:latin typeface="Noto Sans JP"/>
              </a:rPr>
              <a:t>　これらの課題に対し、東洋建設は</a:t>
            </a:r>
            <a:r>
              <a:rPr lang="en-US" altLang="ja-JP" b="0" i="0" u="none" strike="noStrike" dirty="0">
                <a:solidFill>
                  <a:srgbClr val="252525"/>
                </a:solidFill>
                <a:effectLst/>
                <a:latin typeface="Noto Sans JP"/>
              </a:rPr>
              <a:t>RAG</a:t>
            </a:r>
            <a:r>
              <a:rPr lang="ja-JP" altLang="en-US" b="0" i="0" u="none" strike="noStrike" dirty="0">
                <a:solidFill>
                  <a:srgbClr val="252525"/>
                </a:solidFill>
                <a:effectLst/>
                <a:latin typeface="Noto Sans JP"/>
              </a:rPr>
              <a:t>技術を用いた「</a:t>
            </a:r>
            <a:r>
              <a:rPr lang="en-US" altLang="ja-JP" b="0" i="0" u="none" strike="noStrike" dirty="0">
                <a:solidFill>
                  <a:srgbClr val="252525"/>
                </a:solidFill>
                <a:effectLst/>
                <a:latin typeface="Noto Sans JP"/>
              </a:rPr>
              <a:t>K-SAFE</a:t>
            </a:r>
            <a:r>
              <a:rPr lang="ja-JP" altLang="en-US" b="0" i="0" u="none" strike="noStrike" dirty="0">
                <a:solidFill>
                  <a:srgbClr val="252525"/>
                </a:solidFill>
                <a:effectLst/>
                <a:latin typeface="Noto Sans JP"/>
              </a:rPr>
              <a:t>東洋 </a:t>
            </a:r>
            <a:r>
              <a:rPr lang="en-US" altLang="ja-JP" b="0" i="0" u="none" strike="noStrike" dirty="0">
                <a:solidFill>
                  <a:srgbClr val="252525"/>
                </a:solidFill>
                <a:effectLst/>
                <a:latin typeface="Noto Sans JP"/>
              </a:rPr>
              <a:t>RAG</a:t>
            </a:r>
            <a:r>
              <a:rPr lang="ja-JP" altLang="en-US" b="0" i="0" u="none" strike="noStrike" dirty="0">
                <a:solidFill>
                  <a:srgbClr val="252525"/>
                </a:solidFill>
                <a:effectLst/>
                <a:latin typeface="Noto Sans JP"/>
              </a:rPr>
              <a:t>適用</a:t>
            </a:r>
            <a:r>
              <a:rPr lang="en-US" altLang="ja-JP" b="0" i="0" u="none" strike="noStrike" dirty="0">
                <a:solidFill>
                  <a:srgbClr val="252525"/>
                </a:solidFill>
                <a:effectLst/>
                <a:latin typeface="Noto Sans JP"/>
              </a:rPr>
              <a:t>Version</a:t>
            </a:r>
            <a:r>
              <a:rPr lang="ja-JP" altLang="en-US" b="0" i="0" u="none" strike="noStrike" dirty="0">
                <a:solidFill>
                  <a:srgbClr val="252525"/>
                </a:solidFill>
                <a:effectLst/>
                <a:latin typeface="Noto Sans JP"/>
              </a:rPr>
              <a:t>」を開発し、過去の災害事例や社内基準を統合データベース化し、</a:t>
            </a:r>
            <a:r>
              <a:rPr lang="en-US" altLang="ja-JP" b="0" i="0" u="none" strike="noStrike" dirty="0">
                <a:solidFill>
                  <a:srgbClr val="252525"/>
                </a:solidFill>
                <a:effectLst/>
                <a:latin typeface="Noto Sans JP"/>
              </a:rPr>
              <a:t>ChatGPT</a:t>
            </a:r>
            <a:r>
              <a:rPr lang="ja-JP" altLang="en-US" b="0" i="0" u="none" strike="noStrike" dirty="0">
                <a:solidFill>
                  <a:srgbClr val="252525"/>
                </a:solidFill>
                <a:effectLst/>
                <a:latin typeface="Noto Sans JP"/>
              </a:rPr>
              <a:t>に自然言語で質問できる機能を構築しました。</a:t>
            </a:r>
            <a:r>
              <a:rPr lang="en-US" altLang="ja-JP" b="0" i="0" u="none" strike="noStrike" dirty="0">
                <a:solidFill>
                  <a:srgbClr val="252525"/>
                </a:solidFill>
                <a:effectLst/>
                <a:latin typeface="Noto Sans JP"/>
              </a:rPr>
              <a:t>RAG</a:t>
            </a:r>
            <a:r>
              <a:rPr lang="ja-JP" altLang="en-US" b="0" i="0" u="none" strike="noStrike" dirty="0">
                <a:solidFill>
                  <a:srgbClr val="252525"/>
                </a:solidFill>
                <a:effectLst/>
                <a:latin typeface="Noto Sans JP"/>
              </a:rPr>
              <a:t>により、質問に対する回答の根拠となる資料も提示されるため、説得力のある安全指導が可能となります。さらに、画像を用いることで、より直感的で分かりやすい情報共有を実現しました。</a:t>
            </a:r>
          </a:p>
        </p:txBody>
      </p:sp>
      <p:sp>
        <p:nvSpPr>
          <p:cNvPr id="4" name="スライド番号プレースホルダー 3"/>
          <p:cNvSpPr>
            <a:spLocks noGrp="1"/>
          </p:cNvSpPr>
          <p:nvPr>
            <p:ph type="sldNum" sz="quarter" idx="5"/>
          </p:nvPr>
        </p:nvSpPr>
        <p:spPr/>
        <p:txBody>
          <a:bodyPr/>
          <a:lstStyle/>
          <a:p>
            <a:fld id="{3E4F69C6-A455-4A9B-BC43-07A1355E7939}" type="slidenum">
              <a:rPr kumimoji="1" lang="ja-JP" altLang="en-US" smtClean="0"/>
              <a:t>22</a:t>
            </a:fld>
            <a:endParaRPr kumimoji="1" lang="ja-JP" altLang="en-US"/>
          </a:p>
        </p:txBody>
      </p:sp>
    </p:spTree>
    <p:extLst>
      <p:ext uri="{BB962C8B-B14F-4D97-AF65-F5344CB8AC3E}">
        <p14:creationId xmlns:p14="http://schemas.microsoft.com/office/powerpoint/2010/main" val="3774130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Self-RAG</a:t>
            </a:r>
            <a:r>
              <a:rPr kumimoji="1" lang="ja-JP" altLang="en-US" dirty="0"/>
              <a:t>のみが正しい場合。</a:t>
            </a:r>
            <a:endParaRPr kumimoji="1" lang="en-US" altLang="ja-JP" dirty="0"/>
          </a:p>
          <a:p>
            <a:endParaRPr kumimoji="1" lang="en-US" altLang="ja-JP" dirty="0"/>
          </a:p>
          <a:p>
            <a:r>
              <a:rPr lang="en-US" altLang="ja-JP" sz="1800" dirty="0">
                <a:effectLst/>
                <a:latin typeface="Times New Roman" panose="02020603050405020304" pitchFamily="18" charset="0"/>
                <a:ea typeface="游明朝" panose="02020400000000000000" pitchFamily="18" charset="-128"/>
              </a:rPr>
              <a:t>LLM</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が正しい回答を生成できなかった理由は、質問が宮崎大学に関する内容であり、一般的な知識に基づく回答では対応できなかったためと考えられる。</a:t>
            </a:r>
            <a:endParaRPr lang="en-US" altLang="ja-JP" sz="1800" dirty="0">
              <a:effectLst/>
              <a:latin typeface="Times New Roman" panose="02020603050405020304" pitchFamily="18" charset="0"/>
              <a:ea typeface="游明朝" panose="02020400000000000000" pitchFamily="18" charset="-128"/>
              <a:cs typeface="Times New Roman" panose="02020603050405020304" pitchFamily="18" charset="0"/>
            </a:endParaRPr>
          </a:p>
          <a:p>
            <a:r>
              <a:rPr lang="en-US" altLang="ja-JP" sz="1800" dirty="0">
                <a:effectLst/>
                <a:latin typeface="Times New Roman" panose="02020603050405020304" pitchFamily="18" charset="0"/>
                <a:ea typeface="游明朝" panose="02020400000000000000" pitchFamily="18" charset="-128"/>
              </a:rPr>
              <a:t>RAG</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および</a:t>
            </a:r>
            <a:r>
              <a:rPr lang="en-US" altLang="ja-JP" sz="1800" dirty="0" err="1">
                <a:effectLst/>
                <a:latin typeface="Times New Roman" panose="02020603050405020304" pitchFamily="18" charset="0"/>
                <a:ea typeface="游明朝" panose="02020400000000000000" pitchFamily="18" charset="-128"/>
              </a:rPr>
              <a:t>HtmlRAG</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が正しい回答を生成できなかった理由は、質問に関連する文書をキャンパスガイドから取得できなかったためと考えられる</a:t>
            </a:r>
            <a:r>
              <a:rPr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a:t>
            </a:r>
            <a:endParaRPr kumimoji="1" lang="ja-JP" altLang="en-US" dirty="0"/>
          </a:p>
        </p:txBody>
      </p:sp>
      <p:sp>
        <p:nvSpPr>
          <p:cNvPr id="4" name="スライド番号プレースホルダー 3"/>
          <p:cNvSpPr>
            <a:spLocks noGrp="1"/>
          </p:cNvSpPr>
          <p:nvPr>
            <p:ph type="sldNum" sz="quarter" idx="5"/>
          </p:nvPr>
        </p:nvSpPr>
        <p:spPr/>
        <p:txBody>
          <a:bodyPr/>
          <a:lstStyle/>
          <a:p>
            <a:fld id="{3E4F69C6-A455-4A9B-BC43-07A1355E7939}" type="slidenum">
              <a:rPr kumimoji="1" lang="ja-JP" altLang="en-US" smtClean="0"/>
              <a:t>23</a:t>
            </a:fld>
            <a:endParaRPr kumimoji="1" lang="ja-JP" altLang="en-US"/>
          </a:p>
        </p:txBody>
      </p:sp>
    </p:spTree>
    <p:extLst>
      <p:ext uri="{BB962C8B-B14F-4D97-AF65-F5344CB8AC3E}">
        <p14:creationId xmlns:p14="http://schemas.microsoft.com/office/powerpoint/2010/main" val="36707147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err="1">
                <a:solidFill>
                  <a:srgbClr val="000000"/>
                </a:solidFill>
                <a:effectLst/>
                <a:latin typeface="游ゴシック" panose="020B0400000000000000" pitchFamily="50" charset="-128"/>
                <a:ea typeface="游ゴシック" panose="020B0400000000000000" pitchFamily="50" charset="-128"/>
                <a:cs typeface="+mn-cs"/>
              </a:rPr>
              <a:t>HtmlRAG</a:t>
            </a:r>
            <a:r>
              <a:rPr kumimoji="1" lang="ja-JP" altLang="ja-JP" sz="1800" kern="1200" dirty="0">
                <a:solidFill>
                  <a:srgbClr val="000000"/>
                </a:solidFill>
                <a:effectLst/>
                <a:latin typeface="游ゴシック" panose="020B0400000000000000" pitchFamily="50" charset="-128"/>
                <a:ea typeface="游ゴシック" panose="020B0400000000000000" pitchFamily="50" charset="-128"/>
                <a:cs typeface="+mn-cs"/>
              </a:rPr>
              <a:t>のみが正しい場合。</a:t>
            </a:r>
            <a:endParaRPr lang="ja-JP" altLang="ja-JP" dirty="0">
              <a:effectLst/>
            </a:endParaRPr>
          </a:p>
          <a:p>
            <a:endParaRPr kumimoji="1" lang="en-US" altLang="ja-JP" dirty="0"/>
          </a:p>
          <a:p>
            <a:r>
              <a:rPr lang="en-US" altLang="ja-JP" sz="1800" dirty="0">
                <a:effectLst/>
                <a:latin typeface="Times New Roman" panose="02020603050405020304" pitchFamily="18" charset="0"/>
                <a:ea typeface="游明朝" panose="02020400000000000000" pitchFamily="18" charset="-128"/>
              </a:rPr>
              <a:t>LLM</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が正しい回答を生成できなかった理由は、質問が宮崎大学に関する内容であったためと考えられる。</a:t>
            </a:r>
            <a:endParaRPr lang="en-US" altLang="ja-JP" sz="1800" dirty="0">
              <a:effectLst/>
              <a:latin typeface="Times New Roman" panose="02020603050405020304" pitchFamily="18" charset="0"/>
              <a:ea typeface="游明朝" panose="02020400000000000000" pitchFamily="18" charset="-128"/>
              <a:cs typeface="Times New Roman" panose="02020603050405020304" pitchFamily="18" charset="0"/>
            </a:endParaRPr>
          </a:p>
          <a:p>
            <a:r>
              <a:rPr lang="en-US" altLang="ja-JP" sz="1800" dirty="0">
                <a:effectLst/>
                <a:latin typeface="Times New Roman" panose="02020603050405020304" pitchFamily="18" charset="0"/>
                <a:ea typeface="游明朝" panose="02020400000000000000" pitchFamily="18" charset="-128"/>
              </a:rPr>
              <a:t>RAG</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と</a:t>
            </a:r>
            <a:r>
              <a:rPr lang="en-US" altLang="ja-JP" sz="1800" dirty="0">
                <a:effectLst/>
                <a:latin typeface="Times New Roman" panose="02020603050405020304" pitchFamily="18" charset="0"/>
                <a:ea typeface="游明朝" panose="02020400000000000000" pitchFamily="18" charset="-128"/>
              </a:rPr>
              <a:t>Self-RAG</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が正しい回答を生成できなかった理由は、質問に関連する文書をキャンパスガイドから取得できなかったためと考えられる。</a:t>
            </a:r>
            <a:endParaRPr kumimoji="1" lang="ja-JP" altLang="en-US" dirty="0"/>
          </a:p>
        </p:txBody>
      </p:sp>
      <p:sp>
        <p:nvSpPr>
          <p:cNvPr id="4" name="スライド番号プレースホルダー 3"/>
          <p:cNvSpPr>
            <a:spLocks noGrp="1"/>
          </p:cNvSpPr>
          <p:nvPr>
            <p:ph type="sldNum" sz="quarter" idx="5"/>
          </p:nvPr>
        </p:nvSpPr>
        <p:spPr/>
        <p:txBody>
          <a:bodyPr/>
          <a:lstStyle/>
          <a:p>
            <a:fld id="{3E4F69C6-A455-4A9B-BC43-07A1355E7939}" type="slidenum">
              <a:rPr kumimoji="1" lang="ja-JP" altLang="en-US" smtClean="0"/>
              <a:t>24</a:t>
            </a:fld>
            <a:endParaRPr kumimoji="1" lang="ja-JP" altLang="en-US"/>
          </a:p>
        </p:txBody>
      </p:sp>
    </p:spTree>
    <p:extLst>
      <p:ext uri="{BB962C8B-B14F-4D97-AF65-F5344CB8AC3E}">
        <p14:creationId xmlns:p14="http://schemas.microsoft.com/office/powerpoint/2010/main" val="70252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CB73D-6608-282A-6A70-E64C4CD3BD6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123C860-67EE-C98D-4155-B1F09B16C76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981CA0C-699C-0192-A76D-7D434F83FCA4}"/>
              </a:ext>
            </a:extLst>
          </p:cNvPr>
          <p:cNvSpPr>
            <a:spLocks noGrp="1"/>
          </p:cNvSpPr>
          <p:nvPr>
            <p:ph type="body" idx="1"/>
          </p:nvPr>
        </p:nvSpPr>
        <p:spPr/>
        <p:txBody>
          <a:bodyPr/>
          <a:lstStyle/>
          <a:p>
            <a:r>
              <a:rPr lang="en-US" altLang="ja-JP" dirty="0"/>
              <a:t>ChatGPT</a:t>
            </a:r>
            <a:r>
              <a:rPr lang="ja-JP" altLang="en-US" dirty="0"/>
              <a:t>のような、チャットボット</a:t>
            </a:r>
            <a:r>
              <a:rPr lang="ja-JP" altLang="en-US" b="0" i="0" dirty="0">
                <a:solidFill>
                  <a:srgbClr val="000000"/>
                </a:solidFill>
                <a:effectLst/>
                <a:latin typeface="Meiryo" panose="020B0604030504040204" pitchFamily="50" charset="-128"/>
                <a:ea typeface="Meiryo" panose="020B0604030504040204" pitchFamily="50" charset="-128"/>
              </a:rPr>
              <a:t>を実現するために、必要なのが</a:t>
            </a:r>
            <a:r>
              <a:rPr lang="en-US" altLang="ja-JP" b="0" i="0" dirty="0">
                <a:solidFill>
                  <a:srgbClr val="000000"/>
                </a:solidFill>
                <a:effectLst/>
                <a:latin typeface="Meiryo" panose="020B0604030504040204" pitchFamily="50" charset="-128"/>
                <a:ea typeface="Meiryo" panose="020B0604030504040204" pitchFamily="50" charset="-128"/>
              </a:rPr>
              <a:t>LLM</a:t>
            </a:r>
            <a:r>
              <a:rPr lang="ja-JP" altLang="en-US" b="0" i="0" dirty="0">
                <a:solidFill>
                  <a:srgbClr val="000000"/>
                </a:solidFill>
                <a:effectLst/>
                <a:latin typeface="Meiryo" panose="020B0604030504040204" pitchFamily="50" charset="-128"/>
                <a:ea typeface="Meiryo" panose="020B0604030504040204" pitchFamily="50" charset="-128"/>
              </a:rPr>
              <a:t>です。</a:t>
            </a:r>
            <a:endParaRPr lang="en-US" altLang="ja-JP" b="0" i="0" dirty="0">
              <a:solidFill>
                <a:srgbClr val="000000"/>
              </a:solidFill>
              <a:effectLst/>
              <a:latin typeface="Meiryo" panose="020B0604030504040204" pitchFamily="50" charset="-128"/>
              <a:ea typeface="Meiryo" panose="020B0604030504040204" pitchFamily="50" charset="-128"/>
            </a:endParaRPr>
          </a:p>
          <a:p>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大規模言語モデル（</a:t>
            </a:r>
            <a:r>
              <a:rPr lang="en-US" altLang="ja-JP" b="0" i="0" dirty="0">
                <a:solidFill>
                  <a:srgbClr val="000000"/>
                </a:solidFill>
                <a:effectLst/>
                <a:latin typeface="Meiryo" panose="020B0604030504040204" pitchFamily="50" charset="-128"/>
                <a:ea typeface="Meiryo" panose="020B0604030504040204" pitchFamily="50" charset="-128"/>
              </a:rPr>
              <a:t>LLM</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Large Language Models</a:t>
            </a:r>
            <a:r>
              <a:rPr lang="ja-JP" altLang="en-US" b="0" i="0" dirty="0">
                <a:solidFill>
                  <a:srgbClr val="000000"/>
                </a:solidFill>
                <a:effectLst/>
                <a:latin typeface="Meiryo" panose="020B0604030504040204" pitchFamily="50" charset="-128"/>
                <a:ea typeface="Meiryo" panose="020B0604030504040204" pitchFamily="50" charset="-128"/>
              </a:rPr>
              <a:t>）とは、大量のテキストデータを使ってトレーニングされた自然言語処理のモデルのことである。</a:t>
            </a:r>
            <a:endParaRPr lang="en-US" altLang="ja-JP" b="0" i="0" dirty="0">
              <a:solidFill>
                <a:srgbClr val="000000"/>
              </a:solidFill>
              <a:effectLst/>
              <a:latin typeface="Meiryo" panose="020B0604030504040204" pitchFamily="50" charset="-128"/>
              <a:ea typeface="Meiryo" panose="020B0604030504040204" pitchFamily="50" charset="-128"/>
            </a:endParaRPr>
          </a:p>
          <a:p>
            <a:endParaRPr kumimoji="1" lang="en-US" altLang="ja-JP" dirty="0"/>
          </a:p>
          <a:p>
            <a:r>
              <a:rPr kumimoji="1" lang="en-US" altLang="ja-JP" dirty="0"/>
              <a:t>AI</a:t>
            </a:r>
            <a:r>
              <a:rPr kumimoji="1" lang="ja-JP" altLang="en-US" dirty="0"/>
              <a:t>と会話をするためには</a:t>
            </a:r>
            <a:r>
              <a:rPr kumimoji="1" lang="en-US" altLang="ja-JP" dirty="0"/>
              <a:t>LLM</a:t>
            </a:r>
            <a:r>
              <a:rPr kumimoji="1" lang="ja-JP" altLang="en-US" dirty="0"/>
              <a:t>が必要</a:t>
            </a:r>
            <a:endParaRPr kumimoji="1" lang="en-US" altLang="ja-JP" dirty="0"/>
          </a:p>
        </p:txBody>
      </p:sp>
      <p:sp>
        <p:nvSpPr>
          <p:cNvPr id="4" name="スライド番号プレースホルダー 3">
            <a:extLst>
              <a:ext uri="{FF2B5EF4-FFF2-40B4-BE49-F238E27FC236}">
                <a16:creationId xmlns:a16="http://schemas.microsoft.com/office/drawing/2014/main" id="{857E13DE-07F2-544B-1BE4-CAD92C1C7C24}"/>
              </a:ext>
            </a:extLst>
          </p:cNvPr>
          <p:cNvSpPr>
            <a:spLocks noGrp="1"/>
          </p:cNvSpPr>
          <p:nvPr>
            <p:ph type="sldNum" sz="quarter" idx="5"/>
          </p:nvPr>
        </p:nvSpPr>
        <p:spPr/>
        <p:txBody>
          <a:bodyPr/>
          <a:lstStyle/>
          <a:p>
            <a:fld id="{3E4F69C6-A455-4A9B-BC43-07A1355E7939}" type="slidenum">
              <a:rPr kumimoji="1" lang="ja-JP" altLang="en-US" smtClean="0"/>
              <a:t>3</a:t>
            </a:fld>
            <a:endParaRPr kumimoji="1" lang="ja-JP" altLang="en-US"/>
          </a:p>
        </p:txBody>
      </p:sp>
    </p:spTree>
    <p:extLst>
      <p:ext uri="{BB962C8B-B14F-4D97-AF65-F5344CB8AC3E}">
        <p14:creationId xmlns:p14="http://schemas.microsoft.com/office/powerpoint/2010/main" val="431041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4EA9B-E074-5729-7BB6-4D7F0E4B97B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1CD9060-0008-6280-FE18-D15D88E5C27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E1F718D-622A-6412-D521-A9E90C90C60D}"/>
              </a:ext>
            </a:extLst>
          </p:cNvPr>
          <p:cNvSpPr>
            <a:spLocks noGrp="1"/>
          </p:cNvSpPr>
          <p:nvPr>
            <p:ph type="body" idx="1"/>
          </p:nvPr>
        </p:nvSpPr>
        <p:spPr/>
        <p:txBody>
          <a:bodyPr/>
          <a:lstStyle/>
          <a:p>
            <a:r>
              <a:rPr lang="en-US" altLang="ja-JP" dirty="0"/>
              <a:t>LLM</a:t>
            </a:r>
            <a:r>
              <a:rPr lang="ja-JP" altLang="en-US" dirty="0"/>
              <a:t>にはいくつかの課題も存在する。</a:t>
            </a:r>
            <a:endParaRPr lang="en-US" altLang="ja-JP" dirty="0"/>
          </a:p>
          <a:p>
            <a:endParaRPr kumimoji="1" lang="en-US" altLang="ja-JP" dirty="0"/>
          </a:p>
          <a:p>
            <a:r>
              <a:rPr lang="ja-JP" altLang="en-US" dirty="0"/>
              <a:t>公開されていない情報や専門的な知識に基づく質問に対しては、適切な回答を生成できない</a:t>
            </a:r>
            <a:endParaRPr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a:t>
            </a:r>
            <a:r>
              <a:rPr lang="ja-JP" altLang="en-US" sz="1200" dirty="0"/>
              <a:t>あたかも事実であるかのように、誤った情報を生成してしまう場合がある</a:t>
            </a:r>
            <a:endParaRPr lang="en-US" altLang="ja-JP" sz="1200" dirty="0"/>
          </a:p>
        </p:txBody>
      </p:sp>
      <p:sp>
        <p:nvSpPr>
          <p:cNvPr id="4" name="スライド番号プレースホルダー 3">
            <a:extLst>
              <a:ext uri="{FF2B5EF4-FFF2-40B4-BE49-F238E27FC236}">
                <a16:creationId xmlns:a16="http://schemas.microsoft.com/office/drawing/2014/main" id="{B84159A9-8E95-239C-FCAE-AEBCD1D936B6}"/>
              </a:ext>
            </a:extLst>
          </p:cNvPr>
          <p:cNvSpPr>
            <a:spLocks noGrp="1"/>
          </p:cNvSpPr>
          <p:nvPr>
            <p:ph type="sldNum" sz="quarter" idx="5"/>
          </p:nvPr>
        </p:nvSpPr>
        <p:spPr/>
        <p:txBody>
          <a:bodyPr/>
          <a:lstStyle/>
          <a:p>
            <a:fld id="{3E4F69C6-A455-4A9B-BC43-07A1355E7939}" type="slidenum">
              <a:rPr kumimoji="1" lang="ja-JP" altLang="en-US" smtClean="0"/>
              <a:t>4</a:t>
            </a:fld>
            <a:endParaRPr kumimoji="1" lang="ja-JP" altLang="en-US"/>
          </a:p>
        </p:txBody>
      </p:sp>
    </p:spTree>
    <p:extLst>
      <p:ext uri="{BB962C8B-B14F-4D97-AF65-F5344CB8AC3E}">
        <p14:creationId xmlns:p14="http://schemas.microsoft.com/office/powerpoint/2010/main" val="3565708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RAG</a:t>
            </a:r>
            <a:r>
              <a:rPr lang="ja-JP" altLang="en-US" dirty="0"/>
              <a:t>（検索拡張生成）は、</a:t>
            </a:r>
            <a:r>
              <a:rPr lang="en-US" altLang="ja-JP" sz="1200" dirty="0"/>
              <a:t>LLM</a:t>
            </a:r>
            <a:r>
              <a:rPr lang="ja-JP" altLang="en-US" sz="1200" dirty="0"/>
              <a:t>が学習していない情報（外部データ）を参照させる技術</a:t>
            </a:r>
            <a:r>
              <a:rPr lang="ja-JP" altLang="en-US" dirty="0"/>
              <a:t>。</a:t>
            </a:r>
            <a:endParaRPr lang="en-US" altLang="ja-JP" dirty="0"/>
          </a:p>
          <a:p>
            <a:r>
              <a:rPr lang="ja-JP" altLang="en-US" dirty="0"/>
              <a:t>この手法は、大規模言語モデル（</a:t>
            </a:r>
            <a:r>
              <a:rPr lang="en-US" altLang="ja-JP" dirty="0"/>
              <a:t>LLM</a:t>
            </a:r>
            <a:r>
              <a:rPr lang="ja-JP" altLang="en-US" dirty="0"/>
              <a:t>）が持つ知識の限界を補う目的で開発された。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ユーザが</a:t>
            </a:r>
            <a:r>
              <a:rPr kumimoji="1" lang="ja-JP" altLang="en-US" sz="1200" dirty="0">
                <a:solidFill>
                  <a:schemeClr val="tx1"/>
                </a:solidFill>
              </a:rPr>
              <a:t>質問するたびに、外部データを検索し、そこで取得した情報をもとに回答を生成する</a:t>
            </a:r>
          </a:p>
          <a:p>
            <a:endParaRPr kumimoji="1" lang="ja-JP" altLang="en-US" dirty="0"/>
          </a:p>
        </p:txBody>
      </p:sp>
      <p:sp>
        <p:nvSpPr>
          <p:cNvPr id="4" name="スライド番号プレースホルダー 3"/>
          <p:cNvSpPr>
            <a:spLocks noGrp="1"/>
          </p:cNvSpPr>
          <p:nvPr>
            <p:ph type="sldNum" sz="quarter" idx="5"/>
          </p:nvPr>
        </p:nvSpPr>
        <p:spPr/>
        <p:txBody>
          <a:bodyPr/>
          <a:lstStyle/>
          <a:p>
            <a:fld id="{3E4F69C6-A455-4A9B-BC43-07A1355E7939}" type="slidenum">
              <a:rPr kumimoji="1" lang="ja-JP" altLang="en-US" smtClean="0"/>
              <a:t>5</a:t>
            </a:fld>
            <a:endParaRPr kumimoji="1" lang="ja-JP" altLang="en-US"/>
          </a:p>
        </p:txBody>
      </p:sp>
    </p:spTree>
    <p:extLst>
      <p:ext uri="{BB962C8B-B14F-4D97-AF65-F5344CB8AC3E}">
        <p14:creationId xmlns:p14="http://schemas.microsoft.com/office/powerpoint/2010/main" val="1544217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dirty="0"/>
              <a:t>RAG</a:t>
            </a:r>
            <a:r>
              <a:rPr kumimoji="1" lang="ja-JP" altLang="en-US" sz="1200" dirty="0"/>
              <a:t>のメリット</a:t>
            </a:r>
            <a:endParaRPr kumimoji="1" lang="en-US" altLang="ja-JP" sz="1200" dirty="0"/>
          </a:p>
          <a:p>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LLM</a:t>
            </a:r>
            <a:r>
              <a:rPr kumimoji="1" lang="ja-JP" altLang="en-US" sz="1200" dirty="0"/>
              <a:t>が学習していないデータを使うので、</a:t>
            </a:r>
            <a:r>
              <a:rPr lang="ja-JP" altLang="en-US" sz="1200" dirty="0"/>
              <a:t>最新の情報を扱える、詳細な回答を生成できる</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ローカル環境で動く</a:t>
            </a:r>
            <a:endParaRPr lang="en-US" altLang="ja-JP" sz="1200" dirty="0"/>
          </a:p>
        </p:txBody>
      </p:sp>
      <p:sp>
        <p:nvSpPr>
          <p:cNvPr id="4" name="スライド番号プレースホルダー 3"/>
          <p:cNvSpPr>
            <a:spLocks noGrp="1"/>
          </p:cNvSpPr>
          <p:nvPr>
            <p:ph type="sldNum" sz="quarter" idx="5"/>
          </p:nvPr>
        </p:nvSpPr>
        <p:spPr/>
        <p:txBody>
          <a:bodyPr/>
          <a:lstStyle/>
          <a:p>
            <a:fld id="{3E4F69C6-A455-4A9B-BC43-07A1355E7939}" type="slidenum">
              <a:rPr kumimoji="1" lang="ja-JP" altLang="en-US" smtClean="0"/>
              <a:t>6</a:t>
            </a:fld>
            <a:endParaRPr kumimoji="1" lang="ja-JP" altLang="en-US"/>
          </a:p>
        </p:txBody>
      </p:sp>
    </p:spTree>
    <p:extLst>
      <p:ext uri="{BB962C8B-B14F-4D97-AF65-F5344CB8AC3E}">
        <p14:creationId xmlns:p14="http://schemas.microsoft.com/office/powerpoint/2010/main" val="2308994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RAG</a:t>
            </a:r>
            <a:r>
              <a:rPr kumimoji="1" lang="ja-JP" altLang="en-US" dirty="0"/>
              <a:t>にはたくさんの種類がある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RAG</a:t>
            </a:r>
            <a:r>
              <a:rPr kumimoji="1" lang="ja-JP" altLang="en-US"/>
              <a:t>は</a:t>
            </a:r>
            <a:r>
              <a:rPr lang="en-US" altLang="ja-JP" sz="1200"/>
              <a:t>2022/05/22</a:t>
            </a:r>
            <a:r>
              <a:rPr kumimoji="1" lang="ja-JP" altLang="en-US" sz="1200" dirty="0"/>
              <a:t>に登場した。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その後、改良された</a:t>
            </a:r>
            <a:r>
              <a:rPr kumimoji="1" lang="en-US" altLang="ja-JP" sz="1200" dirty="0"/>
              <a:t>RAG</a:t>
            </a:r>
            <a:r>
              <a:rPr kumimoji="1" lang="ja-JP" altLang="en-US" sz="1200" dirty="0"/>
              <a:t>が数多く提案された。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この表は</a:t>
            </a:r>
            <a:r>
              <a:rPr kumimoji="1" lang="en-US" altLang="ja-JP" sz="1200" dirty="0"/>
              <a:t>1</a:t>
            </a:r>
            <a:r>
              <a:rPr kumimoji="1" lang="ja-JP" altLang="en-US" sz="1200" dirty="0"/>
              <a:t>部であり、他にもたくさんある。</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p:txBody>
      </p:sp>
      <p:sp>
        <p:nvSpPr>
          <p:cNvPr id="4" name="スライド番号プレースホルダー 3"/>
          <p:cNvSpPr>
            <a:spLocks noGrp="1"/>
          </p:cNvSpPr>
          <p:nvPr>
            <p:ph type="sldNum" sz="quarter" idx="5"/>
          </p:nvPr>
        </p:nvSpPr>
        <p:spPr/>
        <p:txBody>
          <a:bodyPr/>
          <a:lstStyle/>
          <a:p>
            <a:fld id="{3E4F69C6-A455-4A9B-BC43-07A1355E7939}" type="slidenum">
              <a:rPr kumimoji="1" lang="ja-JP" altLang="en-US" smtClean="0"/>
              <a:t>7</a:t>
            </a:fld>
            <a:endParaRPr kumimoji="1" lang="ja-JP" altLang="en-US"/>
          </a:p>
        </p:txBody>
      </p:sp>
    </p:spTree>
    <p:extLst>
      <p:ext uri="{BB962C8B-B14F-4D97-AF65-F5344CB8AC3E}">
        <p14:creationId xmlns:p14="http://schemas.microsoft.com/office/powerpoint/2010/main" val="4010460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本研究では、もうくんチャットボットを改良したいという研究背景から、</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キャンパスガイドを対象に</a:t>
            </a:r>
            <a:r>
              <a:rPr kumimoji="1" lang="en-US" altLang="ja-JP" sz="1200" dirty="0"/>
              <a:t>RAG</a:t>
            </a:r>
            <a:r>
              <a:rPr kumimoji="1" lang="ja-JP" altLang="en-US" sz="1200" dirty="0"/>
              <a:t>の性能を比較した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3</a:t>
            </a:r>
            <a:r>
              <a:rPr kumimoji="1" lang="ja-JP" altLang="en-US" sz="1200" dirty="0"/>
              <a:t>つの</a:t>
            </a:r>
            <a:r>
              <a:rPr kumimoji="1" lang="en-US" altLang="ja-JP" sz="1200" dirty="0"/>
              <a:t>RAG</a:t>
            </a:r>
            <a:r>
              <a:rPr kumimoji="1" lang="ja-JP" altLang="en-US" sz="1200" dirty="0"/>
              <a:t>手法を比較して、キャンパスガイドにおける情報検索と回答生成の性能を調査</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p:txBody>
      </p:sp>
      <p:sp>
        <p:nvSpPr>
          <p:cNvPr id="4" name="スライド番号プレースホルダー 3"/>
          <p:cNvSpPr>
            <a:spLocks noGrp="1"/>
          </p:cNvSpPr>
          <p:nvPr>
            <p:ph type="sldNum" sz="quarter" idx="5"/>
          </p:nvPr>
        </p:nvSpPr>
        <p:spPr/>
        <p:txBody>
          <a:bodyPr/>
          <a:lstStyle/>
          <a:p>
            <a:fld id="{3E4F69C6-A455-4A9B-BC43-07A1355E7939}" type="slidenum">
              <a:rPr kumimoji="1" lang="ja-JP" altLang="en-US" smtClean="0"/>
              <a:t>8</a:t>
            </a:fld>
            <a:endParaRPr kumimoji="1" lang="ja-JP" altLang="en-US"/>
          </a:p>
        </p:txBody>
      </p:sp>
    </p:spTree>
    <p:extLst>
      <p:ext uri="{BB962C8B-B14F-4D97-AF65-F5344CB8AC3E}">
        <p14:creationId xmlns:p14="http://schemas.microsoft.com/office/powerpoint/2010/main" val="1251546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本研究では、宮崎大学が発行した令和</a:t>
            </a:r>
            <a:r>
              <a:rPr lang="en-US" altLang="ja-JP" sz="1800" dirty="0">
                <a:effectLst/>
                <a:latin typeface="Times New Roman" panose="02020603050405020304" pitchFamily="18" charset="0"/>
                <a:ea typeface="游明朝" panose="02020400000000000000" pitchFamily="18" charset="-128"/>
              </a:rPr>
              <a:t>3</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年度のキャンパスガイドを</a:t>
            </a:r>
            <a:r>
              <a:rPr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外部</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データとして使用した。</a:t>
            </a:r>
            <a:endParaRPr lang="en-US" altLang="ja-JP" sz="1800" dirty="0">
              <a:effectLst/>
              <a:latin typeface="Times New Roman" panose="02020603050405020304" pitchFamily="18" charset="0"/>
              <a:ea typeface="游明朝" panose="02020400000000000000" pitchFamily="18" charset="-128"/>
              <a:cs typeface="Times New Roman" panose="02020603050405020304" pitchFamily="18" charset="0"/>
            </a:endParaRPr>
          </a:p>
          <a:p>
            <a:endParaRPr kumimoji="1" lang="en-US" altLang="ja-JP" sz="1800" dirty="0">
              <a:effectLst/>
              <a:latin typeface="Times New Roman" panose="02020603050405020304" pitchFamily="18" charset="0"/>
              <a:ea typeface="游明朝" panose="02020400000000000000" pitchFamily="18" charset="-128"/>
              <a:cs typeface="Times New Roman" panose="02020603050405020304" pitchFamily="18" charset="0"/>
            </a:endParaRPr>
          </a:p>
          <a:p>
            <a:r>
              <a:rPr kumimoji="1"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各学部と共通事項に関するすべてのキャンパスガイドを使用</a:t>
            </a:r>
            <a:endParaRPr kumimoji="1" lang="en-US" altLang="ja-JP" sz="1800" dirty="0">
              <a:effectLst/>
              <a:latin typeface="Times New Roman" panose="02020603050405020304" pitchFamily="18" charset="0"/>
              <a:ea typeface="游明朝" panose="02020400000000000000" pitchFamily="18" charset="-128"/>
              <a:cs typeface="Times New Roman" panose="02020603050405020304" pitchFamily="18" charset="0"/>
            </a:endParaRPr>
          </a:p>
          <a:p>
            <a:endParaRPr kumimoji="1" lang="en-US" altLang="ja-JP" sz="1800" dirty="0">
              <a:effectLst/>
              <a:latin typeface="Times New Roman" panose="02020603050405020304" pitchFamily="18" charset="0"/>
              <a:ea typeface="游明朝" panose="02020400000000000000" pitchFamily="18" charset="-128"/>
              <a:cs typeface="Times New Roman" panose="02020603050405020304" pitchFamily="18" charset="0"/>
            </a:endParaRPr>
          </a:p>
          <a:p>
            <a:r>
              <a:rPr kumimoji="1"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キャンパスガイドの中には文章や図表などが含まれている</a:t>
            </a:r>
            <a:endParaRPr kumimoji="1" lang="en-US" altLang="ja-JP" sz="1800" dirty="0">
              <a:effectLst/>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3E4F69C6-A455-4A9B-BC43-07A1355E7939}" type="slidenum">
              <a:rPr kumimoji="1" lang="ja-JP" altLang="en-US" smtClean="0"/>
              <a:t>9</a:t>
            </a:fld>
            <a:endParaRPr kumimoji="1" lang="ja-JP" altLang="en-US"/>
          </a:p>
        </p:txBody>
      </p:sp>
    </p:spTree>
    <p:extLst>
      <p:ext uri="{BB962C8B-B14F-4D97-AF65-F5344CB8AC3E}">
        <p14:creationId xmlns:p14="http://schemas.microsoft.com/office/powerpoint/2010/main" val="4024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rial" panose="020B0604020202020204" pitchFamily="34" charset="0"/>
                <a:ea typeface="+mn-ea"/>
                <a:cs typeface="Arial" panose="020B0604020202020204" pitchFamily="34" charset="0"/>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rial" panose="020B0604020202020204" pitchFamily="34" charset="0"/>
                <a:ea typeface="+mn-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14" name="正方形/長方形 13">
            <a:extLst>
              <a:ext uri="{FF2B5EF4-FFF2-40B4-BE49-F238E27FC236}">
                <a16:creationId xmlns:a16="http://schemas.microsoft.com/office/drawing/2014/main" id="{1CF83BB3-1B89-4811-BF21-7DDED831CFC7}"/>
              </a:ext>
            </a:extLst>
          </p:cNvPr>
          <p:cNvSpPr/>
          <p:nvPr userDrawn="1"/>
        </p:nvSpPr>
        <p:spPr>
          <a:xfrm>
            <a:off x="8437523" y="6174573"/>
            <a:ext cx="722243" cy="705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ea typeface="+mn-ea"/>
              <a:cs typeface="Arial" panose="020B0604020202020204" pitchFamily="34" charset="0"/>
            </a:endParaRPr>
          </a:p>
        </p:txBody>
      </p:sp>
      <p:sp>
        <p:nvSpPr>
          <p:cNvPr id="15" name="スライド番号プレースホルダー 4">
            <a:extLst>
              <a:ext uri="{FF2B5EF4-FFF2-40B4-BE49-F238E27FC236}">
                <a16:creationId xmlns:a16="http://schemas.microsoft.com/office/drawing/2014/main" id="{7FC3C1A5-8444-454E-AE31-6C88F24C8C2A}"/>
              </a:ext>
            </a:extLst>
          </p:cNvPr>
          <p:cNvSpPr>
            <a:spLocks noGrp="1"/>
          </p:cNvSpPr>
          <p:nvPr>
            <p:ph type="sldNum" sz="quarter" idx="12"/>
          </p:nvPr>
        </p:nvSpPr>
        <p:spPr>
          <a:xfrm>
            <a:off x="8477646" y="6346044"/>
            <a:ext cx="641995" cy="365125"/>
          </a:xfrm>
        </p:spPr>
        <p:txBody>
          <a:bodyPr/>
          <a:lstStyle>
            <a:lvl1pPr algn="ctr">
              <a:defRPr sz="2400">
                <a:solidFill>
                  <a:schemeClr val="accent5">
                    <a:lumMod val="75000"/>
                  </a:schemeClr>
                </a:solidFill>
                <a:latin typeface="Arial" panose="020B0604020202020204" pitchFamily="34" charset="0"/>
                <a:ea typeface="+mn-ea"/>
                <a:cs typeface="Arial" panose="020B0604020202020204" pitchFamily="34" charset="0"/>
              </a:defRPr>
            </a:lvl1pPr>
          </a:lstStyle>
          <a:p>
            <a:fld id="{E67C4E37-5A2F-4ED0-A50E-CA5D6F15233D}" type="slidenum">
              <a:rPr lang="ja-JP" altLang="en-US" smtClean="0"/>
              <a:pPr/>
              <a:t>‹#›</a:t>
            </a:fld>
            <a:endParaRPr lang="ja-JP" altLang="en-US" dirty="0"/>
          </a:p>
        </p:txBody>
      </p:sp>
      <p:sp>
        <p:nvSpPr>
          <p:cNvPr id="4" name="正方形/長方形 3">
            <a:extLst>
              <a:ext uri="{FF2B5EF4-FFF2-40B4-BE49-F238E27FC236}">
                <a16:creationId xmlns:a16="http://schemas.microsoft.com/office/drawing/2014/main" id="{5AB9E285-E424-0EEC-EFCD-15F6A377BD5D}"/>
              </a:ext>
            </a:extLst>
          </p:cNvPr>
          <p:cNvSpPr/>
          <p:nvPr userDrawn="1"/>
        </p:nvSpPr>
        <p:spPr>
          <a:xfrm>
            <a:off x="5804360" y="-10055"/>
            <a:ext cx="3336823" cy="27772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ea typeface="+mn-ea"/>
              <a:cs typeface="Arial" panose="020B0604020202020204" pitchFamily="34" charset="0"/>
            </a:endParaRPr>
          </a:p>
        </p:txBody>
      </p:sp>
      <p:sp>
        <p:nvSpPr>
          <p:cNvPr id="5" name="テキスト ボックス 4">
            <a:extLst>
              <a:ext uri="{FF2B5EF4-FFF2-40B4-BE49-F238E27FC236}">
                <a16:creationId xmlns:a16="http://schemas.microsoft.com/office/drawing/2014/main" id="{8E75C225-3D72-477A-DFAD-A759A8D852C6}"/>
              </a:ext>
            </a:extLst>
          </p:cNvPr>
          <p:cNvSpPr txBox="1"/>
          <p:nvPr userDrawn="1"/>
        </p:nvSpPr>
        <p:spPr>
          <a:xfrm>
            <a:off x="5846402" y="19873"/>
            <a:ext cx="3392275" cy="253916"/>
          </a:xfrm>
          <a:prstGeom prst="rect">
            <a:avLst/>
          </a:prstGeom>
          <a:noFill/>
        </p:spPr>
        <p:txBody>
          <a:bodyPr wrap="none" rtlCol="0">
            <a:spAutoFit/>
          </a:bodyPr>
          <a:lstStyle/>
          <a:p>
            <a:r>
              <a:rPr kumimoji="1" lang="ja-JP" altLang="en-US" sz="1050" dirty="0">
                <a:latin typeface="Arial" panose="020B0604020202020204" pitchFamily="34" charset="0"/>
                <a:ea typeface="+mn-ea"/>
                <a:cs typeface="Arial" panose="020B0604020202020204" pitchFamily="34" charset="0"/>
              </a:rPr>
              <a:t>宮崎大学 工学部 情報通信工学プログラム 井上研究室</a:t>
            </a:r>
          </a:p>
        </p:txBody>
      </p:sp>
    </p:spTree>
    <p:extLst>
      <p:ext uri="{BB962C8B-B14F-4D97-AF65-F5344CB8AC3E}">
        <p14:creationId xmlns:p14="http://schemas.microsoft.com/office/powerpoint/2010/main" val="195423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lang="ja-JP" altLang="en-US"/>
          </a:p>
        </p:txBody>
      </p:sp>
      <p:sp>
        <p:nvSpPr>
          <p:cNvPr id="5" name="Footer Placeholder 4"/>
          <p:cNvSpPr>
            <a:spLocks noGrp="1"/>
          </p:cNvSpPr>
          <p:nvPr>
            <p:ph type="ftr" sz="quarter" idx="11"/>
          </p:nvPr>
        </p:nvSpPr>
        <p:spPr/>
        <p:txBody>
          <a:bodyPr/>
          <a:lstStyle/>
          <a:p>
            <a:endParaRPr lang="ja-JP" altLang="en-US"/>
          </a:p>
        </p:txBody>
      </p:sp>
      <p:sp>
        <p:nvSpPr>
          <p:cNvPr id="6" name="Slide Number Placeholder 5"/>
          <p:cNvSpPr>
            <a:spLocks noGrp="1"/>
          </p:cNvSpPr>
          <p:nvPr>
            <p:ph type="sldNum" sz="quarter" idx="12"/>
          </p:nvPr>
        </p:nvSpPr>
        <p:spPr/>
        <p:txBody>
          <a:bodyPr/>
          <a:lstStyle/>
          <a:p>
            <a:fld id="{E67C4E37-5A2F-4ED0-A50E-CA5D6F15233D}" type="slidenum">
              <a:rPr lang="ja-JP" altLang="en-US" smtClean="0"/>
              <a:pPr/>
              <a:t>‹#›</a:t>
            </a:fld>
            <a:endParaRPr lang="ja-JP" altLang="en-US"/>
          </a:p>
        </p:txBody>
      </p:sp>
    </p:spTree>
    <p:extLst>
      <p:ext uri="{BB962C8B-B14F-4D97-AF65-F5344CB8AC3E}">
        <p14:creationId xmlns:p14="http://schemas.microsoft.com/office/powerpoint/2010/main" val="45034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lang="ja-JP" altLang="en-US"/>
          </a:p>
        </p:txBody>
      </p:sp>
      <p:sp>
        <p:nvSpPr>
          <p:cNvPr id="5" name="Footer Placeholder 4"/>
          <p:cNvSpPr>
            <a:spLocks noGrp="1"/>
          </p:cNvSpPr>
          <p:nvPr>
            <p:ph type="ftr" sz="quarter" idx="11"/>
          </p:nvPr>
        </p:nvSpPr>
        <p:spPr/>
        <p:txBody>
          <a:bodyPr/>
          <a:lstStyle/>
          <a:p>
            <a:endParaRPr lang="ja-JP" altLang="en-US"/>
          </a:p>
        </p:txBody>
      </p:sp>
      <p:sp>
        <p:nvSpPr>
          <p:cNvPr id="6" name="Slide Number Placeholder 5"/>
          <p:cNvSpPr>
            <a:spLocks noGrp="1"/>
          </p:cNvSpPr>
          <p:nvPr>
            <p:ph type="sldNum" sz="quarter" idx="12"/>
          </p:nvPr>
        </p:nvSpPr>
        <p:spPr/>
        <p:txBody>
          <a:bodyPr/>
          <a:lstStyle/>
          <a:p>
            <a:fld id="{E67C4E37-5A2F-4ED0-A50E-CA5D6F15233D}" type="slidenum">
              <a:rPr lang="ja-JP" altLang="en-US" smtClean="0"/>
              <a:pPr/>
              <a:t>‹#›</a:t>
            </a:fld>
            <a:endParaRPr lang="ja-JP" altLang="en-US"/>
          </a:p>
        </p:txBody>
      </p:sp>
    </p:spTree>
    <p:extLst>
      <p:ext uri="{BB962C8B-B14F-4D97-AF65-F5344CB8AC3E}">
        <p14:creationId xmlns:p14="http://schemas.microsoft.com/office/powerpoint/2010/main" val="2210303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ea typeface="+mn-ea"/>
                <a:cs typeface="Arial" panose="020B0604020202020204" pitchFamily="34" charset="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a:latin typeface="Arial" panose="020B0604020202020204" pitchFamily="34" charset="0"/>
                <a:ea typeface="+mn-ea"/>
                <a:cs typeface="Arial" panose="020B0604020202020204" pitchFamily="34" charset="0"/>
              </a:defRPr>
            </a:lvl1pPr>
            <a:lvl2pPr>
              <a:defRPr>
                <a:latin typeface="Arial" panose="020B0604020202020204" pitchFamily="34" charset="0"/>
                <a:ea typeface="+mn-ea"/>
                <a:cs typeface="Arial" panose="020B0604020202020204" pitchFamily="34" charset="0"/>
              </a:defRPr>
            </a:lvl2pPr>
            <a:lvl3pPr>
              <a:defRPr>
                <a:latin typeface="Arial" panose="020B0604020202020204" pitchFamily="34" charset="0"/>
                <a:ea typeface="+mn-ea"/>
                <a:cs typeface="Arial" panose="020B0604020202020204" pitchFamily="34" charset="0"/>
              </a:defRPr>
            </a:lvl3pPr>
            <a:lvl4pPr>
              <a:defRPr>
                <a:latin typeface="Arial" panose="020B0604020202020204" pitchFamily="34" charset="0"/>
                <a:ea typeface="+mn-ea"/>
                <a:cs typeface="Arial" panose="020B0604020202020204" pitchFamily="34" charset="0"/>
              </a:defRPr>
            </a:lvl4pPr>
            <a:lvl5pPr>
              <a:defRPr>
                <a:latin typeface="Arial" panose="020B0604020202020204" pitchFamily="34" charset="0"/>
                <a:ea typeface="+mn-ea"/>
                <a:cs typeface="Arial" panose="020B0604020202020204"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2" name="正方形/長方形 11">
            <a:extLst>
              <a:ext uri="{FF2B5EF4-FFF2-40B4-BE49-F238E27FC236}">
                <a16:creationId xmlns:a16="http://schemas.microsoft.com/office/drawing/2014/main" id="{993DB969-2454-4161-9DC8-6970DFE0BCF2}"/>
              </a:ext>
            </a:extLst>
          </p:cNvPr>
          <p:cNvSpPr/>
          <p:nvPr userDrawn="1"/>
        </p:nvSpPr>
        <p:spPr>
          <a:xfrm>
            <a:off x="8437523" y="6174573"/>
            <a:ext cx="722243" cy="705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ea typeface="+mn-ea"/>
              <a:cs typeface="Arial" panose="020B0604020202020204" pitchFamily="34" charset="0"/>
            </a:endParaRPr>
          </a:p>
        </p:txBody>
      </p:sp>
      <p:sp>
        <p:nvSpPr>
          <p:cNvPr id="13" name="スライド番号プレースホルダー 4">
            <a:extLst>
              <a:ext uri="{FF2B5EF4-FFF2-40B4-BE49-F238E27FC236}">
                <a16:creationId xmlns:a16="http://schemas.microsoft.com/office/drawing/2014/main" id="{1A7E2D6A-A83E-44BF-BCAF-4673817AD9A1}"/>
              </a:ext>
            </a:extLst>
          </p:cNvPr>
          <p:cNvSpPr>
            <a:spLocks noGrp="1"/>
          </p:cNvSpPr>
          <p:nvPr>
            <p:ph type="sldNum" sz="quarter" idx="12"/>
          </p:nvPr>
        </p:nvSpPr>
        <p:spPr>
          <a:xfrm>
            <a:off x="8477646" y="6346044"/>
            <a:ext cx="641995" cy="365125"/>
          </a:xfrm>
        </p:spPr>
        <p:txBody>
          <a:bodyPr/>
          <a:lstStyle>
            <a:lvl1pPr algn="ctr">
              <a:defRPr sz="2400">
                <a:solidFill>
                  <a:schemeClr val="accent5">
                    <a:lumMod val="75000"/>
                  </a:schemeClr>
                </a:solidFill>
                <a:latin typeface="Arial" panose="020B0604020202020204" pitchFamily="34" charset="0"/>
                <a:ea typeface="+mn-ea"/>
                <a:cs typeface="Arial" panose="020B0604020202020204" pitchFamily="34" charset="0"/>
              </a:defRPr>
            </a:lvl1pPr>
          </a:lstStyle>
          <a:p>
            <a:fld id="{E67C4E37-5A2F-4ED0-A50E-CA5D6F15233D}" type="slidenum">
              <a:rPr lang="ja-JP" altLang="en-US" smtClean="0"/>
              <a:pPr/>
              <a:t>‹#›</a:t>
            </a:fld>
            <a:endParaRPr lang="ja-JP" altLang="en-US" dirty="0"/>
          </a:p>
        </p:txBody>
      </p:sp>
      <p:sp>
        <p:nvSpPr>
          <p:cNvPr id="6" name="正方形/長方形 5">
            <a:extLst>
              <a:ext uri="{FF2B5EF4-FFF2-40B4-BE49-F238E27FC236}">
                <a16:creationId xmlns:a16="http://schemas.microsoft.com/office/drawing/2014/main" id="{918E546B-489B-407F-CDEE-CFDEDD7F579C}"/>
              </a:ext>
            </a:extLst>
          </p:cNvPr>
          <p:cNvSpPr/>
          <p:nvPr userDrawn="1"/>
        </p:nvSpPr>
        <p:spPr>
          <a:xfrm>
            <a:off x="5804360" y="-10055"/>
            <a:ext cx="3336823" cy="27772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ea typeface="+mn-ea"/>
              <a:cs typeface="Arial" panose="020B0604020202020204" pitchFamily="34" charset="0"/>
            </a:endParaRPr>
          </a:p>
        </p:txBody>
      </p:sp>
      <p:sp>
        <p:nvSpPr>
          <p:cNvPr id="7" name="テキスト ボックス 6">
            <a:extLst>
              <a:ext uri="{FF2B5EF4-FFF2-40B4-BE49-F238E27FC236}">
                <a16:creationId xmlns:a16="http://schemas.microsoft.com/office/drawing/2014/main" id="{A2F810A8-98BA-0D9D-3913-853B40888BDA}"/>
              </a:ext>
            </a:extLst>
          </p:cNvPr>
          <p:cNvSpPr txBox="1"/>
          <p:nvPr userDrawn="1"/>
        </p:nvSpPr>
        <p:spPr>
          <a:xfrm>
            <a:off x="5846402" y="19873"/>
            <a:ext cx="3392275" cy="253916"/>
          </a:xfrm>
          <a:prstGeom prst="rect">
            <a:avLst/>
          </a:prstGeom>
          <a:noFill/>
        </p:spPr>
        <p:txBody>
          <a:bodyPr wrap="none" rtlCol="0">
            <a:spAutoFit/>
          </a:bodyPr>
          <a:lstStyle/>
          <a:p>
            <a:r>
              <a:rPr kumimoji="1" lang="ja-JP" altLang="en-US" sz="1050" dirty="0">
                <a:latin typeface="Arial" panose="020B0604020202020204" pitchFamily="34" charset="0"/>
                <a:ea typeface="+mn-ea"/>
                <a:cs typeface="Arial" panose="020B0604020202020204" pitchFamily="34" charset="0"/>
              </a:rPr>
              <a:t>宮崎大学 工学部 情報通信工学プログラム 井上研究室</a:t>
            </a:r>
          </a:p>
        </p:txBody>
      </p:sp>
    </p:spTree>
    <p:extLst>
      <p:ext uri="{BB962C8B-B14F-4D97-AF65-F5344CB8AC3E}">
        <p14:creationId xmlns:p14="http://schemas.microsoft.com/office/powerpoint/2010/main" val="2002405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lang="ja-JP" altLang="en-US" dirty="0"/>
          </a:p>
        </p:txBody>
      </p:sp>
      <p:sp>
        <p:nvSpPr>
          <p:cNvPr id="5" name="Footer Placeholder 4"/>
          <p:cNvSpPr>
            <a:spLocks noGrp="1"/>
          </p:cNvSpPr>
          <p:nvPr>
            <p:ph type="ftr" sz="quarter" idx="11"/>
          </p:nvPr>
        </p:nvSpPr>
        <p:spPr/>
        <p:txBody>
          <a:bodyPr/>
          <a:lstStyle/>
          <a:p>
            <a:endParaRPr lang="ja-JP" altLang="en-US"/>
          </a:p>
        </p:txBody>
      </p:sp>
      <p:sp>
        <p:nvSpPr>
          <p:cNvPr id="6" name="Slide Number Placeholder 5"/>
          <p:cNvSpPr>
            <a:spLocks noGrp="1"/>
          </p:cNvSpPr>
          <p:nvPr>
            <p:ph type="sldNum" sz="quarter" idx="12"/>
          </p:nvPr>
        </p:nvSpPr>
        <p:spPr/>
        <p:txBody>
          <a:bodyPr/>
          <a:lstStyle/>
          <a:p>
            <a:fld id="{E67C4E37-5A2F-4ED0-A50E-CA5D6F15233D}" type="slidenum">
              <a:rPr lang="ja-JP" altLang="en-US" smtClean="0"/>
              <a:pPr/>
              <a:t>‹#›</a:t>
            </a:fld>
            <a:endParaRPr lang="ja-JP" altLang="en-US"/>
          </a:p>
        </p:txBody>
      </p:sp>
      <p:sp>
        <p:nvSpPr>
          <p:cNvPr id="9" name="正方形/長方形 8">
            <a:extLst>
              <a:ext uri="{FF2B5EF4-FFF2-40B4-BE49-F238E27FC236}">
                <a16:creationId xmlns:a16="http://schemas.microsoft.com/office/drawing/2014/main" id="{6ADCC94C-954E-984E-96F2-D4ACA5C13226}"/>
              </a:ext>
            </a:extLst>
          </p:cNvPr>
          <p:cNvSpPr/>
          <p:nvPr userDrawn="1"/>
        </p:nvSpPr>
        <p:spPr>
          <a:xfrm>
            <a:off x="5804360" y="-10055"/>
            <a:ext cx="3336823" cy="27772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ea typeface="+mn-ea"/>
              <a:cs typeface="Arial" panose="020B0604020202020204" pitchFamily="34" charset="0"/>
            </a:endParaRPr>
          </a:p>
        </p:txBody>
      </p:sp>
      <p:sp>
        <p:nvSpPr>
          <p:cNvPr id="10" name="テキスト ボックス 9">
            <a:extLst>
              <a:ext uri="{FF2B5EF4-FFF2-40B4-BE49-F238E27FC236}">
                <a16:creationId xmlns:a16="http://schemas.microsoft.com/office/drawing/2014/main" id="{64558EA4-FE1F-0F48-5261-3C3784157E29}"/>
              </a:ext>
            </a:extLst>
          </p:cNvPr>
          <p:cNvSpPr txBox="1"/>
          <p:nvPr userDrawn="1"/>
        </p:nvSpPr>
        <p:spPr>
          <a:xfrm>
            <a:off x="5846402" y="19873"/>
            <a:ext cx="3392275" cy="253916"/>
          </a:xfrm>
          <a:prstGeom prst="rect">
            <a:avLst/>
          </a:prstGeom>
          <a:noFill/>
        </p:spPr>
        <p:txBody>
          <a:bodyPr wrap="none" rtlCol="0">
            <a:spAutoFit/>
          </a:bodyPr>
          <a:lstStyle/>
          <a:p>
            <a:r>
              <a:rPr kumimoji="1" lang="ja-JP" altLang="en-US" sz="1050" dirty="0">
                <a:latin typeface="Arial" panose="020B0604020202020204" pitchFamily="34" charset="0"/>
                <a:ea typeface="+mn-ea"/>
                <a:cs typeface="Arial" panose="020B0604020202020204" pitchFamily="34" charset="0"/>
              </a:rPr>
              <a:t>宮崎大学 工学部 情報通信工学プログラム 井上研究室</a:t>
            </a:r>
          </a:p>
        </p:txBody>
      </p:sp>
    </p:spTree>
    <p:extLst>
      <p:ext uri="{BB962C8B-B14F-4D97-AF65-F5344CB8AC3E}">
        <p14:creationId xmlns:p14="http://schemas.microsoft.com/office/powerpoint/2010/main" val="4054010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lang="ja-JP" altLang="en-US"/>
          </a:p>
        </p:txBody>
      </p:sp>
      <p:sp>
        <p:nvSpPr>
          <p:cNvPr id="6" name="Footer Placeholder 5"/>
          <p:cNvSpPr>
            <a:spLocks noGrp="1"/>
          </p:cNvSpPr>
          <p:nvPr>
            <p:ph type="ftr" sz="quarter" idx="11"/>
          </p:nvPr>
        </p:nvSpPr>
        <p:spPr/>
        <p:txBody>
          <a:bodyPr/>
          <a:lstStyle/>
          <a:p>
            <a:endParaRPr lang="ja-JP" altLang="en-US"/>
          </a:p>
        </p:txBody>
      </p:sp>
      <p:sp>
        <p:nvSpPr>
          <p:cNvPr id="7" name="Slide Number Placeholder 6"/>
          <p:cNvSpPr>
            <a:spLocks noGrp="1"/>
          </p:cNvSpPr>
          <p:nvPr>
            <p:ph type="sldNum" sz="quarter" idx="12"/>
          </p:nvPr>
        </p:nvSpPr>
        <p:spPr/>
        <p:txBody>
          <a:bodyPr/>
          <a:lstStyle/>
          <a:p>
            <a:fld id="{E67C4E37-5A2F-4ED0-A50E-CA5D6F15233D}" type="slidenum">
              <a:rPr lang="ja-JP" altLang="en-US" smtClean="0"/>
              <a:pPr/>
              <a:t>‹#›</a:t>
            </a:fld>
            <a:endParaRPr lang="ja-JP" altLang="en-US"/>
          </a:p>
        </p:txBody>
      </p:sp>
      <p:sp>
        <p:nvSpPr>
          <p:cNvPr id="10" name="正方形/長方形 9">
            <a:extLst>
              <a:ext uri="{FF2B5EF4-FFF2-40B4-BE49-F238E27FC236}">
                <a16:creationId xmlns:a16="http://schemas.microsoft.com/office/drawing/2014/main" id="{3B6E56B2-1042-8216-AADC-26F46C4175F4}"/>
              </a:ext>
            </a:extLst>
          </p:cNvPr>
          <p:cNvSpPr/>
          <p:nvPr userDrawn="1"/>
        </p:nvSpPr>
        <p:spPr>
          <a:xfrm>
            <a:off x="5804360" y="-10055"/>
            <a:ext cx="3336823" cy="27772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ea typeface="+mn-ea"/>
              <a:cs typeface="Arial" panose="020B0604020202020204" pitchFamily="34" charset="0"/>
            </a:endParaRPr>
          </a:p>
        </p:txBody>
      </p:sp>
      <p:sp>
        <p:nvSpPr>
          <p:cNvPr id="11" name="テキスト ボックス 10">
            <a:extLst>
              <a:ext uri="{FF2B5EF4-FFF2-40B4-BE49-F238E27FC236}">
                <a16:creationId xmlns:a16="http://schemas.microsoft.com/office/drawing/2014/main" id="{BF216870-80A9-7576-A438-EEFA20E96526}"/>
              </a:ext>
            </a:extLst>
          </p:cNvPr>
          <p:cNvSpPr txBox="1"/>
          <p:nvPr userDrawn="1"/>
        </p:nvSpPr>
        <p:spPr>
          <a:xfrm>
            <a:off x="5846402" y="19873"/>
            <a:ext cx="3392275" cy="253916"/>
          </a:xfrm>
          <a:prstGeom prst="rect">
            <a:avLst/>
          </a:prstGeom>
          <a:noFill/>
        </p:spPr>
        <p:txBody>
          <a:bodyPr wrap="none" rtlCol="0">
            <a:spAutoFit/>
          </a:bodyPr>
          <a:lstStyle/>
          <a:p>
            <a:r>
              <a:rPr kumimoji="1" lang="ja-JP" altLang="en-US" sz="1050" dirty="0">
                <a:latin typeface="Arial" panose="020B0604020202020204" pitchFamily="34" charset="0"/>
                <a:ea typeface="+mn-ea"/>
                <a:cs typeface="Arial" panose="020B0604020202020204" pitchFamily="34" charset="0"/>
              </a:rPr>
              <a:t>宮崎大学 工学部 情報通信工学プログラム 井上研究室</a:t>
            </a:r>
          </a:p>
        </p:txBody>
      </p:sp>
    </p:spTree>
    <p:extLst>
      <p:ext uri="{BB962C8B-B14F-4D97-AF65-F5344CB8AC3E}">
        <p14:creationId xmlns:p14="http://schemas.microsoft.com/office/powerpoint/2010/main" val="272414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lang="ja-JP" altLang="en-US"/>
          </a:p>
        </p:txBody>
      </p:sp>
      <p:sp>
        <p:nvSpPr>
          <p:cNvPr id="8" name="Footer Placeholder 7"/>
          <p:cNvSpPr>
            <a:spLocks noGrp="1"/>
          </p:cNvSpPr>
          <p:nvPr>
            <p:ph type="ftr" sz="quarter" idx="11"/>
          </p:nvPr>
        </p:nvSpPr>
        <p:spPr/>
        <p:txBody>
          <a:bodyPr/>
          <a:lstStyle/>
          <a:p>
            <a:endParaRPr lang="ja-JP" altLang="en-US"/>
          </a:p>
        </p:txBody>
      </p:sp>
      <p:sp>
        <p:nvSpPr>
          <p:cNvPr id="9" name="Slide Number Placeholder 8"/>
          <p:cNvSpPr>
            <a:spLocks noGrp="1"/>
          </p:cNvSpPr>
          <p:nvPr>
            <p:ph type="sldNum" sz="quarter" idx="12"/>
          </p:nvPr>
        </p:nvSpPr>
        <p:spPr/>
        <p:txBody>
          <a:bodyPr/>
          <a:lstStyle/>
          <a:p>
            <a:fld id="{E67C4E37-5A2F-4ED0-A50E-CA5D6F15233D}" type="slidenum">
              <a:rPr lang="ja-JP" altLang="en-US" smtClean="0"/>
              <a:pPr/>
              <a:t>‹#›</a:t>
            </a:fld>
            <a:endParaRPr lang="ja-JP" altLang="en-US"/>
          </a:p>
        </p:txBody>
      </p:sp>
      <p:sp>
        <p:nvSpPr>
          <p:cNvPr id="12" name="正方形/長方形 11">
            <a:extLst>
              <a:ext uri="{FF2B5EF4-FFF2-40B4-BE49-F238E27FC236}">
                <a16:creationId xmlns:a16="http://schemas.microsoft.com/office/drawing/2014/main" id="{9C83381E-0D26-56F0-87CD-9C35BA8569C5}"/>
              </a:ext>
            </a:extLst>
          </p:cNvPr>
          <p:cNvSpPr/>
          <p:nvPr userDrawn="1"/>
        </p:nvSpPr>
        <p:spPr>
          <a:xfrm>
            <a:off x="5804360" y="-10055"/>
            <a:ext cx="3336823" cy="27772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ea typeface="+mn-ea"/>
              <a:cs typeface="Arial" panose="020B0604020202020204" pitchFamily="34" charset="0"/>
            </a:endParaRPr>
          </a:p>
        </p:txBody>
      </p:sp>
      <p:sp>
        <p:nvSpPr>
          <p:cNvPr id="13" name="テキスト ボックス 12">
            <a:extLst>
              <a:ext uri="{FF2B5EF4-FFF2-40B4-BE49-F238E27FC236}">
                <a16:creationId xmlns:a16="http://schemas.microsoft.com/office/drawing/2014/main" id="{BB342A2A-CEAE-E814-45B3-7DE585F724CF}"/>
              </a:ext>
            </a:extLst>
          </p:cNvPr>
          <p:cNvSpPr txBox="1"/>
          <p:nvPr userDrawn="1"/>
        </p:nvSpPr>
        <p:spPr>
          <a:xfrm>
            <a:off x="5846402" y="19873"/>
            <a:ext cx="3392275" cy="253916"/>
          </a:xfrm>
          <a:prstGeom prst="rect">
            <a:avLst/>
          </a:prstGeom>
          <a:noFill/>
        </p:spPr>
        <p:txBody>
          <a:bodyPr wrap="none" rtlCol="0">
            <a:spAutoFit/>
          </a:bodyPr>
          <a:lstStyle/>
          <a:p>
            <a:r>
              <a:rPr kumimoji="1" lang="ja-JP" altLang="en-US" sz="1050" dirty="0">
                <a:latin typeface="Arial" panose="020B0604020202020204" pitchFamily="34" charset="0"/>
                <a:ea typeface="+mn-ea"/>
                <a:cs typeface="Arial" panose="020B0604020202020204" pitchFamily="34" charset="0"/>
              </a:rPr>
              <a:t>宮崎大学 工学部 情報通信工学プログラム 井上研究室</a:t>
            </a:r>
          </a:p>
        </p:txBody>
      </p:sp>
    </p:spTree>
    <p:extLst>
      <p:ext uri="{BB962C8B-B14F-4D97-AF65-F5344CB8AC3E}">
        <p14:creationId xmlns:p14="http://schemas.microsoft.com/office/powerpoint/2010/main" val="176683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ea typeface="+mn-ea"/>
                <a:cs typeface="Arial" panose="020B0604020202020204" pitchFamily="34" charset="0"/>
              </a:defRPr>
            </a:lvl1pPr>
          </a:lstStyle>
          <a:p>
            <a:r>
              <a:rPr lang="ja-JP" altLang="en-US" dirty="0"/>
              <a:t>マスター タイトルの書式設定</a:t>
            </a:r>
            <a:endParaRPr lang="en-US" dirty="0"/>
          </a:p>
        </p:txBody>
      </p:sp>
      <p:sp>
        <p:nvSpPr>
          <p:cNvPr id="13" name="正方形/長方形 12">
            <a:extLst>
              <a:ext uri="{FF2B5EF4-FFF2-40B4-BE49-F238E27FC236}">
                <a16:creationId xmlns:a16="http://schemas.microsoft.com/office/drawing/2014/main" id="{85CD6FA9-D6E5-48FD-9D08-50A78584243B}"/>
              </a:ext>
            </a:extLst>
          </p:cNvPr>
          <p:cNvSpPr/>
          <p:nvPr userDrawn="1"/>
        </p:nvSpPr>
        <p:spPr>
          <a:xfrm>
            <a:off x="8437523" y="6174573"/>
            <a:ext cx="722243" cy="705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ea typeface="+mn-ea"/>
              <a:cs typeface="Arial" panose="020B0604020202020204" pitchFamily="34" charset="0"/>
            </a:endParaRPr>
          </a:p>
        </p:txBody>
      </p:sp>
      <p:sp>
        <p:nvSpPr>
          <p:cNvPr id="14" name="スライド番号プレースホルダー 4">
            <a:extLst>
              <a:ext uri="{FF2B5EF4-FFF2-40B4-BE49-F238E27FC236}">
                <a16:creationId xmlns:a16="http://schemas.microsoft.com/office/drawing/2014/main" id="{1588E973-E436-4217-A00A-E62F3B4808F3}"/>
              </a:ext>
            </a:extLst>
          </p:cNvPr>
          <p:cNvSpPr>
            <a:spLocks noGrp="1"/>
          </p:cNvSpPr>
          <p:nvPr>
            <p:ph type="sldNum" sz="quarter" idx="12"/>
          </p:nvPr>
        </p:nvSpPr>
        <p:spPr>
          <a:xfrm>
            <a:off x="8477646" y="6346044"/>
            <a:ext cx="641995" cy="365125"/>
          </a:xfrm>
        </p:spPr>
        <p:txBody>
          <a:bodyPr/>
          <a:lstStyle>
            <a:lvl1pPr algn="ctr">
              <a:defRPr sz="2400">
                <a:solidFill>
                  <a:schemeClr val="accent5">
                    <a:lumMod val="75000"/>
                  </a:schemeClr>
                </a:solidFill>
                <a:latin typeface="Arial" panose="020B0604020202020204" pitchFamily="34" charset="0"/>
                <a:ea typeface="+mn-ea"/>
                <a:cs typeface="Arial" panose="020B0604020202020204" pitchFamily="34" charset="0"/>
              </a:defRPr>
            </a:lvl1pPr>
          </a:lstStyle>
          <a:p>
            <a:fld id="{E67C4E37-5A2F-4ED0-A50E-CA5D6F15233D}" type="slidenum">
              <a:rPr lang="ja-JP" altLang="en-US" smtClean="0"/>
              <a:pPr/>
              <a:t>‹#›</a:t>
            </a:fld>
            <a:endParaRPr lang="ja-JP" altLang="en-US" dirty="0"/>
          </a:p>
        </p:txBody>
      </p:sp>
      <p:sp>
        <p:nvSpPr>
          <p:cNvPr id="5" name="正方形/長方形 4">
            <a:extLst>
              <a:ext uri="{FF2B5EF4-FFF2-40B4-BE49-F238E27FC236}">
                <a16:creationId xmlns:a16="http://schemas.microsoft.com/office/drawing/2014/main" id="{AE0FC448-CB18-DAA8-B51A-A81FF98EC8E6}"/>
              </a:ext>
            </a:extLst>
          </p:cNvPr>
          <p:cNvSpPr/>
          <p:nvPr userDrawn="1"/>
        </p:nvSpPr>
        <p:spPr>
          <a:xfrm>
            <a:off x="5804360" y="-10055"/>
            <a:ext cx="3336823" cy="27772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ea typeface="+mn-ea"/>
              <a:cs typeface="Arial" panose="020B0604020202020204" pitchFamily="34" charset="0"/>
            </a:endParaRPr>
          </a:p>
        </p:txBody>
      </p:sp>
      <p:sp>
        <p:nvSpPr>
          <p:cNvPr id="6" name="テキスト ボックス 5">
            <a:extLst>
              <a:ext uri="{FF2B5EF4-FFF2-40B4-BE49-F238E27FC236}">
                <a16:creationId xmlns:a16="http://schemas.microsoft.com/office/drawing/2014/main" id="{0747E4AA-91A0-4E0C-39C5-F968F634481C}"/>
              </a:ext>
            </a:extLst>
          </p:cNvPr>
          <p:cNvSpPr txBox="1"/>
          <p:nvPr userDrawn="1"/>
        </p:nvSpPr>
        <p:spPr>
          <a:xfrm>
            <a:off x="5846402" y="19873"/>
            <a:ext cx="3392275" cy="253916"/>
          </a:xfrm>
          <a:prstGeom prst="rect">
            <a:avLst/>
          </a:prstGeom>
          <a:noFill/>
        </p:spPr>
        <p:txBody>
          <a:bodyPr wrap="none" rtlCol="0">
            <a:spAutoFit/>
          </a:bodyPr>
          <a:lstStyle/>
          <a:p>
            <a:r>
              <a:rPr kumimoji="1" lang="ja-JP" altLang="en-US" sz="1050" dirty="0">
                <a:latin typeface="Arial" panose="020B0604020202020204" pitchFamily="34" charset="0"/>
                <a:ea typeface="+mn-ea"/>
                <a:cs typeface="Arial" panose="020B0604020202020204" pitchFamily="34" charset="0"/>
              </a:rPr>
              <a:t>宮崎大学 工学部 情報通信工学プログラム 井上研究室</a:t>
            </a:r>
          </a:p>
        </p:txBody>
      </p:sp>
    </p:spTree>
    <p:extLst>
      <p:ext uri="{BB962C8B-B14F-4D97-AF65-F5344CB8AC3E}">
        <p14:creationId xmlns:p14="http://schemas.microsoft.com/office/powerpoint/2010/main" val="373463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AD92B6BE-483E-4612-9A54-81795C22E662}"/>
              </a:ext>
            </a:extLst>
          </p:cNvPr>
          <p:cNvSpPr/>
          <p:nvPr userDrawn="1"/>
        </p:nvSpPr>
        <p:spPr>
          <a:xfrm>
            <a:off x="8437523" y="6174573"/>
            <a:ext cx="722243" cy="705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ea typeface="+mn-ea"/>
              <a:cs typeface="Arial" panose="020B0604020202020204" pitchFamily="34" charset="0"/>
            </a:endParaRPr>
          </a:p>
        </p:txBody>
      </p:sp>
      <p:sp>
        <p:nvSpPr>
          <p:cNvPr id="13" name="スライド番号プレースホルダー 4">
            <a:extLst>
              <a:ext uri="{FF2B5EF4-FFF2-40B4-BE49-F238E27FC236}">
                <a16:creationId xmlns:a16="http://schemas.microsoft.com/office/drawing/2014/main" id="{EF88E2E3-9773-4A21-88F0-E78ED9894747}"/>
              </a:ext>
            </a:extLst>
          </p:cNvPr>
          <p:cNvSpPr>
            <a:spLocks noGrp="1"/>
          </p:cNvSpPr>
          <p:nvPr>
            <p:ph type="sldNum" sz="quarter" idx="12"/>
          </p:nvPr>
        </p:nvSpPr>
        <p:spPr>
          <a:xfrm>
            <a:off x="8477646" y="6346044"/>
            <a:ext cx="641995" cy="365125"/>
          </a:xfrm>
        </p:spPr>
        <p:txBody>
          <a:bodyPr/>
          <a:lstStyle>
            <a:lvl1pPr algn="ctr">
              <a:defRPr sz="2400">
                <a:solidFill>
                  <a:schemeClr val="accent5">
                    <a:lumMod val="75000"/>
                  </a:schemeClr>
                </a:solidFill>
                <a:latin typeface="Arial" panose="020B0604020202020204" pitchFamily="34" charset="0"/>
                <a:ea typeface="+mn-ea"/>
                <a:cs typeface="Arial" panose="020B0604020202020204" pitchFamily="34" charset="0"/>
              </a:defRPr>
            </a:lvl1pPr>
          </a:lstStyle>
          <a:p>
            <a:fld id="{E67C4E37-5A2F-4ED0-A50E-CA5D6F15233D}" type="slidenum">
              <a:rPr lang="ja-JP" altLang="en-US" smtClean="0"/>
              <a:pPr/>
              <a:t>‹#›</a:t>
            </a:fld>
            <a:endParaRPr lang="ja-JP" altLang="en-US" dirty="0"/>
          </a:p>
        </p:txBody>
      </p:sp>
      <p:sp>
        <p:nvSpPr>
          <p:cNvPr id="2" name="正方形/長方形 1">
            <a:extLst>
              <a:ext uri="{FF2B5EF4-FFF2-40B4-BE49-F238E27FC236}">
                <a16:creationId xmlns:a16="http://schemas.microsoft.com/office/drawing/2014/main" id="{64E32387-2741-37D6-29C3-9E42D2E5C640}"/>
              </a:ext>
            </a:extLst>
          </p:cNvPr>
          <p:cNvSpPr/>
          <p:nvPr userDrawn="1"/>
        </p:nvSpPr>
        <p:spPr>
          <a:xfrm>
            <a:off x="5804360" y="-10055"/>
            <a:ext cx="3336823" cy="27772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ea typeface="+mn-ea"/>
              <a:cs typeface="Arial" panose="020B0604020202020204" pitchFamily="34" charset="0"/>
            </a:endParaRPr>
          </a:p>
        </p:txBody>
      </p:sp>
      <p:sp>
        <p:nvSpPr>
          <p:cNvPr id="3" name="テキスト ボックス 2">
            <a:extLst>
              <a:ext uri="{FF2B5EF4-FFF2-40B4-BE49-F238E27FC236}">
                <a16:creationId xmlns:a16="http://schemas.microsoft.com/office/drawing/2014/main" id="{7CF3D83A-7B31-2C48-70BA-4F904836B267}"/>
              </a:ext>
            </a:extLst>
          </p:cNvPr>
          <p:cNvSpPr txBox="1"/>
          <p:nvPr userDrawn="1"/>
        </p:nvSpPr>
        <p:spPr>
          <a:xfrm>
            <a:off x="5846402" y="19873"/>
            <a:ext cx="3392275" cy="253916"/>
          </a:xfrm>
          <a:prstGeom prst="rect">
            <a:avLst/>
          </a:prstGeom>
          <a:noFill/>
        </p:spPr>
        <p:txBody>
          <a:bodyPr wrap="none" rtlCol="0">
            <a:spAutoFit/>
          </a:bodyPr>
          <a:lstStyle/>
          <a:p>
            <a:r>
              <a:rPr kumimoji="1" lang="ja-JP" altLang="en-US" sz="1050" dirty="0">
                <a:latin typeface="Arial" panose="020B0604020202020204" pitchFamily="34" charset="0"/>
                <a:ea typeface="+mn-ea"/>
                <a:cs typeface="Arial" panose="020B0604020202020204" pitchFamily="34" charset="0"/>
              </a:rPr>
              <a:t>宮崎大学 工学部 情報通信工学プログラム 井上研究室</a:t>
            </a:r>
          </a:p>
        </p:txBody>
      </p:sp>
    </p:spTree>
    <p:extLst>
      <p:ext uri="{BB962C8B-B14F-4D97-AF65-F5344CB8AC3E}">
        <p14:creationId xmlns:p14="http://schemas.microsoft.com/office/powerpoint/2010/main" val="1082764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lang="ja-JP" altLang="en-US"/>
          </a:p>
        </p:txBody>
      </p:sp>
      <p:sp>
        <p:nvSpPr>
          <p:cNvPr id="6" name="Footer Placeholder 5"/>
          <p:cNvSpPr>
            <a:spLocks noGrp="1"/>
          </p:cNvSpPr>
          <p:nvPr>
            <p:ph type="ftr" sz="quarter" idx="11"/>
          </p:nvPr>
        </p:nvSpPr>
        <p:spPr/>
        <p:txBody>
          <a:bodyPr/>
          <a:lstStyle/>
          <a:p>
            <a:endParaRPr lang="ja-JP" altLang="en-US"/>
          </a:p>
        </p:txBody>
      </p:sp>
      <p:sp>
        <p:nvSpPr>
          <p:cNvPr id="7" name="Slide Number Placeholder 6"/>
          <p:cNvSpPr>
            <a:spLocks noGrp="1"/>
          </p:cNvSpPr>
          <p:nvPr>
            <p:ph type="sldNum" sz="quarter" idx="12"/>
          </p:nvPr>
        </p:nvSpPr>
        <p:spPr/>
        <p:txBody>
          <a:bodyPr/>
          <a:lstStyle/>
          <a:p>
            <a:fld id="{E67C4E37-5A2F-4ED0-A50E-CA5D6F15233D}" type="slidenum">
              <a:rPr lang="ja-JP" altLang="en-US" smtClean="0"/>
              <a:pPr/>
              <a:t>‹#›</a:t>
            </a:fld>
            <a:endParaRPr lang="ja-JP" altLang="en-US"/>
          </a:p>
        </p:txBody>
      </p:sp>
    </p:spTree>
    <p:extLst>
      <p:ext uri="{BB962C8B-B14F-4D97-AF65-F5344CB8AC3E}">
        <p14:creationId xmlns:p14="http://schemas.microsoft.com/office/powerpoint/2010/main" val="1105254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lang="ja-JP" altLang="en-US"/>
          </a:p>
        </p:txBody>
      </p:sp>
      <p:sp>
        <p:nvSpPr>
          <p:cNvPr id="6" name="Footer Placeholder 5"/>
          <p:cNvSpPr>
            <a:spLocks noGrp="1"/>
          </p:cNvSpPr>
          <p:nvPr>
            <p:ph type="ftr" sz="quarter" idx="11"/>
          </p:nvPr>
        </p:nvSpPr>
        <p:spPr/>
        <p:txBody>
          <a:bodyPr/>
          <a:lstStyle/>
          <a:p>
            <a:endParaRPr lang="ja-JP" altLang="en-US"/>
          </a:p>
        </p:txBody>
      </p:sp>
      <p:sp>
        <p:nvSpPr>
          <p:cNvPr id="7" name="Slide Number Placeholder 6"/>
          <p:cNvSpPr>
            <a:spLocks noGrp="1"/>
          </p:cNvSpPr>
          <p:nvPr>
            <p:ph type="sldNum" sz="quarter" idx="12"/>
          </p:nvPr>
        </p:nvSpPr>
        <p:spPr/>
        <p:txBody>
          <a:bodyPr/>
          <a:lstStyle/>
          <a:p>
            <a:fld id="{E67C4E37-5A2F-4ED0-A50E-CA5D6F15233D}" type="slidenum">
              <a:rPr lang="ja-JP" altLang="en-US" smtClean="0"/>
              <a:pPr/>
              <a:t>‹#›</a:t>
            </a:fld>
            <a:endParaRPr lang="ja-JP" altLang="en-US"/>
          </a:p>
        </p:txBody>
      </p:sp>
    </p:spTree>
    <p:extLst>
      <p:ext uri="{BB962C8B-B14F-4D97-AF65-F5344CB8AC3E}">
        <p14:creationId xmlns:p14="http://schemas.microsoft.com/office/powerpoint/2010/main" val="507785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mn-ea"/>
                <a:cs typeface="Arial" panose="020B0604020202020204" pitchFamily="34" charset="0"/>
              </a:defRPr>
            </a:lvl1pPr>
          </a:lstStyle>
          <a:p>
            <a:endParaRPr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mn-ea"/>
                <a:cs typeface="Arial" panose="020B0604020202020204" pitchFamily="34" charset="0"/>
              </a:defRPr>
            </a:lvl1pPr>
          </a:lstStyle>
          <a:p>
            <a:endParaRPr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mn-ea"/>
                <a:cs typeface="Arial" panose="020B0604020202020204" pitchFamily="34" charset="0"/>
              </a:defRPr>
            </a:lvl1pPr>
          </a:lstStyle>
          <a:p>
            <a:fld id="{E67C4E37-5A2F-4ED0-A50E-CA5D6F15233D}" type="slidenum">
              <a:rPr lang="ja-JP" altLang="en-US" smtClean="0"/>
              <a:pPr/>
              <a:t>‹#›</a:t>
            </a:fld>
            <a:endParaRPr lang="ja-JP" altLang="en-US"/>
          </a:p>
        </p:txBody>
      </p:sp>
    </p:spTree>
    <p:extLst>
      <p:ext uri="{BB962C8B-B14F-4D97-AF65-F5344CB8AC3E}">
        <p14:creationId xmlns:p14="http://schemas.microsoft.com/office/powerpoint/2010/main" val="16582575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Arial" panose="020B0604020202020204" pitchFamily="34" charset="0"/>
          <a:ea typeface="+mn-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abs/2005.11401"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hyperlink" Target="https://arxiv.org/abs/2411.02959" TargetMode="External"/><Relationship Id="rId4" Type="http://schemas.openxmlformats.org/officeDocument/2006/relationships/hyperlink" Target="https://arxiv.org/pdf/2310.11511"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www.miyazaki-u.ac.jp/"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atmarkit.itmedia.co.jp/ait/articles/2303/13/news013.html" TargetMode="External"/><Relationship Id="rId7" Type="http://schemas.openxmlformats.org/officeDocument/2006/relationships/image" Target="../media/image5.sv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7.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5.svg"/><Relationship Id="rId3" Type="http://schemas.openxmlformats.org/officeDocument/2006/relationships/hyperlink" Target="https://www.dir.co.jp/world/entry/solution/rag" TargetMode="External"/><Relationship Id="rId7" Type="http://schemas.openxmlformats.org/officeDocument/2006/relationships/image" Target="../media/image11.svg"/><Relationship Id="rId12"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3.svg"/><Relationship Id="rId5" Type="http://schemas.openxmlformats.org/officeDocument/2006/relationships/image" Target="../media/image9.svg"/><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7.sv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png"/><Relationship Id="rId7" Type="http://schemas.openxmlformats.org/officeDocument/2006/relationships/image" Target="../media/image6.png"/><Relationship Id="rId12" Type="http://schemas.openxmlformats.org/officeDocument/2006/relationships/image" Target="../media/image15.sv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1.svg"/><Relationship Id="rId11" Type="http://schemas.openxmlformats.org/officeDocument/2006/relationships/image" Target="../media/image14.png"/><Relationship Id="rId5" Type="http://schemas.openxmlformats.org/officeDocument/2006/relationships/image" Target="../media/image10.png"/><Relationship Id="rId10" Type="http://schemas.openxmlformats.org/officeDocument/2006/relationships/image" Target="../media/image13.svg"/><Relationship Id="rId4" Type="http://schemas.openxmlformats.org/officeDocument/2006/relationships/image" Target="../media/image9.sv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F51D53-03F8-4923-A061-8F92FC84B2B7}"/>
              </a:ext>
            </a:extLst>
          </p:cNvPr>
          <p:cNvSpPr>
            <a:spLocks noGrp="1"/>
          </p:cNvSpPr>
          <p:nvPr>
            <p:ph type="ctrTitle"/>
          </p:nvPr>
        </p:nvSpPr>
        <p:spPr/>
        <p:txBody>
          <a:bodyPr>
            <a:normAutofit/>
          </a:bodyPr>
          <a:lstStyle/>
          <a:p>
            <a:r>
              <a:rPr lang="ja-JP" altLang="en-US" sz="5400" dirty="0"/>
              <a:t>キャンパスガイドを</a:t>
            </a:r>
            <a:br>
              <a:rPr lang="en-US" altLang="ja-JP" sz="5400" dirty="0"/>
            </a:br>
            <a:r>
              <a:rPr lang="ja-JP" altLang="en-US" sz="5400" dirty="0"/>
              <a:t>対象にした</a:t>
            </a:r>
            <a:r>
              <a:rPr lang="en-US" altLang="ja-JP" sz="5400" dirty="0"/>
              <a:t>RAG</a:t>
            </a:r>
            <a:r>
              <a:rPr lang="ja-JP" altLang="en-US" sz="5400" dirty="0"/>
              <a:t>性能の</a:t>
            </a:r>
            <a:br>
              <a:rPr lang="en-US" altLang="ja-JP" sz="5400" dirty="0"/>
            </a:br>
            <a:r>
              <a:rPr lang="ja-JP" altLang="en-US" sz="5400" dirty="0"/>
              <a:t>比較調査</a:t>
            </a:r>
            <a:endParaRPr kumimoji="1" lang="ja-JP" altLang="en-US" sz="5400" dirty="0"/>
          </a:p>
        </p:txBody>
      </p:sp>
      <p:sp>
        <p:nvSpPr>
          <p:cNvPr id="3" name="字幕 2">
            <a:extLst>
              <a:ext uri="{FF2B5EF4-FFF2-40B4-BE49-F238E27FC236}">
                <a16:creationId xmlns:a16="http://schemas.microsoft.com/office/drawing/2014/main" id="{AC0BFFDD-2D55-49CE-969B-7A2319B3AA6E}"/>
              </a:ext>
            </a:extLst>
          </p:cNvPr>
          <p:cNvSpPr>
            <a:spLocks noGrp="1"/>
          </p:cNvSpPr>
          <p:nvPr>
            <p:ph type="subTitle" idx="1"/>
          </p:nvPr>
        </p:nvSpPr>
        <p:spPr>
          <a:xfrm>
            <a:off x="1143000" y="4168095"/>
            <a:ext cx="6858000" cy="1655762"/>
          </a:xfrm>
        </p:spPr>
        <p:txBody>
          <a:bodyPr>
            <a:normAutofit/>
          </a:bodyPr>
          <a:lstStyle/>
          <a:p>
            <a:r>
              <a:rPr lang="ja-JP" altLang="en-US" dirty="0"/>
              <a:t>宮崎大学 工学部 工学科 情報通信工学プログラム</a:t>
            </a:r>
            <a:endParaRPr kumimoji="1" lang="en-US" altLang="ja-JP" dirty="0"/>
          </a:p>
          <a:p>
            <a:r>
              <a:rPr lang="en-US" altLang="ja-JP" dirty="0"/>
              <a:t>60210746</a:t>
            </a:r>
            <a:r>
              <a:rPr lang="ja-JP" altLang="en-US" dirty="0"/>
              <a:t>　梶原祥太郎</a:t>
            </a:r>
            <a:endParaRPr kumimoji="1" lang="ja-JP" altLang="en-US" dirty="0"/>
          </a:p>
        </p:txBody>
      </p:sp>
      <p:sp>
        <p:nvSpPr>
          <p:cNvPr id="4" name="スライド番号プレースホルダー 3">
            <a:extLst>
              <a:ext uri="{FF2B5EF4-FFF2-40B4-BE49-F238E27FC236}">
                <a16:creationId xmlns:a16="http://schemas.microsoft.com/office/drawing/2014/main" id="{95A19D3D-57A4-4858-9221-044F4BCF99C2}"/>
              </a:ext>
            </a:extLst>
          </p:cNvPr>
          <p:cNvSpPr>
            <a:spLocks noGrp="1"/>
          </p:cNvSpPr>
          <p:nvPr>
            <p:ph type="sldNum" sz="quarter" idx="12"/>
          </p:nvPr>
        </p:nvSpPr>
        <p:spPr/>
        <p:txBody>
          <a:bodyPr/>
          <a:lstStyle/>
          <a:p>
            <a:fld id="{E67C4E37-5A2F-4ED0-A50E-CA5D6F15233D}" type="slidenum">
              <a:rPr lang="ja-JP" altLang="en-US" smtClean="0"/>
              <a:pPr/>
              <a:t>1</a:t>
            </a:fld>
            <a:endParaRPr lang="ja-JP" altLang="en-US"/>
          </a:p>
        </p:txBody>
      </p:sp>
    </p:spTree>
    <p:extLst>
      <p:ext uri="{BB962C8B-B14F-4D97-AF65-F5344CB8AC3E}">
        <p14:creationId xmlns:p14="http://schemas.microsoft.com/office/powerpoint/2010/main" val="484354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E57FBB-9C3D-4D17-A2F2-764305F65742}"/>
              </a:ext>
            </a:extLst>
          </p:cNvPr>
          <p:cNvSpPr>
            <a:spLocks noGrp="1"/>
          </p:cNvSpPr>
          <p:nvPr>
            <p:ph type="title"/>
          </p:nvPr>
        </p:nvSpPr>
        <p:spPr/>
        <p:txBody>
          <a:bodyPr/>
          <a:lstStyle/>
          <a:p>
            <a:r>
              <a:rPr lang="ja-JP" altLang="en-US" dirty="0"/>
              <a:t>比較した</a:t>
            </a:r>
            <a:r>
              <a:rPr lang="en-US" altLang="ja-JP" dirty="0"/>
              <a:t>3</a:t>
            </a:r>
            <a:r>
              <a:rPr lang="ja-JP" altLang="en-US" dirty="0"/>
              <a:t>つの</a:t>
            </a:r>
            <a:r>
              <a:rPr lang="en-US" altLang="ja-JP" dirty="0"/>
              <a:t>RAG</a:t>
            </a:r>
            <a:r>
              <a:rPr lang="ja-JP" altLang="en-US" dirty="0"/>
              <a:t>の概要</a:t>
            </a:r>
            <a:endParaRPr kumimoji="1" lang="ja-JP" altLang="en-US" dirty="0"/>
          </a:p>
        </p:txBody>
      </p:sp>
      <p:sp>
        <p:nvSpPr>
          <p:cNvPr id="6" name="スライド番号プレースホルダー 5">
            <a:extLst>
              <a:ext uri="{FF2B5EF4-FFF2-40B4-BE49-F238E27FC236}">
                <a16:creationId xmlns:a16="http://schemas.microsoft.com/office/drawing/2014/main" id="{7F1B4512-B11E-49E8-8EEE-E2307BA918D4}"/>
              </a:ext>
            </a:extLst>
          </p:cNvPr>
          <p:cNvSpPr>
            <a:spLocks noGrp="1"/>
          </p:cNvSpPr>
          <p:nvPr>
            <p:ph type="sldNum" sz="quarter" idx="12"/>
          </p:nvPr>
        </p:nvSpPr>
        <p:spPr/>
        <p:txBody>
          <a:bodyPr/>
          <a:lstStyle/>
          <a:p>
            <a:fld id="{E67C4E37-5A2F-4ED0-A50E-CA5D6F15233D}" type="slidenum">
              <a:rPr lang="ja-JP" altLang="en-US" smtClean="0"/>
              <a:pPr/>
              <a:t>10</a:t>
            </a:fld>
            <a:endParaRPr lang="ja-JP" altLang="en-US"/>
          </a:p>
        </p:txBody>
      </p:sp>
      <p:grpSp>
        <p:nvGrpSpPr>
          <p:cNvPr id="13" name="グループ化 12">
            <a:extLst>
              <a:ext uri="{FF2B5EF4-FFF2-40B4-BE49-F238E27FC236}">
                <a16:creationId xmlns:a16="http://schemas.microsoft.com/office/drawing/2014/main" id="{0690EBF8-F631-5B1F-1D61-FCE00F4A46CF}"/>
              </a:ext>
            </a:extLst>
          </p:cNvPr>
          <p:cNvGrpSpPr/>
          <p:nvPr/>
        </p:nvGrpSpPr>
        <p:grpSpPr>
          <a:xfrm>
            <a:off x="588174" y="2776888"/>
            <a:ext cx="8052176" cy="954107"/>
            <a:chOff x="588174" y="1898124"/>
            <a:chExt cx="8052176" cy="954107"/>
          </a:xfrm>
        </p:grpSpPr>
        <p:sp>
          <p:nvSpPr>
            <p:cNvPr id="4" name="テキスト ボックス 3">
              <a:extLst>
                <a:ext uri="{FF2B5EF4-FFF2-40B4-BE49-F238E27FC236}">
                  <a16:creationId xmlns:a16="http://schemas.microsoft.com/office/drawing/2014/main" id="{CB5831AD-D888-4568-B469-5C67821A57CF}"/>
                </a:ext>
              </a:extLst>
            </p:cNvPr>
            <p:cNvSpPr txBox="1"/>
            <p:nvPr/>
          </p:nvSpPr>
          <p:spPr>
            <a:xfrm>
              <a:off x="588174" y="1898124"/>
              <a:ext cx="1800493" cy="830997"/>
            </a:xfrm>
            <a:prstGeom prst="rect">
              <a:avLst/>
            </a:prstGeom>
            <a:noFill/>
          </p:spPr>
          <p:txBody>
            <a:bodyPr wrap="none" rtlCol="0">
              <a:spAutoFit/>
            </a:bodyPr>
            <a:lstStyle/>
            <a:p>
              <a:pPr marL="342900" indent="-342900">
                <a:buFont typeface="Wingdings" panose="05000000000000000000" pitchFamily="2" charset="2"/>
                <a:buChar char="ü"/>
              </a:pPr>
              <a:r>
                <a:rPr lang="en-US" altLang="ja-JP" sz="2400" dirty="0"/>
                <a:t>RAG</a:t>
              </a:r>
            </a:p>
            <a:p>
              <a:r>
                <a:rPr lang="ja-JP" altLang="en-US" sz="2400" dirty="0"/>
                <a:t>　</a:t>
              </a:r>
              <a:r>
                <a:rPr lang="en-US" altLang="ja-JP"/>
                <a:t>(2022/05/22</a:t>
              </a:r>
              <a:r>
                <a:rPr lang="en-US" altLang="ja-JP" dirty="0"/>
                <a:t>)</a:t>
              </a:r>
            </a:p>
          </p:txBody>
        </p:sp>
        <p:sp>
          <p:nvSpPr>
            <p:cNvPr id="3" name="テキスト ボックス 2">
              <a:extLst>
                <a:ext uri="{FF2B5EF4-FFF2-40B4-BE49-F238E27FC236}">
                  <a16:creationId xmlns:a16="http://schemas.microsoft.com/office/drawing/2014/main" id="{00FEBC4F-C9B2-6F7A-AAB6-C41FECB9D551}"/>
                </a:ext>
              </a:extLst>
            </p:cNvPr>
            <p:cNvSpPr txBox="1"/>
            <p:nvPr/>
          </p:nvSpPr>
          <p:spPr>
            <a:xfrm>
              <a:off x="2688916" y="1898124"/>
              <a:ext cx="5951434" cy="954107"/>
            </a:xfrm>
            <a:prstGeom prst="rect">
              <a:avLst/>
            </a:prstGeom>
            <a:noFill/>
          </p:spPr>
          <p:txBody>
            <a:bodyPr wrap="square" rtlCol="0">
              <a:spAutoFit/>
            </a:bodyPr>
            <a:lstStyle/>
            <a:p>
              <a:r>
                <a:rPr lang="ja-JP" altLang="en-US" sz="2800" b="1" dirty="0"/>
                <a:t>基本的な検索と生成</a:t>
              </a:r>
              <a:r>
                <a:rPr lang="ja-JP" altLang="en-US" sz="2800" dirty="0"/>
                <a:t>の組み合わせを特徴とする手法</a:t>
              </a:r>
              <a:endParaRPr kumimoji="1" lang="ja-JP" altLang="en-US" sz="2800" dirty="0"/>
            </a:p>
          </p:txBody>
        </p:sp>
      </p:grpSp>
      <p:sp>
        <p:nvSpPr>
          <p:cNvPr id="15" name="テキスト ボックス 14">
            <a:extLst>
              <a:ext uri="{FF2B5EF4-FFF2-40B4-BE49-F238E27FC236}">
                <a16:creationId xmlns:a16="http://schemas.microsoft.com/office/drawing/2014/main" id="{CEA4F926-54EE-31D6-7D71-752910598964}"/>
              </a:ext>
            </a:extLst>
          </p:cNvPr>
          <p:cNvSpPr txBox="1"/>
          <p:nvPr/>
        </p:nvSpPr>
        <p:spPr>
          <a:xfrm>
            <a:off x="6485862" y="3465385"/>
            <a:ext cx="2154488" cy="253916"/>
          </a:xfrm>
          <a:prstGeom prst="rect">
            <a:avLst/>
          </a:prstGeom>
          <a:noFill/>
        </p:spPr>
        <p:txBody>
          <a:bodyPr wrap="square">
            <a:spAutoFit/>
          </a:bodyPr>
          <a:lstStyle/>
          <a:p>
            <a:r>
              <a:rPr lang="ja-JP" altLang="en-US" sz="1050" dirty="0">
                <a:hlinkClick r:id="rId3"/>
              </a:rPr>
              <a:t>https://arxiv.org/abs/2005.11401</a:t>
            </a:r>
            <a:endParaRPr lang="ja-JP" altLang="en-US" sz="1050" dirty="0"/>
          </a:p>
        </p:txBody>
      </p:sp>
      <p:grpSp>
        <p:nvGrpSpPr>
          <p:cNvPr id="9" name="グループ化 8">
            <a:extLst>
              <a:ext uri="{FF2B5EF4-FFF2-40B4-BE49-F238E27FC236}">
                <a16:creationId xmlns:a16="http://schemas.microsoft.com/office/drawing/2014/main" id="{F165B27E-3C26-6DE8-95E7-D399A7253951}"/>
              </a:ext>
            </a:extLst>
          </p:cNvPr>
          <p:cNvGrpSpPr/>
          <p:nvPr/>
        </p:nvGrpSpPr>
        <p:grpSpPr>
          <a:xfrm>
            <a:off x="588174" y="4026762"/>
            <a:ext cx="8052176" cy="954107"/>
            <a:chOff x="588174" y="3765614"/>
            <a:chExt cx="8052176" cy="954107"/>
          </a:xfrm>
        </p:grpSpPr>
        <p:sp>
          <p:nvSpPr>
            <p:cNvPr id="5" name="テキスト ボックス 4">
              <a:extLst>
                <a:ext uri="{FF2B5EF4-FFF2-40B4-BE49-F238E27FC236}">
                  <a16:creationId xmlns:a16="http://schemas.microsoft.com/office/drawing/2014/main" id="{85066473-12E3-4976-8D85-6923A959A06F}"/>
                </a:ext>
              </a:extLst>
            </p:cNvPr>
            <p:cNvSpPr txBox="1"/>
            <p:nvPr/>
          </p:nvSpPr>
          <p:spPr>
            <a:xfrm>
              <a:off x="588174" y="3765614"/>
              <a:ext cx="1830950" cy="830997"/>
            </a:xfrm>
            <a:prstGeom prst="rect">
              <a:avLst/>
            </a:prstGeom>
            <a:noFill/>
          </p:spPr>
          <p:txBody>
            <a:bodyPr wrap="none" rtlCol="0">
              <a:spAutoFit/>
            </a:bodyPr>
            <a:lstStyle/>
            <a:p>
              <a:pPr marL="342900" indent="-342900">
                <a:buFont typeface="Wingdings" panose="05000000000000000000" pitchFamily="2" charset="2"/>
                <a:buChar char="ü"/>
              </a:pPr>
              <a:r>
                <a:rPr lang="en-US" altLang="ja-JP" sz="2400" dirty="0"/>
                <a:t>Self-RAG</a:t>
              </a:r>
            </a:p>
            <a:p>
              <a:r>
                <a:rPr lang="ja-JP" altLang="en-US" sz="2400" dirty="0"/>
                <a:t>　</a:t>
              </a:r>
              <a:r>
                <a:rPr lang="en-US" altLang="ja-JP"/>
                <a:t>(2023/10/17</a:t>
              </a:r>
              <a:r>
                <a:rPr lang="en-US" altLang="ja-JP" dirty="0"/>
                <a:t>)</a:t>
              </a:r>
            </a:p>
          </p:txBody>
        </p:sp>
        <p:sp>
          <p:nvSpPr>
            <p:cNvPr id="7" name="テキスト ボックス 6">
              <a:extLst>
                <a:ext uri="{FF2B5EF4-FFF2-40B4-BE49-F238E27FC236}">
                  <a16:creationId xmlns:a16="http://schemas.microsoft.com/office/drawing/2014/main" id="{8DB5FDBF-64AD-3F6D-831A-A47840608F99}"/>
                </a:ext>
              </a:extLst>
            </p:cNvPr>
            <p:cNvSpPr txBox="1"/>
            <p:nvPr/>
          </p:nvSpPr>
          <p:spPr>
            <a:xfrm>
              <a:off x="2688916" y="3765614"/>
              <a:ext cx="5951434" cy="954107"/>
            </a:xfrm>
            <a:prstGeom prst="rect">
              <a:avLst/>
            </a:prstGeom>
            <a:noFill/>
          </p:spPr>
          <p:txBody>
            <a:bodyPr wrap="square" rtlCol="0">
              <a:spAutoFit/>
            </a:bodyPr>
            <a:lstStyle/>
            <a:p>
              <a:r>
                <a:rPr lang="ja-JP" altLang="en-US" sz="2800" dirty="0"/>
                <a:t>より</a:t>
              </a:r>
              <a:r>
                <a:rPr lang="ja-JP" altLang="en-US" sz="2800" b="1" dirty="0"/>
                <a:t>効率的な検索</a:t>
              </a:r>
              <a:r>
                <a:rPr lang="ja-JP" altLang="en-US" sz="2800" dirty="0"/>
                <a:t>アルゴリズムを</a:t>
              </a:r>
              <a:endParaRPr lang="en-US" altLang="ja-JP" sz="2800" dirty="0"/>
            </a:p>
            <a:p>
              <a:r>
                <a:rPr lang="ja-JP" altLang="en-US" sz="2800" dirty="0"/>
                <a:t>備えた改良版の</a:t>
              </a:r>
              <a:r>
                <a:rPr lang="en-US" altLang="ja-JP" sz="2800" dirty="0"/>
                <a:t>RAG</a:t>
              </a:r>
              <a:endParaRPr kumimoji="1" lang="ja-JP" altLang="en-US" sz="2800" dirty="0"/>
            </a:p>
          </p:txBody>
        </p:sp>
      </p:grpSp>
      <p:sp>
        <p:nvSpPr>
          <p:cNvPr id="16" name="テキスト ボックス 15">
            <a:extLst>
              <a:ext uri="{FF2B5EF4-FFF2-40B4-BE49-F238E27FC236}">
                <a16:creationId xmlns:a16="http://schemas.microsoft.com/office/drawing/2014/main" id="{9F0D1E42-76D8-1ECD-617A-3BA7B6972A06}"/>
              </a:ext>
            </a:extLst>
          </p:cNvPr>
          <p:cNvSpPr txBox="1"/>
          <p:nvPr/>
        </p:nvSpPr>
        <p:spPr>
          <a:xfrm>
            <a:off x="6485862" y="4715259"/>
            <a:ext cx="2154488" cy="253916"/>
          </a:xfrm>
          <a:prstGeom prst="rect">
            <a:avLst/>
          </a:prstGeom>
          <a:noFill/>
        </p:spPr>
        <p:txBody>
          <a:bodyPr wrap="square">
            <a:spAutoFit/>
          </a:bodyPr>
          <a:lstStyle/>
          <a:p>
            <a:r>
              <a:rPr lang="en-US" altLang="ja-JP" sz="1050" dirty="0">
                <a:hlinkClick r:id="rId4"/>
              </a:rPr>
              <a:t>https://arxiv.org/pdf/2310.11511</a:t>
            </a:r>
            <a:endParaRPr lang="en-US" altLang="ja-JP" sz="1050" dirty="0"/>
          </a:p>
        </p:txBody>
      </p:sp>
      <p:grpSp>
        <p:nvGrpSpPr>
          <p:cNvPr id="10" name="グループ化 9">
            <a:extLst>
              <a:ext uri="{FF2B5EF4-FFF2-40B4-BE49-F238E27FC236}">
                <a16:creationId xmlns:a16="http://schemas.microsoft.com/office/drawing/2014/main" id="{A4B54F46-843E-7342-D761-728971EE659E}"/>
              </a:ext>
            </a:extLst>
          </p:cNvPr>
          <p:cNvGrpSpPr/>
          <p:nvPr/>
        </p:nvGrpSpPr>
        <p:grpSpPr>
          <a:xfrm>
            <a:off x="588174" y="5276635"/>
            <a:ext cx="8052176" cy="954107"/>
            <a:chOff x="588174" y="3765614"/>
            <a:chExt cx="8052176" cy="954107"/>
          </a:xfrm>
        </p:grpSpPr>
        <p:sp>
          <p:nvSpPr>
            <p:cNvPr id="11" name="テキスト ボックス 10">
              <a:extLst>
                <a:ext uri="{FF2B5EF4-FFF2-40B4-BE49-F238E27FC236}">
                  <a16:creationId xmlns:a16="http://schemas.microsoft.com/office/drawing/2014/main" id="{19A79ACA-E90B-38AA-7CB9-E68F74BFCAB1}"/>
                </a:ext>
              </a:extLst>
            </p:cNvPr>
            <p:cNvSpPr txBox="1"/>
            <p:nvPr/>
          </p:nvSpPr>
          <p:spPr>
            <a:xfrm>
              <a:off x="588174" y="3765614"/>
              <a:ext cx="1933543" cy="830997"/>
            </a:xfrm>
            <a:prstGeom prst="rect">
              <a:avLst/>
            </a:prstGeom>
            <a:noFill/>
          </p:spPr>
          <p:txBody>
            <a:bodyPr wrap="none" rtlCol="0">
              <a:spAutoFit/>
            </a:bodyPr>
            <a:lstStyle/>
            <a:p>
              <a:pPr marL="342900" indent="-342900">
                <a:buFont typeface="Wingdings" panose="05000000000000000000" pitchFamily="2" charset="2"/>
                <a:buChar char="ü"/>
              </a:pPr>
              <a:r>
                <a:rPr lang="en-US" altLang="ja-JP" sz="2400" dirty="0"/>
                <a:t>Html-RAG</a:t>
              </a:r>
              <a:endParaRPr lang="en-US" altLang="ja-JP" sz="3200" dirty="0"/>
            </a:p>
            <a:p>
              <a:r>
                <a:rPr lang="ja-JP" altLang="en-US" sz="2400" dirty="0"/>
                <a:t>　</a:t>
              </a:r>
              <a:r>
                <a:rPr lang="en-US" altLang="ja-JP"/>
                <a:t>(2024/11/05</a:t>
              </a:r>
              <a:r>
                <a:rPr lang="en-US" altLang="ja-JP" dirty="0"/>
                <a:t>)</a:t>
              </a:r>
            </a:p>
          </p:txBody>
        </p:sp>
        <p:sp>
          <p:nvSpPr>
            <p:cNvPr id="12" name="テキスト ボックス 11">
              <a:extLst>
                <a:ext uri="{FF2B5EF4-FFF2-40B4-BE49-F238E27FC236}">
                  <a16:creationId xmlns:a16="http://schemas.microsoft.com/office/drawing/2014/main" id="{C805A2C9-146E-462C-A277-42B2954BE479}"/>
                </a:ext>
              </a:extLst>
            </p:cNvPr>
            <p:cNvSpPr txBox="1"/>
            <p:nvPr/>
          </p:nvSpPr>
          <p:spPr>
            <a:xfrm>
              <a:off x="2688916" y="3765614"/>
              <a:ext cx="5951434" cy="954107"/>
            </a:xfrm>
            <a:prstGeom prst="rect">
              <a:avLst/>
            </a:prstGeom>
            <a:noFill/>
          </p:spPr>
          <p:txBody>
            <a:bodyPr wrap="square" rtlCol="0">
              <a:spAutoFit/>
            </a:bodyPr>
            <a:lstStyle/>
            <a:p>
              <a:r>
                <a:rPr lang="en-US" altLang="ja-JP" sz="2800" b="1" dirty="0"/>
                <a:t>HTML</a:t>
              </a:r>
              <a:r>
                <a:rPr lang="ja-JP" altLang="en-US" sz="2800" b="1" dirty="0"/>
                <a:t>形式</a:t>
              </a:r>
              <a:r>
                <a:rPr lang="ja-JP" altLang="en-US" sz="2800" dirty="0"/>
                <a:t>のデータに特化した</a:t>
              </a:r>
              <a:endParaRPr lang="en-US" altLang="ja-JP" sz="2800" dirty="0"/>
            </a:p>
            <a:p>
              <a:r>
                <a:rPr lang="ja-JP" altLang="en-US" sz="2800" dirty="0"/>
                <a:t>検索および生成手法</a:t>
              </a:r>
            </a:p>
          </p:txBody>
        </p:sp>
      </p:grpSp>
      <p:sp>
        <p:nvSpPr>
          <p:cNvPr id="17" name="テキスト ボックス 16">
            <a:extLst>
              <a:ext uri="{FF2B5EF4-FFF2-40B4-BE49-F238E27FC236}">
                <a16:creationId xmlns:a16="http://schemas.microsoft.com/office/drawing/2014/main" id="{46DC66F7-7711-4F5F-CD23-DD98C1833AFC}"/>
              </a:ext>
            </a:extLst>
          </p:cNvPr>
          <p:cNvSpPr txBox="1"/>
          <p:nvPr/>
        </p:nvSpPr>
        <p:spPr>
          <a:xfrm>
            <a:off x="6485862" y="5965132"/>
            <a:ext cx="2154488" cy="253916"/>
          </a:xfrm>
          <a:prstGeom prst="rect">
            <a:avLst/>
          </a:prstGeom>
          <a:noFill/>
        </p:spPr>
        <p:txBody>
          <a:bodyPr wrap="square">
            <a:spAutoFit/>
          </a:bodyPr>
          <a:lstStyle/>
          <a:p>
            <a:r>
              <a:rPr lang="en-US" altLang="ja-JP" sz="1050">
                <a:hlinkClick r:id="rId5"/>
              </a:rPr>
              <a:t>https://arxiv.org/abs/2411.02959</a:t>
            </a:r>
            <a:endParaRPr lang="ja-JP" altLang="en-US" sz="1050" dirty="0"/>
          </a:p>
        </p:txBody>
      </p:sp>
      <p:sp>
        <p:nvSpPr>
          <p:cNvPr id="8" name="テキスト ボックス 7">
            <a:extLst>
              <a:ext uri="{FF2B5EF4-FFF2-40B4-BE49-F238E27FC236}">
                <a16:creationId xmlns:a16="http://schemas.microsoft.com/office/drawing/2014/main" id="{9968A30A-9C0A-13AD-5CD3-6581CC8AC997}"/>
              </a:ext>
            </a:extLst>
          </p:cNvPr>
          <p:cNvSpPr txBox="1"/>
          <p:nvPr/>
        </p:nvSpPr>
        <p:spPr>
          <a:xfrm>
            <a:off x="223631" y="365126"/>
            <a:ext cx="646331" cy="369332"/>
          </a:xfrm>
          <a:prstGeom prst="rect">
            <a:avLst/>
          </a:prstGeom>
          <a:noFill/>
        </p:spPr>
        <p:txBody>
          <a:bodyPr wrap="none" rtlCol="0">
            <a:spAutoFit/>
          </a:bodyPr>
          <a:lstStyle/>
          <a:p>
            <a:r>
              <a:rPr lang="ja-JP" altLang="en-US" dirty="0">
                <a:latin typeface="Arial" panose="020B0604020202020204" pitchFamily="34" charset="0"/>
                <a:ea typeface="メイリオ" panose="020B0604030504040204" pitchFamily="50" charset="-128"/>
                <a:cs typeface="Arial" panose="020B0604020202020204" pitchFamily="34" charset="0"/>
              </a:rPr>
              <a:t>方法</a:t>
            </a:r>
          </a:p>
        </p:txBody>
      </p:sp>
      <p:sp>
        <p:nvSpPr>
          <p:cNvPr id="20" name="テキスト ボックス 19">
            <a:extLst>
              <a:ext uri="{FF2B5EF4-FFF2-40B4-BE49-F238E27FC236}">
                <a16:creationId xmlns:a16="http://schemas.microsoft.com/office/drawing/2014/main" id="{F0E04844-6C4A-B934-2FD2-125F041D86E1}"/>
              </a:ext>
            </a:extLst>
          </p:cNvPr>
          <p:cNvSpPr txBox="1"/>
          <p:nvPr/>
        </p:nvSpPr>
        <p:spPr>
          <a:xfrm>
            <a:off x="456465" y="1788697"/>
            <a:ext cx="8231069" cy="523220"/>
          </a:xfrm>
          <a:prstGeom prst="rect">
            <a:avLst/>
          </a:prstGeom>
          <a:noFill/>
        </p:spPr>
        <p:txBody>
          <a:bodyPr wrap="square" rtlCol="0">
            <a:spAutoFit/>
          </a:bodyPr>
          <a:lstStyle/>
          <a:p>
            <a:r>
              <a:rPr lang="en-US" altLang="ja-JP" sz="2800" dirty="0"/>
              <a:t>LLM</a:t>
            </a:r>
            <a:r>
              <a:rPr lang="ja-JP" altLang="en-US" sz="2800" dirty="0"/>
              <a:t>は</a:t>
            </a:r>
            <a:r>
              <a:rPr lang="en-US" altLang="ja-JP" sz="2800" dirty="0" err="1"/>
              <a:t>elyza</a:t>
            </a:r>
            <a:r>
              <a:rPr lang="en-US" altLang="ja-JP" sz="2800" dirty="0"/>
              <a:t>/ELYZA-japanese-Llama-2-13b-instruct</a:t>
            </a:r>
            <a:endParaRPr kumimoji="1" lang="ja-JP" altLang="en-US" sz="2800" dirty="0"/>
          </a:p>
        </p:txBody>
      </p:sp>
    </p:spTree>
    <p:extLst>
      <p:ext uri="{BB962C8B-B14F-4D97-AF65-F5344CB8AC3E}">
        <p14:creationId xmlns:p14="http://schemas.microsoft.com/office/powerpoint/2010/main" val="1030007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A2199-3682-2BA5-B864-FD6C331223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B80E419-1D6B-B264-1589-7DAE9BD390AE}"/>
              </a:ext>
            </a:extLst>
          </p:cNvPr>
          <p:cNvSpPr>
            <a:spLocks noGrp="1"/>
          </p:cNvSpPr>
          <p:nvPr>
            <p:ph type="title"/>
          </p:nvPr>
        </p:nvSpPr>
        <p:spPr/>
        <p:txBody>
          <a:bodyPr/>
          <a:lstStyle/>
          <a:p>
            <a:r>
              <a:rPr kumimoji="1" lang="ja-JP" altLang="en-US" dirty="0"/>
              <a:t>実行環境</a:t>
            </a:r>
            <a:r>
              <a:rPr kumimoji="1" lang="ja-JP" altLang="en-US" sz="3200" dirty="0"/>
              <a:t>と</a:t>
            </a:r>
            <a:r>
              <a:rPr kumimoji="1" lang="ja-JP" altLang="en-US" dirty="0"/>
              <a:t>ライブラリ</a:t>
            </a:r>
          </a:p>
        </p:txBody>
      </p:sp>
      <p:sp>
        <p:nvSpPr>
          <p:cNvPr id="4" name="スライド番号プレースホルダー 3">
            <a:extLst>
              <a:ext uri="{FF2B5EF4-FFF2-40B4-BE49-F238E27FC236}">
                <a16:creationId xmlns:a16="http://schemas.microsoft.com/office/drawing/2014/main" id="{4724CBEE-2002-4D5A-9042-32FBB0C31A50}"/>
              </a:ext>
            </a:extLst>
          </p:cNvPr>
          <p:cNvSpPr>
            <a:spLocks noGrp="1"/>
          </p:cNvSpPr>
          <p:nvPr>
            <p:ph type="sldNum" sz="quarter" idx="12"/>
          </p:nvPr>
        </p:nvSpPr>
        <p:spPr>
          <a:xfrm>
            <a:off x="8477646" y="6144166"/>
            <a:ext cx="641995" cy="365125"/>
          </a:xfrm>
        </p:spPr>
        <p:txBody>
          <a:bodyPr/>
          <a:lstStyle/>
          <a:p>
            <a:fld id="{E67C4E37-5A2F-4ED0-A50E-CA5D6F15233D}" type="slidenum">
              <a:rPr lang="ja-JP" altLang="en-US" smtClean="0"/>
              <a:pPr/>
              <a:t>11</a:t>
            </a:fld>
            <a:endParaRPr lang="ja-JP" altLang="en-US"/>
          </a:p>
        </p:txBody>
      </p:sp>
      <p:graphicFrame>
        <p:nvGraphicFramePr>
          <p:cNvPr id="3" name="表 2">
            <a:extLst>
              <a:ext uri="{FF2B5EF4-FFF2-40B4-BE49-F238E27FC236}">
                <a16:creationId xmlns:a16="http://schemas.microsoft.com/office/drawing/2014/main" id="{457D31BA-189E-B890-D0EA-FF73F5981F5F}"/>
              </a:ext>
            </a:extLst>
          </p:cNvPr>
          <p:cNvGraphicFramePr>
            <a:graphicFrameLocks noGrp="1"/>
          </p:cNvGraphicFramePr>
          <p:nvPr>
            <p:extLst>
              <p:ext uri="{D42A27DB-BD31-4B8C-83A1-F6EECF244321}">
                <p14:modId xmlns:p14="http://schemas.microsoft.com/office/powerpoint/2010/main" val="425068967"/>
              </p:ext>
            </p:extLst>
          </p:nvPr>
        </p:nvGraphicFramePr>
        <p:xfrm>
          <a:off x="778933" y="1778000"/>
          <a:ext cx="6096000" cy="1854200"/>
        </p:xfrm>
        <a:graphic>
          <a:graphicData uri="http://schemas.openxmlformats.org/drawingml/2006/table">
            <a:tbl>
              <a:tblPr firstRow="1" bandRow="1"/>
              <a:tblGrid>
                <a:gridCol w="1295400">
                  <a:extLst>
                    <a:ext uri="{9D8B030D-6E8A-4147-A177-3AD203B41FA5}">
                      <a16:colId xmlns:a16="http://schemas.microsoft.com/office/drawing/2014/main" val="3608530182"/>
                    </a:ext>
                  </a:extLst>
                </a:gridCol>
                <a:gridCol w="4800600">
                  <a:extLst>
                    <a:ext uri="{9D8B030D-6E8A-4147-A177-3AD203B41FA5}">
                      <a16:colId xmlns:a16="http://schemas.microsoft.com/office/drawing/2014/main" val="3670556551"/>
                    </a:ext>
                  </a:extLst>
                </a:gridCol>
              </a:tblGrid>
              <a:tr h="370840">
                <a:tc>
                  <a:txBody>
                    <a:bodyPr/>
                    <a:lstStyle/>
                    <a:p>
                      <a:r>
                        <a:rPr kumimoji="1" lang="en-US" altLang="ja-JP" dirty="0"/>
                        <a:t>CPU</a:t>
                      </a:r>
                      <a:endParaRPr kumimoji="1" lang="ja-JP" altLang="en-US" dirty="0"/>
                    </a:p>
                  </a:txBody>
                  <a:tcPr/>
                </a:tc>
                <a:tc>
                  <a:txBody>
                    <a:bodyPr/>
                    <a:lstStyle/>
                    <a:p>
                      <a:r>
                        <a:rPr lang="es-ES" altLang="ja-JP" dirty="0"/>
                        <a:t>Intel Xeon Gold 6426Y (2.50GHz, 16</a:t>
                      </a:r>
                      <a:r>
                        <a:rPr lang="ja-JP" altLang="en-US" dirty="0"/>
                        <a:t>コア</a:t>
                      </a:r>
                      <a:r>
                        <a:rPr lang="en-US" altLang="ja-JP" dirty="0"/>
                        <a:t>)</a:t>
                      </a:r>
                      <a:endParaRPr kumimoji="1" lang="ja-JP" altLang="en-US" dirty="0"/>
                    </a:p>
                  </a:txBody>
                  <a:tcPr/>
                </a:tc>
                <a:extLst>
                  <a:ext uri="{0D108BD9-81ED-4DB2-BD59-A6C34878D82A}">
                    <a16:rowId xmlns:a16="http://schemas.microsoft.com/office/drawing/2014/main" val="2521980522"/>
                  </a:ext>
                </a:extLst>
              </a:tr>
              <a:tr h="370840">
                <a:tc>
                  <a:txBody>
                    <a:bodyPr/>
                    <a:lstStyle/>
                    <a:p>
                      <a:r>
                        <a:rPr lang="en-US" altLang="ja-JP" dirty="0"/>
                        <a:t>Memory</a:t>
                      </a:r>
                      <a:endParaRPr kumimoji="1" lang="ja-JP" altLang="en-US" dirty="0"/>
                    </a:p>
                  </a:txBody>
                  <a:tcPr/>
                </a:tc>
                <a:tc>
                  <a:txBody>
                    <a:bodyPr/>
                    <a:lstStyle/>
                    <a:p>
                      <a:r>
                        <a:rPr lang="en-US" altLang="ja-JP" dirty="0"/>
                        <a:t>16GB (DDR5-4800 REG ECC)</a:t>
                      </a:r>
                      <a:endParaRPr kumimoji="1" lang="ja-JP" altLang="en-US" dirty="0"/>
                    </a:p>
                  </a:txBody>
                  <a:tcPr/>
                </a:tc>
                <a:extLst>
                  <a:ext uri="{0D108BD9-81ED-4DB2-BD59-A6C34878D82A}">
                    <a16:rowId xmlns:a16="http://schemas.microsoft.com/office/drawing/2014/main" val="2187501662"/>
                  </a:ext>
                </a:extLst>
              </a:tr>
              <a:tr h="370840">
                <a:tc>
                  <a:txBody>
                    <a:bodyPr/>
                    <a:lstStyle/>
                    <a:p>
                      <a:r>
                        <a:rPr lang="en-US" altLang="ja-JP"/>
                        <a:t>OS</a:t>
                      </a:r>
                      <a:endParaRPr kumimoji="1" lang="ja-JP" altLang="en-US" dirty="0"/>
                    </a:p>
                  </a:txBody>
                  <a:tcPr/>
                </a:tc>
                <a:tc>
                  <a:txBody>
                    <a:bodyPr/>
                    <a:lstStyle/>
                    <a:p>
                      <a:r>
                        <a:rPr lang="en-US" altLang="ja-JP" dirty="0"/>
                        <a:t>Ubuntu 22.04 LTS</a:t>
                      </a:r>
                      <a:endParaRPr kumimoji="1" lang="ja-JP" altLang="en-US" dirty="0"/>
                    </a:p>
                  </a:txBody>
                  <a:tcPr/>
                </a:tc>
                <a:extLst>
                  <a:ext uri="{0D108BD9-81ED-4DB2-BD59-A6C34878D82A}">
                    <a16:rowId xmlns:a16="http://schemas.microsoft.com/office/drawing/2014/main" val="1889550341"/>
                  </a:ext>
                </a:extLst>
              </a:tr>
              <a:tr h="370840">
                <a:tc>
                  <a:txBody>
                    <a:bodyPr/>
                    <a:lstStyle/>
                    <a:p>
                      <a:r>
                        <a:rPr lang="en-US" altLang="ja-JP"/>
                        <a:t>GPU</a:t>
                      </a:r>
                      <a:endParaRPr kumimoji="1" lang="ja-JP" altLang="en-US" dirty="0"/>
                    </a:p>
                  </a:txBody>
                  <a:tcPr/>
                </a:tc>
                <a:tc>
                  <a:txBody>
                    <a:bodyPr/>
                    <a:lstStyle/>
                    <a:p>
                      <a:r>
                        <a:rPr lang="en-US" altLang="ja-JP" dirty="0"/>
                        <a:t>NVIDIA RTX A6000 48GB</a:t>
                      </a:r>
                      <a:endParaRPr kumimoji="1" lang="ja-JP" altLang="en-US" dirty="0"/>
                    </a:p>
                  </a:txBody>
                  <a:tcPr/>
                </a:tc>
                <a:extLst>
                  <a:ext uri="{0D108BD9-81ED-4DB2-BD59-A6C34878D82A}">
                    <a16:rowId xmlns:a16="http://schemas.microsoft.com/office/drawing/2014/main" val="3755331855"/>
                  </a:ext>
                </a:extLst>
              </a:tr>
              <a:tr h="370840">
                <a:tc>
                  <a:txBody>
                    <a:bodyPr/>
                    <a:lstStyle/>
                    <a:p>
                      <a:r>
                        <a:rPr lang="en-US" altLang="ja-JP"/>
                        <a:t>CUDA</a:t>
                      </a:r>
                      <a:endParaRPr kumimoji="1" lang="ja-JP" altLang="en-US" dirty="0"/>
                    </a:p>
                  </a:txBody>
                  <a:tcPr/>
                </a:tc>
                <a:tc>
                  <a:txBody>
                    <a:bodyPr/>
                    <a:lstStyle/>
                    <a:p>
                      <a:r>
                        <a:rPr kumimoji="1" lang="en-US" altLang="ja-JP" dirty="0"/>
                        <a:t>11.8.0</a:t>
                      </a:r>
                    </a:p>
                  </a:txBody>
                  <a:tcPr/>
                </a:tc>
                <a:extLst>
                  <a:ext uri="{0D108BD9-81ED-4DB2-BD59-A6C34878D82A}">
                    <a16:rowId xmlns:a16="http://schemas.microsoft.com/office/drawing/2014/main" val="3010051189"/>
                  </a:ext>
                </a:extLst>
              </a:tr>
            </a:tbl>
          </a:graphicData>
        </a:graphic>
      </p:graphicFrame>
      <p:graphicFrame>
        <p:nvGraphicFramePr>
          <p:cNvPr id="5" name="表 4">
            <a:extLst>
              <a:ext uri="{FF2B5EF4-FFF2-40B4-BE49-F238E27FC236}">
                <a16:creationId xmlns:a16="http://schemas.microsoft.com/office/drawing/2014/main" id="{364DA975-54ED-3FC2-570E-5A9EAE4868D0}"/>
              </a:ext>
            </a:extLst>
          </p:cNvPr>
          <p:cNvGraphicFramePr>
            <a:graphicFrameLocks noGrp="1"/>
          </p:cNvGraphicFramePr>
          <p:nvPr>
            <p:extLst>
              <p:ext uri="{D42A27DB-BD31-4B8C-83A1-F6EECF244321}">
                <p14:modId xmlns:p14="http://schemas.microsoft.com/office/powerpoint/2010/main" val="1193395086"/>
              </p:ext>
            </p:extLst>
          </p:nvPr>
        </p:nvGraphicFramePr>
        <p:xfrm>
          <a:off x="778932" y="4463259"/>
          <a:ext cx="7643446" cy="1752600"/>
        </p:xfrm>
        <a:graphic>
          <a:graphicData uri="http://schemas.openxmlformats.org/drawingml/2006/table">
            <a:tbl>
              <a:tblPr firstRow="1" bandRow="1"/>
              <a:tblGrid>
                <a:gridCol w="2053971">
                  <a:extLst>
                    <a:ext uri="{9D8B030D-6E8A-4147-A177-3AD203B41FA5}">
                      <a16:colId xmlns:a16="http://schemas.microsoft.com/office/drawing/2014/main" val="3608530182"/>
                    </a:ext>
                  </a:extLst>
                </a:gridCol>
                <a:gridCol w="5589475">
                  <a:extLst>
                    <a:ext uri="{9D8B030D-6E8A-4147-A177-3AD203B41FA5}">
                      <a16:colId xmlns:a16="http://schemas.microsoft.com/office/drawing/2014/main" val="3670556551"/>
                    </a:ext>
                  </a:extLst>
                </a:gridCol>
              </a:tblGrid>
              <a:tr h="370840">
                <a:tc>
                  <a:txBody>
                    <a:bodyPr/>
                    <a:lstStyle/>
                    <a:p>
                      <a:r>
                        <a:rPr kumimoji="1" lang="ja-JP" altLang="en-US" dirty="0"/>
                        <a:t>ライブラリ名</a:t>
                      </a:r>
                    </a:p>
                  </a:txBody>
                  <a:tcPr/>
                </a:tc>
                <a:tc>
                  <a:txBody>
                    <a:bodyPr/>
                    <a:lstStyle/>
                    <a:p>
                      <a:r>
                        <a:rPr kumimoji="1" lang="ja-JP" altLang="en-US" dirty="0"/>
                        <a:t>役割</a:t>
                      </a:r>
                    </a:p>
                  </a:txBody>
                  <a:tcPr/>
                </a:tc>
                <a:extLst>
                  <a:ext uri="{0D108BD9-81ED-4DB2-BD59-A6C34878D82A}">
                    <a16:rowId xmlns:a16="http://schemas.microsoft.com/office/drawing/2014/main" val="3583309315"/>
                  </a:ext>
                </a:extLst>
              </a:tr>
              <a:tr h="370840">
                <a:tc>
                  <a:txBody>
                    <a:bodyPr/>
                    <a:lstStyle/>
                    <a:p>
                      <a:r>
                        <a:rPr lang="en-US" altLang="ja-JP" dirty="0"/>
                        <a:t>torch</a:t>
                      </a:r>
                      <a:endParaRPr kumimoji="1" lang="ja-JP" altLang="en-US" dirty="0"/>
                    </a:p>
                  </a:txBody>
                  <a:tcPr/>
                </a:tc>
                <a:tc>
                  <a:txBody>
                    <a:bodyPr/>
                    <a:lstStyle/>
                    <a:p>
                      <a:r>
                        <a:rPr kumimoji="1" lang="ja-JP" altLang="en-US" dirty="0"/>
                        <a:t>機械学習ライブラリ</a:t>
                      </a:r>
                    </a:p>
                  </a:txBody>
                  <a:tcPr/>
                </a:tc>
                <a:extLst>
                  <a:ext uri="{0D108BD9-81ED-4DB2-BD59-A6C34878D82A}">
                    <a16:rowId xmlns:a16="http://schemas.microsoft.com/office/drawing/2014/main" val="494065053"/>
                  </a:ext>
                </a:extLst>
              </a:tr>
              <a:tr h="370840">
                <a:tc>
                  <a:txBody>
                    <a:bodyPr/>
                    <a:lstStyle/>
                    <a:p>
                      <a:r>
                        <a:rPr lang="en-US" altLang="ja-JP" dirty="0" err="1"/>
                        <a:t>langchain</a:t>
                      </a:r>
                      <a:endParaRPr lang="en-US" altLang="ja-JP" dirty="0"/>
                    </a:p>
                  </a:txBody>
                  <a:tcPr/>
                </a:tc>
                <a:tc>
                  <a:txBody>
                    <a:bodyPr/>
                    <a:lstStyle/>
                    <a:p>
                      <a:r>
                        <a:rPr lang="ja-JP" altLang="en-US" dirty="0"/>
                        <a:t>大規模言語モデル（</a:t>
                      </a:r>
                      <a:r>
                        <a:rPr lang="en-US" altLang="ja-JP" dirty="0"/>
                        <a:t>LLM</a:t>
                      </a:r>
                      <a:r>
                        <a:rPr lang="ja-JP" altLang="en-US" dirty="0"/>
                        <a:t>）を活用したアプリケーション開発のためのフレームワーク</a:t>
                      </a:r>
                      <a:endParaRPr kumimoji="1" lang="ja-JP" altLang="en-US" dirty="0"/>
                    </a:p>
                  </a:txBody>
                  <a:tcPr/>
                </a:tc>
                <a:extLst>
                  <a:ext uri="{0D108BD9-81ED-4DB2-BD59-A6C34878D82A}">
                    <a16:rowId xmlns:a16="http://schemas.microsoft.com/office/drawing/2014/main" val="2521980522"/>
                  </a:ext>
                </a:extLst>
              </a:tr>
              <a:tr h="370840">
                <a:tc>
                  <a:txBody>
                    <a:bodyPr/>
                    <a:lstStyle/>
                    <a:p>
                      <a:r>
                        <a:rPr kumimoji="1" lang="en-US" altLang="ja-JP" sz="1800" kern="1200" dirty="0">
                          <a:solidFill>
                            <a:schemeClr val="tx1"/>
                          </a:solidFill>
                          <a:effectLst/>
                          <a:latin typeface="+mn-lt"/>
                          <a:ea typeface="+mn-ea"/>
                          <a:cs typeface="+mn-cs"/>
                        </a:rPr>
                        <a:t>transformers</a:t>
                      </a:r>
                      <a:endParaRPr kumimoji="1" lang="ja-JP" altLang="en-US" dirty="0"/>
                    </a:p>
                  </a:txBody>
                  <a:tcPr/>
                </a:tc>
                <a:tc>
                  <a:txBody>
                    <a:bodyPr/>
                    <a:lstStyle/>
                    <a:p>
                      <a:r>
                        <a:rPr kumimoji="1" lang="ja-JP" altLang="en-US" dirty="0"/>
                        <a:t>自然言語処理（</a:t>
                      </a:r>
                      <a:r>
                        <a:rPr kumimoji="1" lang="en-US" altLang="ja-JP" dirty="0"/>
                        <a:t>NLP</a:t>
                      </a:r>
                      <a:r>
                        <a:rPr kumimoji="1" lang="ja-JP" altLang="en-US" dirty="0"/>
                        <a:t>）向けのライブラリ</a:t>
                      </a:r>
                    </a:p>
                  </a:txBody>
                  <a:tcPr/>
                </a:tc>
                <a:extLst>
                  <a:ext uri="{0D108BD9-81ED-4DB2-BD59-A6C34878D82A}">
                    <a16:rowId xmlns:a16="http://schemas.microsoft.com/office/drawing/2014/main" val="3755331855"/>
                  </a:ext>
                </a:extLst>
              </a:tr>
            </a:tbl>
          </a:graphicData>
        </a:graphic>
      </p:graphicFrame>
      <p:sp>
        <p:nvSpPr>
          <p:cNvPr id="10" name="テキスト ボックス 9">
            <a:extLst>
              <a:ext uri="{FF2B5EF4-FFF2-40B4-BE49-F238E27FC236}">
                <a16:creationId xmlns:a16="http://schemas.microsoft.com/office/drawing/2014/main" id="{4690C51D-15A9-068A-38FD-C35CBF481228}"/>
              </a:ext>
            </a:extLst>
          </p:cNvPr>
          <p:cNvSpPr txBox="1"/>
          <p:nvPr/>
        </p:nvSpPr>
        <p:spPr>
          <a:xfrm>
            <a:off x="628650" y="1390414"/>
            <a:ext cx="4618566" cy="369332"/>
          </a:xfrm>
          <a:prstGeom prst="rect">
            <a:avLst/>
          </a:prstGeom>
          <a:noFill/>
        </p:spPr>
        <p:txBody>
          <a:bodyPr wrap="square">
            <a:spAutoFit/>
          </a:bodyPr>
          <a:lstStyle/>
          <a:p>
            <a:r>
              <a:rPr lang="en-US" altLang="ja-JP" dirty="0"/>
              <a:t>1. </a:t>
            </a:r>
            <a:r>
              <a:rPr lang="ja-JP" altLang="en-US" dirty="0"/>
              <a:t>ハードウェア環境</a:t>
            </a:r>
          </a:p>
        </p:txBody>
      </p:sp>
      <p:sp>
        <p:nvSpPr>
          <p:cNvPr id="11" name="テキスト ボックス 10">
            <a:extLst>
              <a:ext uri="{FF2B5EF4-FFF2-40B4-BE49-F238E27FC236}">
                <a16:creationId xmlns:a16="http://schemas.microsoft.com/office/drawing/2014/main" id="{CFBA01DF-CCBA-C1E9-F39E-878D2078AEA9}"/>
              </a:ext>
            </a:extLst>
          </p:cNvPr>
          <p:cNvSpPr txBox="1"/>
          <p:nvPr/>
        </p:nvSpPr>
        <p:spPr>
          <a:xfrm>
            <a:off x="628650" y="4076993"/>
            <a:ext cx="4618566" cy="369332"/>
          </a:xfrm>
          <a:prstGeom prst="rect">
            <a:avLst/>
          </a:prstGeom>
          <a:noFill/>
        </p:spPr>
        <p:txBody>
          <a:bodyPr wrap="square">
            <a:spAutoFit/>
          </a:bodyPr>
          <a:lstStyle/>
          <a:p>
            <a:r>
              <a:rPr lang="en-US" altLang="ja-JP" dirty="0"/>
              <a:t>2. Python</a:t>
            </a:r>
            <a:r>
              <a:rPr lang="ja-JP" altLang="en-US" dirty="0"/>
              <a:t>ライブラリ</a:t>
            </a:r>
          </a:p>
        </p:txBody>
      </p:sp>
      <p:sp>
        <p:nvSpPr>
          <p:cNvPr id="6" name="テキスト ボックス 5">
            <a:extLst>
              <a:ext uri="{FF2B5EF4-FFF2-40B4-BE49-F238E27FC236}">
                <a16:creationId xmlns:a16="http://schemas.microsoft.com/office/drawing/2014/main" id="{D89EBC8E-E62B-6E09-0587-52DD95AB961A}"/>
              </a:ext>
            </a:extLst>
          </p:cNvPr>
          <p:cNvSpPr txBox="1"/>
          <p:nvPr/>
        </p:nvSpPr>
        <p:spPr>
          <a:xfrm>
            <a:off x="223631" y="365126"/>
            <a:ext cx="646331" cy="369332"/>
          </a:xfrm>
          <a:prstGeom prst="rect">
            <a:avLst/>
          </a:prstGeom>
          <a:noFill/>
        </p:spPr>
        <p:txBody>
          <a:bodyPr wrap="none" rtlCol="0">
            <a:spAutoFit/>
          </a:bodyPr>
          <a:lstStyle/>
          <a:p>
            <a:r>
              <a:rPr lang="ja-JP" altLang="en-US" dirty="0">
                <a:latin typeface="Arial" panose="020B0604020202020204" pitchFamily="34" charset="0"/>
                <a:ea typeface="メイリオ" panose="020B0604030504040204" pitchFamily="50" charset="-128"/>
                <a:cs typeface="Arial" panose="020B0604020202020204" pitchFamily="34" charset="0"/>
              </a:rPr>
              <a:t>方法</a:t>
            </a:r>
          </a:p>
        </p:txBody>
      </p:sp>
    </p:spTree>
    <p:extLst>
      <p:ext uri="{BB962C8B-B14F-4D97-AF65-F5344CB8AC3E}">
        <p14:creationId xmlns:p14="http://schemas.microsoft.com/office/powerpoint/2010/main" val="3342442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17C02-32C7-180C-6F59-35215954CD7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7C3614E-783C-6AF0-8A54-14D00485E309}"/>
              </a:ext>
            </a:extLst>
          </p:cNvPr>
          <p:cNvSpPr>
            <a:spLocks noGrp="1"/>
          </p:cNvSpPr>
          <p:nvPr>
            <p:ph type="title"/>
          </p:nvPr>
        </p:nvSpPr>
        <p:spPr/>
        <p:txBody>
          <a:bodyPr/>
          <a:lstStyle/>
          <a:p>
            <a:r>
              <a:rPr lang="en-US" altLang="ja-JP" dirty="0"/>
              <a:t>RAG</a:t>
            </a:r>
            <a:r>
              <a:rPr lang="ja-JP" altLang="en-US" sz="3200" dirty="0"/>
              <a:t>の</a:t>
            </a:r>
            <a:r>
              <a:rPr lang="ja-JP" altLang="en-US" dirty="0"/>
              <a:t>流れ</a:t>
            </a:r>
            <a:endParaRPr kumimoji="1" lang="ja-JP" altLang="en-US" dirty="0"/>
          </a:p>
        </p:txBody>
      </p:sp>
      <p:sp>
        <p:nvSpPr>
          <p:cNvPr id="6" name="スライド番号プレースホルダー 5">
            <a:extLst>
              <a:ext uri="{FF2B5EF4-FFF2-40B4-BE49-F238E27FC236}">
                <a16:creationId xmlns:a16="http://schemas.microsoft.com/office/drawing/2014/main" id="{98F89690-8ACF-06EB-722A-348758CA589A}"/>
              </a:ext>
            </a:extLst>
          </p:cNvPr>
          <p:cNvSpPr>
            <a:spLocks noGrp="1"/>
          </p:cNvSpPr>
          <p:nvPr>
            <p:ph type="sldNum" sz="quarter" idx="12"/>
          </p:nvPr>
        </p:nvSpPr>
        <p:spPr/>
        <p:txBody>
          <a:bodyPr/>
          <a:lstStyle/>
          <a:p>
            <a:fld id="{E67C4E37-5A2F-4ED0-A50E-CA5D6F15233D}" type="slidenum">
              <a:rPr lang="ja-JP" altLang="en-US" smtClean="0"/>
              <a:pPr/>
              <a:t>12</a:t>
            </a:fld>
            <a:endParaRPr lang="ja-JP" altLang="en-US"/>
          </a:p>
        </p:txBody>
      </p:sp>
      <p:sp>
        <p:nvSpPr>
          <p:cNvPr id="3" name="テキスト ボックス 2">
            <a:extLst>
              <a:ext uri="{FF2B5EF4-FFF2-40B4-BE49-F238E27FC236}">
                <a16:creationId xmlns:a16="http://schemas.microsoft.com/office/drawing/2014/main" id="{E8EAA60C-FF6E-FA6D-E1E3-011CC99865B3}"/>
              </a:ext>
            </a:extLst>
          </p:cNvPr>
          <p:cNvSpPr txBox="1"/>
          <p:nvPr/>
        </p:nvSpPr>
        <p:spPr>
          <a:xfrm>
            <a:off x="223631" y="365126"/>
            <a:ext cx="646331" cy="369332"/>
          </a:xfrm>
          <a:prstGeom prst="rect">
            <a:avLst/>
          </a:prstGeom>
          <a:noFill/>
        </p:spPr>
        <p:txBody>
          <a:bodyPr wrap="none" rtlCol="0">
            <a:spAutoFit/>
          </a:bodyPr>
          <a:lstStyle/>
          <a:p>
            <a:r>
              <a:rPr lang="ja-JP" altLang="en-US" dirty="0">
                <a:latin typeface="Arial" panose="020B0604020202020204" pitchFamily="34" charset="0"/>
                <a:ea typeface="メイリオ" panose="020B0604030504040204" pitchFamily="50" charset="-128"/>
                <a:cs typeface="Arial" panose="020B0604020202020204" pitchFamily="34" charset="0"/>
              </a:rPr>
              <a:t>方法</a:t>
            </a:r>
          </a:p>
        </p:txBody>
      </p:sp>
      <p:cxnSp>
        <p:nvCxnSpPr>
          <p:cNvPr id="21" name="直線コネクタ 20">
            <a:extLst>
              <a:ext uri="{FF2B5EF4-FFF2-40B4-BE49-F238E27FC236}">
                <a16:creationId xmlns:a16="http://schemas.microsoft.com/office/drawing/2014/main" id="{04DAC91F-5841-AA59-C817-55C7E3E9EFC6}"/>
              </a:ext>
            </a:extLst>
          </p:cNvPr>
          <p:cNvCxnSpPr>
            <a:cxnSpLocks/>
          </p:cNvCxnSpPr>
          <p:nvPr/>
        </p:nvCxnSpPr>
        <p:spPr>
          <a:xfrm>
            <a:off x="1696449" y="1985214"/>
            <a:ext cx="3996" cy="432333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A504012-35E9-B143-4642-B9FD34DFB49E}"/>
              </a:ext>
            </a:extLst>
          </p:cNvPr>
          <p:cNvCxnSpPr/>
          <p:nvPr/>
        </p:nvCxnSpPr>
        <p:spPr>
          <a:xfrm>
            <a:off x="1696449" y="1985214"/>
            <a:ext cx="721895" cy="0"/>
          </a:xfrm>
          <a:prstGeom prst="line">
            <a:avLst/>
          </a:prstGeom>
          <a:ln w="762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CC8C45E4-FD4A-75BB-CDB6-16864C4069FB}"/>
              </a:ext>
            </a:extLst>
          </p:cNvPr>
          <p:cNvCxnSpPr/>
          <p:nvPr/>
        </p:nvCxnSpPr>
        <p:spPr>
          <a:xfrm>
            <a:off x="1692433" y="2849882"/>
            <a:ext cx="721895" cy="0"/>
          </a:xfrm>
          <a:prstGeom prst="line">
            <a:avLst/>
          </a:prstGeom>
          <a:ln w="762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213D5A0-D8D5-96C3-E260-096F253E018C}"/>
              </a:ext>
            </a:extLst>
          </p:cNvPr>
          <p:cNvCxnSpPr/>
          <p:nvPr/>
        </p:nvCxnSpPr>
        <p:spPr>
          <a:xfrm>
            <a:off x="1700452" y="3714550"/>
            <a:ext cx="721895" cy="0"/>
          </a:xfrm>
          <a:prstGeom prst="line">
            <a:avLst/>
          </a:prstGeom>
          <a:ln w="762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B6F583D-3580-BD4E-5B15-96E1A699AECB}"/>
              </a:ext>
            </a:extLst>
          </p:cNvPr>
          <p:cNvCxnSpPr/>
          <p:nvPr/>
        </p:nvCxnSpPr>
        <p:spPr>
          <a:xfrm>
            <a:off x="1696439" y="4579218"/>
            <a:ext cx="721895" cy="0"/>
          </a:xfrm>
          <a:prstGeom prst="line">
            <a:avLst/>
          </a:prstGeom>
          <a:ln w="762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70AC2DD-BF42-74D1-4935-4B13A3A0E209}"/>
              </a:ext>
            </a:extLst>
          </p:cNvPr>
          <p:cNvCxnSpPr/>
          <p:nvPr/>
        </p:nvCxnSpPr>
        <p:spPr>
          <a:xfrm>
            <a:off x="1692426" y="5443886"/>
            <a:ext cx="721895" cy="0"/>
          </a:xfrm>
          <a:prstGeom prst="line">
            <a:avLst/>
          </a:prstGeom>
          <a:ln w="762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300B26B1-8AC1-0D2C-2A48-706F9C394A78}"/>
              </a:ext>
            </a:extLst>
          </p:cNvPr>
          <p:cNvCxnSpPr/>
          <p:nvPr/>
        </p:nvCxnSpPr>
        <p:spPr>
          <a:xfrm>
            <a:off x="1700445" y="6308552"/>
            <a:ext cx="721895" cy="0"/>
          </a:xfrm>
          <a:prstGeom prst="line">
            <a:avLst/>
          </a:prstGeom>
          <a:ln w="76200">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3AB06864-02B6-C56C-6D40-598E57889F1A}"/>
              </a:ext>
            </a:extLst>
          </p:cNvPr>
          <p:cNvSpPr txBox="1"/>
          <p:nvPr/>
        </p:nvSpPr>
        <p:spPr>
          <a:xfrm>
            <a:off x="339890" y="1732542"/>
            <a:ext cx="1064715" cy="523220"/>
          </a:xfrm>
          <a:prstGeom prst="rect">
            <a:avLst/>
          </a:prstGeom>
          <a:noFill/>
        </p:spPr>
        <p:txBody>
          <a:bodyPr wrap="none" rtlCol="0">
            <a:spAutoFit/>
          </a:bodyPr>
          <a:lstStyle/>
          <a:p>
            <a:r>
              <a:rPr kumimoji="1" lang="en-US" altLang="ja-JP" sz="2800" dirty="0"/>
              <a:t>step1</a:t>
            </a:r>
            <a:endParaRPr kumimoji="1" lang="ja-JP" altLang="en-US" sz="2800" dirty="0"/>
          </a:p>
        </p:txBody>
      </p:sp>
      <p:sp>
        <p:nvSpPr>
          <p:cNvPr id="34" name="テキスト ボックス 33">
            <a:extLst>
              <a:ext uri="{FF2B5EF4-FFF2-40B4-BE49-F238E27FC236}">
                <a16:creationId xmlns:a16="http://schemas.microsoft.com/office/drawing/2014/main" id="{31A4AFDF-091D-B470-7B98-1A0BAF9521F2}"/>
              </a:ext>
            </a:extLst>
          </p:cNvPr>
          <p:cNvSpPr txBox="1"/>
          <p:nvPr/>
        </p:nvSpPr>
        <p:spPr>
          <a:xfrm>
            <a:off x="339890" y="2594809"/>
            <a:ext cx="1064715" cy="523220"/>
          </a:xfrm>
          <a:prstGeom prst="rect">
            <a:avLst/>
          </a:prstGeom>
          <a:noFill/>
        </p:spPr>
        <p:txBody>
          <a:bodyPr wrap="none" rtlCol="0">
            <a:spAutoFit/>
          </a:bodyPr>
          <a:lstStyle/>
          <a:p>
            <a:r>
              <a:rPr kumimoji="1" lang="en-US" altLang="ja-JP" sz="2800" dirty="0"/>
              <a:t>step2</a:t>
            </a:r>
            <a:endParaRPr kumimoji="1" lang="ja-JP" altLang="en-US" sz="2800" dirty="0"/>
          </a:p>
        </p:txBody>
      </p:sp>
      <p:sp>
        <p:nvSpPr>
          <p:cNvPr id="35" name="テキスト ボックス 34">
            <a:extLst>
              <a:ext uri="{FF2B5EF4-FFF2-40B4-BE49-F238E27FC236}">
                <a16:creationId xmlns:a16="http://schemas.microsoft.com/office/drawing/2014/main" id="{D93FD091-F873-D092-DA85-4A2BD9FC711A}"/>
              </a:ext>
            </a:extLst>
          </p:cNvPr>
          <p:cNvSpPr txBox="1"/>
          <p:nvPr/>
        </p:nvSpPr>
        <p:spPr>
          <a:xfrm>
            <a:off x="339890" y="3457076"/>
            <a:ext cx="1064715" cy="523220"/>
          </a:xfrm>
          <a:prstGeom prst="rect">
            <a:avLst/>
          </a:prstGeom>
          <a:noFill/>
        </p:spPr>
        <p:txBody>
          <a:bodyPr wrap="none" rtlCol="0">
            <a:spAutoFit/>
          </a:bodyPr>
          <a:lstStyle/>
          <a:p>
            <a:r>
              <a:rPr kumimoji="1" lang="en-US" altLang="ja-JP" sz="2800" dirty="0"/>
              <a:t>step3</a:t>
            </a:r>
            <a:endParaRPr kumimoji="1" lang="ja-JP" altLang="en-US" sz="2800" dirty="0"/>
          </a:p>
        </p:txBody>
      </p:sp>
      <p:sp>
        <p:nvSpPr>
          <p:cNvPr id="36" name="テキスト ボックス 35">
            <a:extLst>
              <a:ext uri="{FF2B5EF4-FFF2-40B4-BE49-F238E27FC236}">
                <a16:creationId xmlns:a16="http://schemas.microsoft.com/office/drawing/2014/main" id="{0D335C4E-D60C-B38D-B48F-4E088B40C539}"/>
              </a:ext>
            </a:extLst>
          </p:cNvPr>
          <p:cNvSpPr txBox="1"/>
          <p:nvPr/>
        </p:nvSpPr>
        <p:spPr>
          <a:xfrm>
            <a:off x="339890" y="4319343"/>
            <a:ext cx="1064715" cy="523220"/>
          </a:xfrm>
          <a:prstGeom prst="rect">
            <a:avLst/>
          </a:prstGeom>
          <a:noFill/>
        </p:spPr>
        <p:txBody>
          <a:bodyPr wrap="none" rtlCol="0">
            <a:spAutoFit/>
          </a:bodyPr>
          <a:lstStyle/>
          <a:p>
            <a:r>
              <a:rPr kumimoji="1" lang="en-US" altLang="ja-JP" sz="2800" dirty="0"/>
              <a:t>step4</a:t>
            </a:r>
            <a:endParaRPr kumimoji="1" lang="ja-JP" altLang="en-US" sz="2800" dirty="0"/>
          </a:p>
        </p:txBody>
      </p:sp>
      <p:sp>
        <p:nvSpPr>
          <p:cNvPr id="37" name="テキスト ボックス 36">
            <a:extLst>
              <a:ext uri="{FF2B5EF4-FFF2-40B4-BE49-F238E27FC236}">
                <a16:creationId xmlns:a16="http://schemas.microsoft.com/office/drawing/2014/main" id="{06B1F390-CFFA-935F-5014-D533300CD6AC}"/>
              </a:ext>
            </a:extLst>
          </p:cNvPr>
          <p:cNvSpPr txBox="1"/>
          <p:nvPr/>
        </p:nvSpPr>
        <p:spPr>
          <a:xfrm>
            <a:off x="339890" y="5181610"/>
            <a:ext cx="1064715" cy="523220"/>
          </a:xfrm>
          <a:prstGeom prst="rect">
            <a:avLst/>
          </a:prstGeom>
          <a:noFill/>
        </p:spPr>
        <p:txBody>
          <a:bodyPr wrap="none" rtlCol="0">
            <a:spAutoFit/>
          </a:bodyPr>
          <a:lstStyle/>
          <a:p>
            <a:r>
              <a:rPr kumimoji="1" lang="en-US" altLang="ja-JP" sz="2800" dirty="0"/>
              <a:t>step5</a:t>
            </a:r>
            <a:endParaRPr kumimoji="1" lang="ja-JP" altLang="en-US" sz="2800" dirty="0"/>
          </a:p>
        </p:txBody>
      </p:sp>
      <p:sp>
        <p:nvSpPr>
          <p:cNvPr id="38" name="テキスト ボックス 37">
            <a:extLst>
              <a:ext uri="{FF2B5EF4-FFF2-40B4-BE49-F238E27FC236}">
                <a16:creationId xmlns:a16="http://schemas.microsoft.com/office/drawing/2014/main" id="{9C8897A0-65E8-6EEA-E059-CEAB94EB14DE}"/>
              </a:ext>
            </a:extLst>
          </p:cNvPr>
          <p:cNvSpPr txBox="1"/>
          <p:nvPr/>
        </p:nvSpPr>
        <p:spPr>
          <a:xfrm>
            <a:off x="339890" y="6043878"/>
            <a:ext cx="1064715" cy="523220"/>
          </a:xfrm>
          <a:prstGeom prst="rect">
            <a:avLst/>
          </a:prstGeom>
          <a:noFill/>
        </p:spPr>
        <p:txBody>
          <a:bodyPr wrap="none" rtlCol="0">
            <a:spAutoFit/>
          </a:bodyPr>
          <a:lstStyle/>
          <a:p>
            <a:r>
              <a:rPr kumimoji="1" lang="en-US" altLang="ja-JP" sz="2800" dirty="0"/>
              <a:t>step6</a:t>
            </a:r>
            <a:endParaRPr kumimoji="1" lang="ja-JP" altLang="en-US" sz="2800" dirty="0"/>
          </a:p>
        </p:txBody>
      </p:sp>
      <p:sp>
        <p:nvSpPr>
          <p:cNvPr id="40" name="テキスト ボックス 39">
            <a:extLst>
              <a:ext uri="{FF2B5EF4-FFF2-40B4-BE49-F238E27FC236}">
                <a16:creationId xmlns:a16="http://schemas.microsoft.com/office/drawing/2014/main" id="{66668C7B-8FDE-6CD4-A876-E154F5CD3148}"/>
              </a:ext>
            </a:extLst>
          </p:cNvPr>
          <p:cNvSpPr txBox="1"/>
          <p:nvPr/>
        </p:nvSpPr>
        <p:spPr>
          <a:xfrm>
            <a:off x="2683844" y="1728363"/>
            <a:ext cx="5946838" cy="523220"/>
          </a:xfrm>
          <a:prstGeom prst="rect">
            <a:avLst/>
          </a:prstGeom>
          <a:noFill/>
        </p:spPr>
        <p:txBody>
          <a:bodyPr wrap="square" rtlCol="0">
            <a:spAutoFit/>
          </a:bodyPr>
          <a:lstStyle/>
          <a:p>
            <a:r>
              <a:rPr kumimoji="1" lang="en-US" altLang="ja-JP" sz="2800" dirty="0"/>
              <a:t>PDF</a:t>
            </a:r>
            <a:r>
              <a:rPr kumimoji="1" lang="ja-JP" altLang="en-US" sz="2800" dirty="0"/>
              <a:t>をプレーンテキストに変換</a:t>
            </a:r>
          </a:p>
        </p:txBody>
      </p:sp>
      <p:sp>
        <p:nvSpPr>
          <p:cNvPr id="45" name="テキスト ボックス 44">
            <a:extLst>
              <a:ext uri="{FF2B5EF4-FFF2-40B4-BE49-F238E27FC236}">
                <a16:creationId xmlns:a16="http://schemas.microsoft.com/office/drawing/2014/main" id="{BBCA7D5E-50C2-A3B1-0F06-05A1D1BC8335}"/>
              </a:ext>
            </a:extLst>
          </p:cNvPr>
          <p:cNvSpPr txBox="1"/>
          <p:nvPr/>
        </p:nvSpPr>
        <p:spPr>
          <a:xfrm>
            <a:off x="2684643" y="2591827"/>
            <a:ext cx="5942043" cy="523220"/>
          </a:xfrm>
          <a:prstGeom prst="rect">
            <a:avLst/>
          </a:prstGeom>
          <a:noFill/>
        </p:spPr>
        <p:txBody>
          <a:bodyPr wrap="square" rtlCol="0">
            <a:spAutoFit/>
          </a:bodyPr>
          <a:lstStyle/>
          <a:p>
            <a:r>
              <a:rPr kumimoji="1" lang="ja-JP" altLang="en-US" sz="2800" dirty="0"/>
              <a:t>テキストをチャンクで分割</a:t>
            </a:r>
          </a:p>
        </p:txBody>
      </p:sp>
      <p:sp>
        <p:nvSpPr>
          <p:cNvPr id="48" name="テキスト ボックス 47">
            <a:extLst>
              <a:ext uri="{FF2B5EF4-FFF2-40B4-BE49-F238E27FC236}">
                <a16:creationId xmlns:a16="http://schemas.microsoft.com/office/drawing/2014/main" id="{69E9241C-D5A2-FE54-81BF-39C2F6EC4353}"/>
              </a:ext>
            </a:extLst>
          </p:cNvPr>
          <p:cNvSpPr txBox="1"/>
          <p:nvPr/>
        </p:nvSpPr>
        <p:spPr>
          <a:xfrm>
            <a:off x="2687041" y="3455291"/>
            <a:ext cx="5946838" cy="523220"/>
          </a:xfrm>
          <a:prstGeom prst="rect">
            <a:avLst/>
          </a:prstGeom>
          <a:noFill/>
        </p:spPr>
        <p:txBody>
          <a:bodyPr wrap="square" rtlCol="0">
            <a:spAutoFit/>
          </a:bodyPr>
          <a:lstStyle/>
          <a:p>
            <a:r>
              <a:rPr kumimoji="1" lang="ja-JP" altLang="en-US" sz="2800" dirty="0"/>
              <a:t>ベクトルデータベースを構築</a:t>
            </a:r>
          </a:p>
        </p:txBody>
      </p:sp>
      <p:sp>
        <p:nvSpPr>
          <p:cNvPr id="52" name="テキスト ボックス 51">
            <a:extLst>
              <a:ext uri="{FF2B5EF4-FFF2-40B4-BE49-F238E27FC236}">
                <a16:creationId xmlns:a16="http://schemas.microsoft.com/office/drawing/2014/main" id="{1758419D-6B23-13A2-CE05-3E94E16ADCA9}"/>
              </a:ext>
            </a:extLst>
          </p:cNvPr>
          <p:cNvSpPr txBox="1"/>
          <p:nvPr/>
        </p:nvSpPr>
        <p:spPr>
          <a:xfrm>
            <a:off x="2685442" y="4318755"/>
            <a:ext cx="5941244" cy="523220"/>
          </a:xfrm>
          <a:prstGeom prst="rect">
            <a:avLst/>
          </a:prstGeom>
          <a:noFill/>
        </p:spPr>
        <p:txBody>
          <a:bodyPr wrap="square" rtlCol="0">
            <a:spAutoFit/>
          </a:bodyPr>
          <a:lstStyle/>
          <a:p>
            <a:r>
              <a:rPr kumimoji="1" lang="en-US" altLang="ja-JP" sz="2800" dirty="0"/>
              <a:t>LLM</a:t>
            </a:r>
            <a:r>
              <a:rPr kumimoji="1" lang="ja-JP" altLang="en-US" sz="2800" dirty="0"/>
              <a:t>を設定</a:t>
            </a:r>
          </a:p>
        </p:txBody>
      </p:sp>
      <p:sp>
        <p:nvSpPr>
          <p:cNvPr id="53" name="テキスト ボックス 52">
            <a:extLst>
              <a:ext uri="{FF2B5EF4-FFF2-40B4-BE49-F238E27FC236}">
                <a16:creationId xmlns:a16="http://schemas.microsoft.com/office/drawing/2014/main" id="{01DAC6E4-E62A-C897-1A5D-793ACEB9E849}"/>
              </a:ext>
            </a:extLst>
          </p:cNvPr>
          <p:cNvSpPr txBox="1"/>
          <p:nvPr/>
        </p:nvSpPr>
        <p:spPr>
          <a:xfrm>
            <a:off x="2687041" y="5182219"/>
            <a:ext cx="5946839" cy="523220"/>
          </a:xfrm>
          <a:prstGeom prst="rect">
            <a:avLst/>
          </a:prstGeom>
          <a:noFill/>
        </p:spPr>
        <p:txBody>
          <a:bodyPr wrap="square" rtlCol="0">
            <a:spAutoFit/>
          </a:bodyPr>
          <a:lstStyle/>
          <a:p>
            <a:r>
              <a:rPr kumimoji="1" lang="ja-JP" altLang="en-US" sz="2800" dirty="0"/>
              <a:t>質問文と類似度の高い文書を取得</a:t>
            </a:r>
          </a:p>
        </p:txBody>
      </p:sp>
      <p:sp>
        <p:nvSpPr>
          <p:cNvPr id="54" name="テキスト ボックス 53">
            <a:extLst>
              <a:ext uri="{FF2B5EF4-FFF2-40B4-BE49-F238E27FC236}">
                <a16:creationId xmlns:a16="http://schemas.microsoft.com/office/drawing/2014/main" id="{15E23DA3-B7EF-9F3F-80D0-E517D2D62847}"/>
              </a:ext>
            </a:extLst>
          </p:cNvPr>
          <p:cNvSpPr txBox="1"/>
          <p:nvPr/>
        </p:nvSpPr>
        <p:spPr>
          <a:xfrm>
            <a:off x="2686241" y="6045685"/>
            <a:ext cx="5946839" cy="523220"/>
          </a:xfrm>
          <a:prstGeom prst="rect">
            <a:avLst/>
          </a:prstGeom>
          <a:noFill/>
        </p:spPr>
        <p:txBody>
          <a:bodyPr wrap="square" rtlCol="0">
            <a:spAutoFit/>
          </a:bodyPr>
          <a:lstStyle/>
          <a:p>
            <a:r>
              <a:rPr kumimoji="1" lang="en-US" altLang="ja-JP" sz="2800" dirty="0"/>
              <a:t>LLM</a:t>
            </a:r>
            <a:r>
              <a:rPr kumimoji="1" lang="ja-JP" altLang="en-US" sz="2800" dirty="0"/>
              <a:t>で回答を生成</a:t>
            </a:r>
          </a:p>
        </p:txBody>
      </p:sp>
    </p:spTree>
    <p:extLst>
      <p:ext uri="{BB962C8B-B14F-4D97-AF65-F5344CB8AC3E}">
        <p14:creationId xmlns:p14="http://schemas.microsoft.com/office/powerpoint/2010/main" val="3656638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B914E-1417-A460-81BD-8972B3E1ECE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D3F7999-B787-81A4-6E76-532E0D67E474}"/>
              </a:ext>
            </a:extLst>
          </p:cNvPr>
          <p:cNvSpPr>
            <a:spLocks noGrp="1"/>
          </p:cNvSpPr>
          <p:nvPr>
            <p:ph type="title"/>
          </p:nvPr>
        </p:nvSpPr>
        <p:spPr/>
        <p:txBody>
          <a:bodyPr/>
          <a:lstStyle/>
          <a:p>
            <a:r>
              <a:rPr kumimoji="1" lang="ja-JP" altLang="en-US" dirty="0"/>
              <a:t>評価方法</a:t>
            </a:r>
          </a:p>
        </p:txBody>
      </p:sp>
      <p:sp>
        <p:nvSpPr>
          <p:cNvPr id="6" name="スライド番号プレースホルダー 5">
            <a:extLst>
              <a:ext uri="{FF2B5EF4-FFF2-40B4-BE49-F238E27FC236}">
                <a16:creationId xmlns:a16="http://schemas.microsoft.com/office/drawing/2014/main" id="{595A19F4-9F6F-6A59-E4B8-17ED29358D98}"/>
              </a:ext>
            </a:extLst>
          </p:cNvPr>
          <p:cNvSpPr>
            <a:spLocks noGrp="1"/>
          </p:cNvSpPr>
          <p:nvPr>
            <p:ph type="sldNum" sz="quarter" idx="12"/>
          </p:nvPr>
        </p:nvSpPr>
        <p:spPr/>
        <p:txBody>
          <a:bodyPr/>
          <a:lstStyle/>
          <a:p>
            <a:fld id="{E67C4E37-5A2F-4ED0-A50E-CA5D6F15233D}" type="slidenum">
              <a:rPr lang="ja-JP" altLang="en-US" smtClean="0"/>
              <a:pPr/>
              <a:t>13</a:t>
            </a:fld>
            <a:endParaRPr lang="ja-JP" altLang="en-US"/>
          </a:p>
        </p:txBody>
      </p:sp>
      <p:sp>
        <p:nvSpPr>
          <p:cNvPr id="8" name="テキスト ボックス 7">
            <a:extLst>
              <a:ext uri="{FF2B5EF4-FFF2-40B4-BE49-F238E27FC236}">
                <a16:creationId xmlns:a16="http://schemas.microsoft.com/office/drawing/2014/main" id="{6C1CF591-068B-0457-38C8-E517DEAFB3EB}"/>
              </a:ext>
            </a:extLst>
          </p:cNvPr>
          <p:cNvSpPr txBox="1"/>
          <p:nvPr/>
        </p:nvSpPr>
        <p:spPr>
          <a:xfrm>
            <a:off x="836387" y="1985352"/>
            <a:ext cx="7641259" cy="3539430"/>
          </a:xfrm>
          <a:prstGeom prst="rect">
            <a:avLst/>
          </a:prstGeom>
          <a:noFill/>
        </p:spPr>
        <p:txBody>
          <a:bodyPr wrap="square">
            <a:spAutoFit/>
          </a:bodyPr>
          <a:lstStyle/>
          <a:p>
            <a:pPr marL="457200" indent="-457200">
              <a:buFont typeface="Arial" panose="020B0604020202020204" pitchFamily="34" charset="0"/>
              <a:buChar char="•"/>
            </a:pPr>
            <a:r>
              <a:rPr kumimoji="1" lang="ja-JP" altLang="en-US" sz="2800" dirty="0">
                <a:latin typeface="Arial" panose="020B0604020202020204" pitchFamily="34" charset="0"/>
              </a:rPr>
              <a:t>宮崎大学のキャンパスガイドに基づいた</a:t>
            </a:r>
            <a:endParaRPr kumimoji="1" lang="en-US" altLang="ja-JP" sz="2800" dirty="0">
              <a:latin typeface="Arial" panose="020B0604020202020204" pitchFamily="34" charset="0"/>
            </a:endParaRPr>
          </a:p>
          <a:p>
            <a:pPr indent="450850"/>
            <a:r>
              <a:rPr kumimoji="1" lang="en-US" altLang="ja-JP" sz="2800" dirty="0"/>
              <a:t>100</a:t>
            </a:r>
            <a:r>
              <a:rPr kumimoji="1" lang="ja-JP" altLang="en-US" sz="2800" dirty="0">
                <a:latin typeface="Arial" panose="020B0604020202020204" pitchFamily="34" charset="0"/>
              </a:rPr>
              <a:t>個の質問を作成し、各手法の性能を評価</a:t>
            </a:r>
            <a:endParaRPr kumimoji="1" lang="en-US" altLang="ja-JP" sz="2800" dirty="0">
              <a:latin typeface="Arial" panose="020B0604020202020204" pitchFamily="34" charset="0"/>
            </a:endParaRPr>
          </a:p>
          <a:p>
            <a:pPr marL="457200" indent="-457200">
              <a:buFont typeface="Arial" panose="020B0604020202020204" pitchFamily="34" charset="0"/>
              <a:buChar char="•"/>
            </a:pPr>
            <a:endParaRPr kumimoji="1" lang="en-US" altLang="ja-JP" sz="2800" dirty="0">
              <a:latin typeface="Arial" panose="020B0604020202020204" pitchFamily="34" charset="0"/>
            </a:endParaRPr>
          </a:p>
          <a:p>
            <a:pPr marL="457200" indent="-457200">
              <a:buFont typeface="Arial" panose="020B0604020202020204" pitchFamily="34" charset="0"/>
              <a:buChar char="•"/>
            </a:pPr>
            <a:r>
              <a:rPr kumimoji="1" lang="ja-JP" altLang="en-US" sz="2800" dirty="0">
                <a:latin typeface="Arial" panose="020B0604020202020204" pitchFamily="34" charset="0"/>
              </a:rPr>
              <a:t>質問は</a:t>
            </a:r>
            <a:r>
              <a:rPr kumimoji="1" lang="en-US" altLang="ja-JP" sz="2800" dirty="0">
                <a:latin typeface="Arial" panose="020B0604020202020204" pitchFamily="34" charset="0"/>
              </a:rPr>
              <a:t>ChatGPT</a:t>
            </a:r>
            <a:r>
              <a:rPr kumimoji="1" lang="ja-JP" altLang="en-US" sz="2800" dirty="0">
                <a:latin typeface="Arial" panose="020B0604020202020204" pitchFamily="34" charset="0"/>
              </a:rPr>
              <a:t>にキャンパスガイドを</a:t>
            </a:r>
            <a:endParaRPr kumimoji="1" lang="en-US" altLang="ja-JP" sz="2800" dirty="0">
              <a:latin typeface="Arial" panose="020B0604020202020204" pitchFamily="34" charset="0"/>
            </a:endParaRPr>
          </a:p>
          <a:p>
            <a:pPr indent="450850"/>
            <a:r>
              <a:rPr kumimoji="1" lang="ja-JP" altLang="en-US" sz="2800" dirty="0">
                <a:latin typeface="Arial" panose="020B0604020202020204" pitchFamily="34" charset="0"/>
              </a:rPr>
              <a:t>アップロードし、その内容をもとに生成</a:t>
            </a:r>
            <a:endParaRPr kumimoji="1" lang="en-US" altLang="ja-JP" sz="2800" dirty="0">
              <a:latin typeface="Arial" panose="020B0604020202020204" pitchFamily="34" charset="0"/>
            </a:endParaRPr>
          </a:p>
          <a:p>
            <a:pPr marL="457200" indent="-457200">
              <a:buFont typeface="Arial" panose="020B0604020202020204" pitchFamily="34" charset="0"/>
              <a:buChar char="•"/>
            </a:pPr>
            <a:endParaRPr kumimoji="1" lang="en-US" altLang="ja-JP" sz="2800" dirty="0">
              <a:latin typeface="Arial" panose="020B0604020202020204" pitchFamily="34" charset="0"/>
            </a:endParaRPr>
          </a:p>
          <a:p>
            <a:pPr marL="457200" indent="-457200">
              <a:buFont typeface="Arial" panose="020B0604020202020204" pitchFamily="34" charset="0"/>
              <a:buChar char="•"/>
            </a:pPr>
            <a:r>
              <a:rPr kumimoji="1" lang="ja-JP" altLang="en-US" sz="2800" dirty="0">
                <a:latin typeface="Arial" panose="020B0604020202020204" pitchFamily="34" charset="0"/>
              </a:rPr>
              <a:t>評価は主観的な判断に基づいて行い、</a:t>
            </a:r>
            <a:endParaRPr kumimoji="1" lang="en-US" altLang="ja-JP" sz="2800" dirty="0">
              <a:latin typeface="Arial" panose="020B0604020202020204" pitchFamily="34" charset="0"/>
            </a:endParaRPr>
          </a:p>
          <a:p>
            <a:pPr indent="450850"/>
            <a:r>
              <a:rPr kumimoji="1" lang="ja-JP" altLang="en-US" sz="2800" dirty="0">
                <a:latin typeface="Arial" panose="020B0604020202020204" pitchFamily="34" charset="0"/>
              </a:rPr>
              <a:t>全ての質問に対する回答の正解数で評価</a:t>
            </a:r>
            <a:endParaRPr kumimoji="1" lang="en-US" altLang="ja-JP" sz="2800" dirty="0">
              <a:latin typeface="Arial" panose="020B0604020202020204" pitchFamily="34" charset="0"/>
            </a:endParaRPr>
          </a:p>
        </p:txBody>
      </p:sp>
    </p:spTree>
    <p:extLst>
      <p:ext uri="{BB962C8B-B14F-4D97-AF65-F5344CB8AC3E}">
        <p14:creationId xmlns:p14="http://schemas.microsoft.com/office/powerpoint/2010/main" val="58189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03009-DE47-0AE3-0BFB-CC8C2DF6B32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908CA95-2C58-C2B1-C910-7DCD9F1FC8CD}"/>
              </a:ext>
            </a:extLst>
          </p:cNvPr>
          <p:cNvSpPr>
            <a:spLocks noGrp="1"/>
          </p:cNvSpPr>
          <p:nvPr>
            <p:ph type="title"/>
          </p:nvPr>
        </p:nvSpPr>
        <p:spPr/>
        <p:txBody>
          <a:bodyPr/>
          <a:lstStyle/>
          <a:p>
            <a:r>
              <a:rPr kumimoji="1" lang="en-US" altLang="ja-JP" dirty="0"/>
              <a:t>100</a:t>
            </a:r>
            <a:r>
              <a:rPr kumimoji="1" lang="ja-JP" altLang="en-US" dirty="0"/>
              <a:t>個</a:t>
            </a:r>
            <a:r>
              <a:rPr kumimoji="1" lang="ja-JP" altLang="en-US" sz="3200" dirty="0"/>
              <a:t>の</a:t>
            </a:r>
            <a:r>
              <a:rPr kumimoji="1" lang="ja-JP" altLang="en-US" dirty="0"/>
              <a:t>質問</a:t>
            </a:r>
            <a:r>
              <a:rPr kumimoji="1" lang="ja-JP" altLang="en-US" sz="3200" dirty="0"/>
              <a:t>に</a:t>
            </a:r>
            <a:r>
              <a:rPr kumimoji="1" lang="ja-JP" altLang="en-US" dirty="0"/>
              <a:t>対する正答数</a:t>
            </a:r>
          </a:p>
        </p:txBody>
      </p:sp>
      <p:sp>
        <p:nvSpPr>
          <p:cNvPr id="6" name="スライド番号プレースホルダー 5">
            <a:extLst>
              <a:ext uri="{FF2B5EF4-FFF2-40B4-BE49-F238E27FC236}">
                <a16:creationId xmlns:a16="http://schemas.microsoft.com/office/drawing/2014/main" id="{25456B2B-A892-1513-4966-0B214ED54568}"/>
              </a:ext>
            </a:extLst>
          </p:cNvPr>
          <p:cNvSpPr>
            <a:spLocks noGrp="1"/>
          </p:cNvSpPr>
          <p:nvPr>
            <p:ph type="sldNum" sz="quarter" idx="12"/>
          </p:nvPr>
        </p:nvSpPr>
        <p:spPr/>
        <p:txBody>
          <a:bodyPr/>
          <a:lstStyle/>
          <a:p>
            <a:fld id="{E67C4E37-5A2F-4ED0-A50E-CA5D6F15233D}" type="slidenum">
              <a:rPr lang="ja-JP" altLang="en-US" smtClean="0"/>
              <a:pPr/>
              <a:t>14</a:t>
            </a:fld>
            <a:endParaRPr lang="ja-JP" altLang="en-US"/>
          </a:p>
        </p:txBody>
      </p:sp>
      <p:sp>
        <p:nvSpPr>
          <p:cNvPr id="4" name="テキスト ボックス 3">
            <a:extLst>
              <a:ext uri="{FF2B5EF4-FFF2-40B4-BE49-F238E27FC236}">
                <a16:creationId xmlns:a16="http://schemas.microsoft.com/office/drawing/2014/main" id="{181BBE95-93AA-2993-399A-2EFD28ED61E3}"/>
              </a:ext>
            </a:extLst>
          </p:cNvPr>
          <p:cNvSpPr txBox="1"/>
          <p:nvPr/>
        </p:nvSpPr>
        <p:spPr>
          <a:xfrm>
            <a:off x="1249306" y="5610863"/>
            <a:ext cx="6651779" cy="954107"/>
          </a:xfrm>
          <a:prstGeom prst="rect">
            <a:avLst/>
          </a:prstGeom>
          <a:noFill/>
        </p:spPr>
        <p:txBody>
          <a:bodyPr wrap="square">
            <a:spAutoFit/>
          </a:bodyPr>
          <a:lstStyle/>
          <a:p>
            <a:r>
              <a:rPr kumimoji="1" lang="en-US" altLang="ja-JP" sz="2800" dirty="0">
                <a:latin typeface="Arial" panose="020B0604020202020204" pitchFamily="34" charset="0"/>
              </a:rPr>
              <a:t>RAG</a:t>
            </a:r>
            <a:r>
              <a:rPr kumimoji="1" lang="ja-JP" altLang="en-US" sz="2800" dirty="0">
                <a:latin typeface="Arial" panose="020B0604020202020204" pitchFamily="34" charset="0"/>
              </a:rPr>
              <a:t>がキャンパスガイドの情報をもとに</a:t>
            </a:r>
            <a:endParaRPr kumimoji="1" lang="en-US" altLang="ja-JP" sz="2800" dirty="0">
              <a:latin typeface="Arial" panose="020B0604020202020204" pitchFamily="34" charset="0"/>
            </a:endParaRPr>
          </a:p>
          <a:p>
            <a:r>
              <a:rPr kumimoji="1" lang="ja-JP" altLang="en-US" sz="2800" dirty="0">
                <a:latin typeface="Arial" panose="020B0604020202020204" pitchFamily="34" charset="0"/>
              </a:rPr>
              <a:t>正しく回答を生成している数が多い</a:t>
            </a:r>
            <a:endParaRPr kumimoji="1" lang="en-US" altLang="ja-JP" sz="2800" dirty="0">
              <a:latin typeface="Arial" panose="020B0604020202020204" pitchFamily="34" charset="0"/>
            </a:endParaRPr>
          </a:p>
        </p:txBody>
      </p:sp>
      <p:sp>
        <p:nvSpPr>
          <p:cNvPr id="5" name="テキスト ボックス 4">
            <a:extLst>
              <a:ext uri="{FF2B5EF4-FFF2-40B4-BE49-F238E27FC236}">
                <a16:creationId xmlns:a16="http://schemas.microsoft.com/office/drawing/2014/main" id="{0DB2B96B-97D2-3FF0-726B-B1B4384F2315}"/>
              </a:ext>
            </a:extLst>
          </p:cNvPr>
          <p:cNvSpPr txBox="1"/>
          <p:nvPr/>
        </p:nvSpPr>
        <p:spPr>
          <a:xfrm>
            <a:off x="223631" y="365126"/>
            <a:ext cx="1338828" cy="369332"/>
          </a:xfrm>
          <a:prstGeom prst="rect">
            <a:avLst/>
          </a:prstGeom>
          <a:noFill/>
        </p:spPr>
        <p:txBody>
          <a:bodyPr wrap="none" rtlCol="0">
            <a:spAutoFit/>
          </a:bodyPr>
          <a:lstStyle/>
          <a:p>
            <a:r>
              <a:rPr lang="ja-JP" altLang="en-US" dirty="0">
                <a:latin typeface="Arial" panose="020B0604020202020204" pitchFamily="34" charset="0"/>
                <a:ea typeface="メイリオ" panose="020B0604030504040204" pitchFamily="50" charset="-128"/>
                <a:cs typeface="Arial" panose="020B0604020202020204" pitchFamily="34" charset="0"/>
              </a:rPr>
              <a:t>結果・考察</a:t>
            </a:r>
          </a:p>
        </p:txBody>
      </p:sp>
      <p:pic>
        <p:nvPicPr>
          <p:cNvPr id="8" name="図 7">
            <a:extLst>
              <a:ext uri="{FF2B5EF4-FFF2-40B4-BE49-F238E27FC236}">
                <a16:creationId xmlns:a16="http://schemas.microsoft.com/office/drawing/2014/main" id="{3A88FFD6-D810-B706-A3A2-E73A69ECC3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110" y="1431052"/>
            <a:ext cx="6651779" cy="3995896"/>
          </a:xfrm>
          <a:prstGeom prst="rect">
            <a:avLst/>
          </a:prstGeom>
        </p:spPr>
      </p:pic>
    </p:spTree>
    <p:extLst>
      <p:ext uri="{BB962C8B-B14F-4D97-AF65-F5344CB8AC3E}">
        <p14:creationId xmlns:p14="http://schemas.microsoft.com/office/powerpoint/2010/main" val="461064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EEDFC-946E-26C3-F2E3-71D5E099AA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399CE8-6595-A6E9-59A2-B7FBABBA0B51}"/>
              </a:ext>
            </a:extLst>
          </p:cNvPr>
          <p:cNvSpPr>
            <a:spLocks noGrp="1"/>
          </p:cNvSpPr>
          <p:nvPr>
            <p:ph type="title"/>
          </p:nvPr>
        </p:nvSpPr>
        <p:spPr/>
        <p:txBody>
          <a:bodyPr/>
          <a:lstStyle/>
          <a:p>
            <a:r>
              <a:rPr kumimoji="1" lang="ja-JP" altLang="en-US" dirty="0"/>
              <a:t>回答比較</a:t>
            </a:r>
            <a:r>
              <a:rPr kumimoji="1" lang="ja-JP" altLang="en-US" sz="3200" dirty="0"/>
              <a:t>（</a:t>
            </a:r>
            <a:r>
              <a:rPr kumimoji="1" lang="en-US" altLang="ja-JP" sz="3200" dirty="0"/>
              <a:t>RAG</a:t>
            </a:r>
            <a:r>
              <a:rPr kumimoji="1" lang="ja-JP" altLang="en-US" sz="3200" dirty="0"/>
              <a:t>が正しい）</a:t>
            </a:r>
          </a:p>
        </p:txBody>
      </p:sp>
      <p:sp>
        <p:nvSpPr>
          <p:cNvPr id="4" name="スライド番号プレースホルダー 3">
            <a:extLst>
              <a:ext uri="{FF2B5EF4-FFF2-40B4-BE49-F238E27FC236}">
                <a16:creationId xmlns:a16="http://schemas.microsoft.com/office/drawing/2014/main" id="{B456FABD-CE5F-60BB-9AC0-AC7C8B8279A2}"/>
              </a:ext>
            </a:extLst>
          </p:cNvPr>
          <p:cNvSpPr>
            <a:spLocks noGrp="1"/>
          </p:cNvSpPr>
          <p:nvPr>
            <p:ph type="sldNum" sz="quarter" idx="12"/>
          </p:nvPr>
        </p:nvSpPr>
        <p:spPr/>
        <p:txBody>
          <a:bodyPr/>
          <a:lstStyle/>
          <a:p>
            <a:fld id="{E67C4E37-5A2F-4ED0-A50E-CA5D6F15233D}" type="slidenum">
              <a:rPr lang="ja-JP" altLang="en-US" smtClean="0"/>
              <a:pPr/>
              <a:t>15</a:t>
            </a:fld>
            <a:endParaRPr lang="ja-JP" altLang="en-US"/>
          </a:p>
        </p:txBody>
      </p:sp>
      <p:sp>
        <p:nvSpPr>
          <p:cNvPr id="7" name="テキスト ボックス 6">
            <a:extLst>
              <a:ext uri="{FF2B5EF4-FFF2-40B4-BE49-F238E27FC236}">
                <a16:creationId xmlns:a16="http://schemas.microsoft.com/office/drawing/2014/main" id="{541261EE-3786-C9A7-E39D-5888D3E6C3DE}"/>
              </a:ext>
            </a:extLst>
          </p:cNvPr>
          <p:cNvSpPr txBox="1"/>
          <p:nvPr/>
        </p:nvSpPr>
        <p:spPr>
          <a:xfrm>
            <a:off x="223631" y="365126"/>
            <a:ext cx="1338828" cy="369332"/>
          </a:xfrm>
          <a:prstGeom prst="rect">
            <a:avLst/>
          </a:prstGeom>
          <a:noFill/>
        </p:spPr>
        <p:txBody>
          <a:bodyPr wrap="none" rtlCol="0">
            <a:spAutoFit/>
          </a:bodyPr>
          <a:lstStyle/>
          <a:p>
            <a:r>
              <a:rPr lang="ja-JP" altLang="en-US" dirty="0">
                <a:latin typeface="Arial" panose="020B0604020202020204" pitchFamily="34" charset="0"/>
                <a:ea typeface="メイリオ" panose="020B0604030504040204" pitchFamily="50" charset="-128"/>
                <a:cs typeface="Arial" panose="020B0604020202020204" pitchFamily="34" charset="0"/>
              </a:rPr>
              <a:t>結果・考察</a:t>
            </a:r>
          </a:p>
        </p:txBody>
      </p:sp>
      <p:pic>
        <p:nvPicPr>
          <p:cNvPr id="16" name="図 15">
            <a:extLst>
              <a:ext uri="{FF2B5EF4-FFF2-40B4-BE49-F238E27FC236}">
                <a16:creationId xmlns:a16="http://schemas.microsoft.com/office/drawing/2014/main" id="{4735CA18-A3A9-13B8-2E67-016C2A45EC86}"/>
              </a:ext>
            </a:extLst>
          </p:cNvPr>
          <p:cNvPicPr>
            <a:picLocks noChangeAspect="1"/>
          </p:cNvPicPr>
          <p:nvPr/>
        </p:nvPicPr>
        <p:blipFill>
          <a:blip r:embed="rId3"/>
          <a:stretch>
            <a:fillRect/>
          </a:stretch>
        </p:blipFill>
        <p:spPr>
          <a:xfrm>
            <a:off x="985837" y="1514475"/>
            <a:ext cx="7172325" cy="3829050"/>
          </a:xfrm>
          <a:prstGeom prst="rect">
            <a:avLst/>
          </a:prstGeom>
        </p:spPr>
      </p:pic>
      <p:sp>
        <p:nvSpPr>
          <p:cNvPr id="17" name="テキスト ボックス 16">
            <a:extLst>
              <a:ext uri="{FF2B5EF4-FFF2-40B4-BE49-F238E27FC236}">
                <a16:creationId xmlns:a16="http://schemas.microsoft.com/office/drawing/2014/main" id="{6D012410-DD95-339B-6828-9F81A4EE288B}"/>
              </a:ext>
            </a:extLst>
          </p:cNvPr>
          <p:cNvSpPr txBox="1"/>
          <p:nvPr/>
        </p:nvSpPr>
        <p:spPr>
          <a:xfrm>
            <a:off x="1356182" y="5610124"/>
            <a:ext cx="6434030" cy="954107"/>
          </a:xfrm>
          <a:prstGeom prst="rect">
            <a:avLst/>
          </a:prstGeom>
          <a:noFill/>
        </p:spPr>
        <p:txBody>
          <a:bodyPr wrap="square">
            <a:spAutoFit/>
          </a:bodyPr>
          <a:lstStyle/>
          <a:p>
            <a:r>
              <a:rPr kumimoji="1" lang="en-US" altLang="ja-JP" sz="2800" dirty="0">
                <a:latin typeface="Arial" panose="020B0604020202020204" pitchFamily="34" charset="0"/>
              </a:rPr>
              <a:t>Self-RAG</a:t>
            </a:r>
            <a:r>
              <a:rPr kumimoji="1" lang="ja-JP" altLang="en-US" sz="2800" dirty="0">
                <a:latin typeface="Arial" panose="020B0604020202020204" pitchFamily="34" charset="0"/>
              </a:rPr>
              <a:t>と</a:t>
            </a:r>
            <a:r>
              <a:rPr kumimoji="1" lang="en-US" altLang="ja-JP" sz="2800" dirty="0" err="1">
                <a:latin typeface="Arial" panose="020B0604020202020204" pitchFamily="34" charset="0"/>
              </a:rPr>
              <a:t>HtmlRAG</a:t>
            </a:r>
            <a:r>
              <a:rPr kumimoji="1" lang="ja-JP" altLang="en-US" sz="2800" dirty="0">
                <a:latin typeface="Arial" panose="020B0604020202020204" pitchFamily="34" charset="0"/>
              </a:rPr>
              <a:t>は質問に関連する</a:t>
            </a:r>
            <a:endParaRPr kumimoji="1" lang="en-US" altLang="ja-JP" sz="2800" dirty="0">
              <a:latin typeface="Arial" panose="020B0604020202020204" pitchFamily="34" charset="0"/>
            </a:endParaRPr>
          </a:p>
          <a:p>
            <a:r>
              <a:rPr kumimoji="1" lang="ja-JP" altLang="en-US" sz="2800" dirty="0">
                <a:latin typeface="Arial" panose="020B0604020202020204" pitchFamily="34" charset="0"/>
              </a:rPr>
              <a:t>文書を取得できなかった</a:t>
            </a:r>
            <a:endParaRPr kumimoji="1" lang="en-US" altLang="ja-JP" sz="2800" dirty="0">
              <a:latin typeface="Arial" panose="020B0604020202020204" pitchFamily="34" charset="0"/>
            </a:endParaRPr>
          </a:p>
        </p:txBody>
      </p:sp>
    </p:spTree>
    <p:extLst>
      <p:ext uri="{BB962C8B-B14F-4D97-AF65-F5344CB8AC3E}">
        <p14:creationId xmlns:p14="http://schemas.microsoft.com/office/powerpoint/2010/main" val="3047114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606F3-C671-26EA-87F4-D0F5B19DEF9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7F490B9-1E63-77A6-99D3-93C88418E843}"/>
              </a:ext>
            </a:extLst>
          </p:cNvPr>
          <p:cNvSpPr>
            <a:spLocks noGrp="1"/>
          </p:cNvSpPr>
          <p:nvPr>
            <p:ph type="title"/>
          </p:nvPr>
        </p:nvSpPr>
        <p:spPr/>
        <p:txBody>
          <a:bodyPr/>
          <a:lstStyle/>
          <a:p>
            <a:r>
              <a:rPr kumimoji="1" lang="en-US" altLang="ja-JP" dirty="0"/>
              <a:t>3</a:t>
            </a:r>
            <a:r>
              <a:rPr kumimoji="1" lang="ja-JP" altLang="en-US" dirty="0"/>
              <a:t>つ</a:t>
            </a:r>
            <a:r>
              <a:rPr kumimoji="1" lang="ja-JP" altLang="en-US" sz="3200" dirty="0"/>
              <a:t>の</a:t>
            </a:r>
            <a:r>
              <a:rPr kumimoji="1" lang="en-US" altLang="ja-JP" dirty="0"/>
              <a:t>RAG</a:t>
            </a:r>
            <a:r>
              <a:rPr kumimoji="1" lang="ja-JP" altLang="en-US" sz="3200" dirty="0"/>
              <a:t>の</a:t>
            </a:r>
            <a:r>
              <a:rPr kumimoji="1" lang="ja-JP" altLang="en-US" dirty="0"/>
              <a:t>性能評価</a:t>
            </a:r>
            <a:endParaRPr kumimoji="1" lang="ja-JP" altLang="en-US" sz="3200" dirty="0"/>
          </a:p>
        </p:txBody>
      </p:sp>
      <p:sp>
        <p:nvSpPr>
          <p:cNvPr id="4" name="スライド番号プレースホルダー 3">
            <a:extLst>
              <a:ext uri="{FF2B5EF4-FFF2-40B4-BE49-F238E27FC236}">
                <a16:creationId xmlns:a16="http://schemas.microsoft.com/office/drawing/2014/main" id="{888E228F-BBF1-5F12-C048-CCBA262777CF}"/>
              </a:ext>
            </a:extLst>
          </p:cNvPr>
          <p:cNvSpPr>
            <a:spLocks noGrp="1"/>
          </p:cNvSpPr>
          <p:nvPr>
            <p:ph type="sldNum" sz="quarter" idx="12"/>
          </p:nvPr>
        </p:nvSpPr>
        <p:spPr/>
        <p:txBody>
          <a:bodyPr/>
          <a:lstStyle/>
          <a:p>
            <a:fld id="{E67C4E37-5A2F-4ED0-A50E-CA5D6F15233D}" type="slidenum">
              <a:rPr lang="ja-JP" altLang="en-US" smtClean="0"/>
              <a:pPr/>
              <a:t>16</a:t>
            </a:fld>
            <a:endParaRPr lang="ja-JP" altLang="en-US"/>
          </a:p>
        </p:txBody>
      </p:sp>
      <p:sp>
        <p:nvSpPr>
          <p:cNvPr id="7" name="テキスト ボックス 6">
            <a:extLst>
              <a:ext uri="{FF2B5EF4-FFF2-40B4-BE49-F238E27FC236}">
                <a16:creationId xmlns:a16="http://schemas.microsoft.com/office/drawing/2014/main" id="{3990C892-A8BA-BEAD-BAC9-ECF2D64BCA82}"/>
              </a:ext>
            </a:extLst>
          </p:cNvPr>
          <p:cNvSpPr txBox="1"/>
          <p:nvPr/>
        </p:nvSpPr>
        <p:spPr>
          <a:xfrm>
            <a:off x="223631" y="365126"/>
            <a:ext cx="1338828" cy="369332"/>
          </a:xfrm>
          <a:prstGeom prst="rect">
            <a:avLst/>
          </a:prstGeom>
          <a:noFill/>
        </p:spPr>
        <p:txBody>
          <a:bodyPr wrap="none" rtlCol="0">
            <a:spAutoFit/>
          </a:bodyPr>
          <a:lstStyle/>
          <a:p>
            <a:r>
              <a:rPr lang="ja-JP" altLang="en-US" dirty="0">
                <a:latin typeface="Arial" panose="020B0604020202020204" pitchFamily="34" charset="0"/>
                <a:ea typeface="メイリオ" panose="020B0604030504040204" pitchFamily="50" charset="-128"/>
                <a:cs typeface="Arial" panose="020B0604020202020204" pitchFamily="34" charset="0"/>
              </a:rPr>
              <a:t>結果・考察</a:t>
            </a:r>
          </a:p>
        </p:txBody>
      </p:sp>
      <p:sp>
        <p:nvSpPr>
          <p:cNvPr id="3" name="テキスト ボックス 2">
            <a:extLst>
              <a:ext uri="{FF2B5EF4-FFF2-40B4-BE49-F238E27FC236}">
                <a16:creationId xmlns:a16="http://schemas.microsoft.com/office/drawing/2014/main" id="{848CEE7E-9E75-F089-5DE1-9D6AAAFA9316}"/>
              </a:ext>
            </a:extLst>
          </p:cNvPr>
          <p:cNvSpPr txBox="1"/>
          <p:nvPr/>
        </p:nvSpPr>
        <p:spPr>
          <a:xfrm>
            <a:off x="634512" y="1985352"/>
            <a:ext cx="7886700" cy="3970318"/>
          </a:xfrm>
          <a:prstGeom prst="rect">
            <a:avLst/>
          </a:prstGeom>
          <a:noFill/>
        </p:spPr>
        <p:txBody>
          <a:bodyPr wrap="square">
            <a:spAutoFit/>
          </a:bodyPr>
          <a:lstStyle/>
          <a:p>
            <a:pPr marL="457200" indent="-457200">
              <a:buFont typeface="Arial" panose="020B0604020202020204" pitchFamily="34" charset="0"/>
              <a:buChar char="•"/>
            </a:pPr>
            <a:r>
              <a:rPr kumimoji="1" lang="en-US" altLang="ja-JP" sz="2800" dirty="0">
                <a:latin typeface="Arial" panose="020B0604020202020204" pitchFamily="34" charset="0"/>
              </a:rPr>
              <a:t>RAG</a:t>
            </a:r>
            <a:r>
              <a:rPr kumimoji="1" lang="ja-JP" altLang="en-US" sz="2800" dirty="0">
                <a:latin typeface="Arial" panose="020B0604020202020204" pitchFamily="34" charset="0"/>
              </a:rPr>
              <a:t>は基本的な</a:t>
            </a:r>
            <a:r>
              <a:rPr kumimoji="1" lang="ja-JP" altLang="en-US" sz="2800" b="1" dirty="0">
                <a:latin typeface="Arial" panose="020B0604020202020204" pitchFamily="34" charset="0"/>
              </a:rPr>
              <a:t>検索</a:t>
            </a:r>
            <a:r>
              <a:rPr kumimoji="1" lang="ja-JP" altLang="en-US" sz="2800" dirty="0">
                <a:latin typeface="Arial" panose="020B0604020202020204" pitchFamily="34" charset="0"/>
              </a:rPr>
              <a:t>と</a:t>
            </a:r>
            <a:r>
              <a:rPr kumimoji="1" lang="ja-JP" altLang="en-US" sz="2800" b="1" dirty="0">
                <a:latin typeface="Arial" panose="020B0604020202020204" pitchFamily="34" charset="0"/>
              </a:rPr>
              <a:t>生成</a:t>
            </a:r>
            <a:r>
              <a:rPr kumimoji="1" lang="ja-JP" altLang="en-US" sz="2800" dirty="0">
                <a:latin typeface="Arial" panose="020B0604020202020204" pitchFamily="34" charset="0"/>
              </a:rPr>
              <a:t>機能を有していた</a:t>
            </a:r>
            <a:endParaRPr kumimoji="1" lang="en-US" altLang="ja-JP" sz="2800" dirty="0">
              <a:latin typeface="Arial" panose="020B0604020202020204" pitchFamily="34" charset="0"/>
            </a:endParaRPr>
          </a:p>
          <a:p>
            <a:pPr marL="457200" indent="-457200">
              <a:buFont typeface="Arial" panose="020B0604020202020204" pitchFamily="34" charset="0"/>
              <a:buChar char="•"/>
            </a:pPr>
            <a:endParaRPr kumimoji="1" lang="en-US" altLang="ja-JP" sz="2800" dirty="0">
              <a:latin typeface="Arial" panose="020B0604020202020204" pitchFamily="34" charset="0"/>
            </a:endParaRPr>
          </a:p>
          <a:p>
            <a:pPr marL="457200" indent="-457200">
              <a:buFont typeface="Arial" panose="020B0604020202020204" pitchFamily="34" charset="0"/>
              <a:buChar char="•"/>
            </a:pPr>
            <a:r>
              <a:rPr kumimoji="1" lang="en-US" altLang="ja-JP" sz="2800" dirty="0">
                <a:latin typeface="Arial" panose="020B0604020202020204" pitchFamily="34" charset="0"/>
              </a:rPr>
              <a:t>Self-RAG</a:t>
            </a:r>
            <a:r>
              <a:rPr kumimoji="1" lang="ja-JP" altLang="en-US" sz="2800" dirty="0">
                <a:latin typeface="Arial" panose="020B0604020202020204" pitchFamily="34" charset="0"/>
              </a:rPr>
              <a:t>は</a:t>
            </a:r>
            <a:r>
              <a:rPr kumimoji="1" lang="ja-JP" altLang="en-US" sz="2800" b="1" dirty="0">
                <a:latin typeface="Arial" panose="020B0604020202020204" pitchFamily="34" charset="0"/>
              </a:rPr>
              <a:t>自己評価機能</a:t>
            </a:r>
            <a:r>
              <a:rPr kumimoji="1" lang="ja-JP" altLang="en-US" sz="2800" dirty="0">
                <a:latin typeface="Arial" panose="020B0604020202020204" pitchFamily="34" charset="0"/>
              </a:rPr>
              <a:t>の効果が期待されたが、明確な精度向上が確認できなかった</a:t>
            </a:r>
            <a:endParaRPr kumimoji="1" lang="en-US" altLang="ja-JP" sz="2800" dirty="0">
              <a:latin typeface="Arial" panose="020B0604020202020204" pitchFamily="34" charset="0"/>
            </a:endParaRPr>
          </a:p>
          <a:p>
            <a:pPr marL="450850"/>
            <a:endParaRPr kumimoji="1" lang="en-US" altLang="ja-JP" sz="2800" dirty="0">
              <a:latin typeface="Arial" panose="020B0604020202020204" pitchFamily="34" charset="0"/>
            </a:endParaRPr>
          </a:p>
          <a:p>
            <a:pPr marL="457200" indent="-457200">
              <a:buFont typeface="Arial" panose="020B0604020202020204" pitchFamily="34" charset="0"/>
              <a:buChar char="•"/>
            </a:pPr>
            <a:r>
              <a:rPr kumimoji="1" lang="en-US" altLang="ja-JP" sz="2800" dirty="0" err="1">
                <a:latin typeface="Arial" panose="020B0604020202020204" pitchFamily="34" charset="0"/>
              </a:rPr>
              <a:t>HtmlRAG</a:t>
            </a:r>
            <a:r>
              <a:rPr kumimoji="1" lang="ja-JP" altLang="en-US" sz="2800" dirty="0">
                <a:latin typeface="Arial" panose="020B0604020202020204" pitchFamily="34" charset="0"/>
              </a:rPr>
              <a:t>は</a:t>
            </a:r>
            <a:r>
              <a:rPr kumimoji="1" lang="en-US" altLang="ja-JP" sz="2800" b="1" dirty="0">
                <a:latin typeface="Arial" panose="020B0604020202020204" pitchFamily="34" charset="0"/>
              </a:rPr>
              <a:t>HTML</a:t>
            </a:r>
            <a:r>
              <a:rPr kumimoji="1" lang="ja-JP" altLang="en-US" sz="2800" b="1" dirty="0">
                <a:latin typeface="Arial" panose="020B0604020202020204" pitchFamily="34" charset="0"/>
              </a:rPr>
              <a:t>構造</a:t>
            </a:r>
            <a:r>
              <a:rPr kumimoji="1" lang="ja-JP" altLang="en-US" sz="2800" dirty="0">
                <a:latin typeface="Arial" panose="020B0604020202020204" pitchFamily="34" charset="0"/>
              </a:rPr>
              <a:t>の活用により情報抽出の精度向上が期待されたが、</a:t>
            </a:r>
            <a:r>
              <a:rPr kumimoji="1" lang="en-US" altLang="ja-JP" sz="2800" dirty="0">
                <a:latin typeface="Arial" panose="020B0604020202020204" pitchFamily="34" charset="0"/>
              </a:rPr>
              <a:t>PDF</a:t>
            </a:r>
            <a:r>
              <a:rPr kumimoji="1" lang="ja-JP" altLang="en-US" sz="2800" dirty="0">
                <a:latin typeface="Arial" panose="020B0604020202020204" pitchFamily="34" charset="0"/>
              </a:rPr>
              <a:t>から</a:t>
            </a:r>
            <a:r>
              <a:rPr kumimoji="1" lang="en-US" altLang="ja-JP" sz="2800" dirty="0">
                <a:latin typeface="Arial" panose="020B0604020202020204" pitchFamily="34" charset="0"/>
              </a:rPr>
              <a:t>HTML</a:t>
            </a:r>
            <a:r>
              <a:rPr kumimoji="1" lang="ja-JP" altLang="en-US" sz="2800" dirty="0">
                <a:latin typeface="Arial" panose="020B0604020202020204" pitchFamily="34" charset="0"/>
              </a:rPr>
              <a:t>への変換過程に起因する問題が性能に影響を与えた</a:t>
            </a:r>
            <a:endParaRPr kumimoji="1" lang="en-US" altLang="ja-JP" sz="2800" dirty="0">
              <a:latin typeface="Arial" panose="020B0604020202020204" pitchFamily="34" charset="0"/>
            </a:endParaRPr>
          </a:p>
        </p:txBody>
      </p:sp>
    </p:spTree>
    <p:extLst>
      <p:ext uri="{BB962C8B-B14F-4D97-AF65-F5344CB8AC3E}">
        <p14:creationId xmlns:p14="http://schemas.microsoft.com/office/powerpoint/2010/main" val="2803329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231800-5102-413E-84E6-7418D3526BE5}"/>
              </a:ext>
            </a:extLst>
          </p:cNvPr>
          <p:cNvSpPr>
            <a:spLocks noGrp="1"/>
          </p:cNvSpPr>
          <p:nvPr>
            <p:ph type="title"/>
          </p:nvPr>
        </p:nvSpPr>
        <p:spPr/>
        <p:txBody>
          <a:bodyPr/>
          <a:lstStyle/>
          <a:p>
            <a:r>
              <a:rPr kumimoji="1" lang="ja-JP" altLang="en-US" dirty="0"/>
              <a:t>まとめ</a:t>
            </a:r>
          </a:p>
        </p:txBody>
      </p:sp>
      <p:sp>
        <p:nvSpPr>
          <p:cNvPr id="4" name="スライド番号プレースホルダー 3">
            <a:extLst>
              <a:ext uri="{FF2B5EF4-FFF2-40B4-BE49-F238E27FC236}">
                <a16:creationId xmlns:a16="http://schemas.microsoft.com/office/drawing/2014/main" id="{2611C062-6AD2-4B48-8ECC-ADC45C68A5CE}"/>
              </a:ext>
            </a:extLst>
          </p:cNvPr>
          <p:cNvSpPr>
            <a:spLocks noGrp="1"/>
          </p:cNvSpPr>
          <p:nvPr>
            <p:ph type="sldNum" sz="quarter" idx="12"/>
          </p:nvPr>
        </p:nvSpPr>
        <p:spPr/>
        <p:txBody>
          <a:bodyPr/>
          <a:lstStyle/>
          <a:p>
            <a:fld id="{E67C4E37-5A2F-4ED0-A50E-CA5D6F15233D}" type="slidenum">
              <a:rPr lang="ja-JP" altLang="en-US" smtClean="0"/>
              <a:pPr/>
              <a:t>17</a:t>
            </a:fld>
            <a:endParaRPr lang="ja-JP" altLang="en-US"/>
          </a:p>
        </p:txBody>
      </p:sp>
      <p:sp>
        <p:nvSpPr>
          <p:cNvPr id="3" name="テキスト ボックス 2">
            <a:extLst>
              <a:ext uri="{FF2B5EF4-FFF2-40B4-BE49-F238E27FC236}">
                <a16:creationId xmlns:a16="http://schemas.microsoft.com/office/drawing/2014/main" id="{A1791771-EF72-FDDD-20E0-AE0A1C5BF3AD}"/>
              </a:ext>
            </a:extLst>
          </p:cNvPr>
          <p:cNvSpPr txBox="1"/>
          <p:nvPr/>
        </p:nvSpPr>
        <p:spPr>
          <a:xfrm>
            <a:off x="720187" y="1995649"/>
            <a:ext cx="7703626" cy="1815882"/>
          </a:xfrm>
          <a:prstGeom prst="rect">
            <a:avLst/>
          </a:prstGeom>
          <a:noFill/>
        </p:spPr>
        <p:txBody>
          <a:bodyPr wrap="square">
            <a:spAutoFit/>
          </a:bodyPr>
          <a:lstStyle/>
          <a:p>
            <a:pPr marL="457200" indent="-457200">
              <a:buFont typeface="Arial" panose="020B0604020202020204" pitchFamily="34" charset="0"/>
              <a:buChar char="•"/>
            </a:pPr>
            <a:r>
              <a:rPr lang="ja-JP" altLang="en-US" sz="2800" dirty="0"/>
              <a:t>キャンパスガイドを対象に</a:t>
            </a:r>
            <a:r>
              <a:rPr lang="en-US" altLang="ja-JP" sz="2800" dirty="0"/>
              <a:t>RAG</a:t>
            </a:r>
            <a:r>
              <a:rPr lang="ja-JP" altLang="en-US" sz="2800" dirty="0"/>
              <a:t>、</a:t>
            </a:r>
            <a:r>
              <a:rPr lang="en-US" altLang="ja-JP" sz="2800" dirty="0"/>
              <a:t>Self-RAG</a:t>
            </a:r>
            <a:r>
              <a:rPr lang="ja-JP" altLang="en-US" sz="2800" dirty="0"/>
              <a:t>、</a:t>
            </a:r>
            <a:r>
              <a:rPr lang="en-US" altLang="ja-JP" sz="2800" dirty="0" err="1"/>
              <a:t>HtmlRAG</a:t>
            </a:r>
            <a:r>
              <a:rPr lang="ja-JP" altLang="en-US" sz="2800" dirty="0"/>
              <a:t>の</a:t>
            </a:r>
            <a:r>
              <a:rPr lang="en-US" altLang="ja-JP" sz="2800" dirty="0"/>
              <a:t>3</a:t>
            </a:r>
            <a:r>
              <a:rPr lang="ja-JP" altLang="en-US" sz="2800" dirty="0"/>
              <a:t>つの手法を比較した</a:t>
            </a:r>
            <a:endParaRPr lang="en-US" altLang="ja-JP" sz="2800" dirty="0"/>
          </a:p>
          <a:p>
            <a:pPr marL="457200" indent="-457200">
              <a:buFont typeface="Arial" panose="020B0604020202020204" pitchFamily="34" charset="0"/>
              <a:buChar char="•"/>
            </a:pPr>
            <a:endParaRPr lang="en-US" altLang="ja-JP" sz="2800" dirty="0"/>
          </a:p>
          <a:p>
            <a:pPr marL="457200" indent="-457200">
              <a:buFont typeface="Arial" panose="020B0604020202020204" pitchFamily="34" charset="0"/>
              <a:buChar char="•"/>
            </a:pPr>
            <a:r>
              <a:rPr lang="en-US" altLang="ja-JP" sz="2800" dirty="0"/>
              <a:t>RAG</a:t>
            </a:r>
            <a:r>
              <a:rPr lang="ja-JP" altLang="en-US" sz="2800" dirty="0"/>
              <a:t>が最も多くの正答を生成した</a:t>
            </a:r>
            <a:endParaRPr lang="en-US" altLang="ja-JP" sz="2800" dirty="0"/>
          </a:p>
        </p:txBody>
      </p:sp>
      <p:pic>
        <p:nvPicPr>
          <p:cNvPr id="5" name="図 4" descr="グラフ, 棒グラフ&#10;&#10;自動的に生成された説明">
            <a:extLst>
              <a:ext uri="{FF2B5EF4-FFF2-40B4-BE49-F238E27FC236}">
                <a16:creationId xmlns:a16="http://schemas.microsoft.com/office/drawing/2014/main" id="{3540689C-EF21-F27A-29AF-731BE87628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4554" y="3811531"/>
            <a:ext cx="2877185" cy="2879725"/>
          </a:xfrm>
          <a:prstGeom prst="rect">
            <a:avLst/>
          </a:prstGeom>
        </p:spPr>
      </p:pic>
    </p:spTree>
    <p:extLst>
      <p:ext uri="{BB962C8B-B14F-4D97-AF65-F5344CB8AC3E}">
        <p14:creationId xmlns:p14="http://schemas.microsoft.com/office/powerpoint/2010/main" val="999698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29B7D2-B80C-4CA6-A92E-231E85A2CB9D}"/>
              </a:ext>
            </a:extLst>
          </p:cNvPr>
          <p:cNvSpPr>
            <a:spLocks noGrp="1"/>
          </p:cNvSpPr>
          <p:nvPr>
            <p:ph type="title"/>
          </p:nvPr>
        </p:nvSpPr>
        <p:spPr/>
        <p:txBody>
          <a:bodyPr/>
          <a:lstStyle/>
          <a:p>
            <a:r>
              <a:rPr kumimoji="1" lang="ja-JP" altLang="en-US" dirty="0"/>
              <a:t>今後</a:t>
            </a:r>
            <a:r>
              <a:rPr kumimoji="1" lang="ja-JP" altLang="en-US" sz="3200" dirty="0"/>
              <a:t>の</a:t>
            </a:r>
            <a:r>
              <a:rPr kumimoji="1" lang="ja-JP" altLang="en-US" dirty="0"/>
              <a:t>課題</a:t>
            </a:r>
          </a:p>
        </p:txBody>
      </p:sp>
      <p:sp>
        <p:nvSpPr>
          <p:cNvPr id="4" name="スライド番号プレースホルダー 3">
            <a:extLst>
              <a:ext uri="{FF2B5EF4-FFF2-40B4-BE49-F238E27FC236}">
                <a16:creationId xmlns:a16="http://schemas.microsoft.com/office/drawing/2014/main" id="{75FBC775-8C03-4015-8489-3DB51A290CCD}"/>
              </a:ext>
            </a:extLst>
          </p:cNvPr>
          <p:cNvSpPr>
            <a:spLocks noGrp="1"/>
          </p:cNvSpPr>
          <p:nvPr>
            <p:ph type="sldNum" sz="quarter" idx="12"/>
          </p:nvPr>
        </p:nvSpPr>
        <p:spPr/>
        <p:txBody>
          <a:bodyPr/>
          <a:lstStyle/>
          <a:p>
            <a:fld id="{E67C4E37-5A2F-4ED0-A50E-CA5D6F15233D}" type="slidenum">
              <a:rPr lang="ja-JP" altLang="en-US" smtClean="0"/>
              <a:pPr/>
              <a:t>18</a:t>
            </a:fld>
            <a:endParaRPr lang="ja-JP" altLang="en-US"/>
          </a:p>
        </p:txBody>
      </p:sp>
      <p:sp>
        <p:nvSpPr>
          <p:cNvPr id="3" name="テキスト ボックス 2">
            <a:extLst>
              <a:ext uri="{FF2B5EF4-FFF2-40B4-BE49-F238E27FC236}">
                <a16:creationId xmlns:a16="http://schemas.microsoft.com/office/drawing/2014/main" id="{B2D11759-3405-D07B-0F91-634B17A219C8}"/>
              </a:ext>
            </a:extLst>
          </p:cNvPr>
          <p:cNvSpPr txBox="1"/>
          <p:nvPr/>
        </p:nvSpPr>
        <p:spPr>
          <a:xfrm>
            <a:off x="1325276" y="1995639"/>
            <a:ext cx="6024997" cy="1815882"/>
          </a:xfrm>
          <a:prstGeom prst="rect">
            <a:avLst/>
          </a:prstGeom>
          <a:noFill/>
        </p:spPr>
        <p:txBody>
          <a:bodyPr wrap="square">
            <a:spAutoFit/>
          </a:bodyPr>
          <a:lstStyle/>
          <a:p>
            <a:pPr marL="457200" indent="-457200">
              <a:buFont typeface="Arial" panose="020B0604020202020204" pitchFamily="34" charset="0"/>
              <a:buChar char="•"/>
            </a:pPr>
            <a:r>
              <a:rPr lang="en-US" altLang="ja-JP" sz="2800" dirty="0"/>
              <a:t>RAG</a:t>
            </a:r>
            <a:r>
              <a:rPr lang="ja-JP" altLang="en-US" sz="2800" dirty="0"/>
              <a:t>の精度を上げるためには、</a:t>
            </a:r>
            <a:endParaRPr lang="en-US" altLang="ja-JP" sz="2800" dirty="0"/>
          </a:p>
          <a:p>
            <a:pPr indent="450850"/>
            <a:r>
              <a:rPr lang="ja-JP" altLang="en-US" sz="2800" dirty="0"/>
              <a:t>データの前処理の改善をする</a:t>
            </a:r>
            <a:endParaRPr lang="en-US" altLang="ja-JP" sz="2800" dirty="0"/>
          </a:p>
          <a:p>
            <a:pPr marL="457200" indent="-457200">
              <a:buFont typeface="Arial" panose="020B0604020202020204" pitchFamily="34" charset="0"/>
              <a:buChar char="•"/>
            </a:pPr>
            <a:endParaRPr lang="en-US" altLang="ja-JP" sz="2800" dirty="0"/>
          </a:p>
          <a:p>
            <a:pPr marL="457200" indent="-457200">
              <a:buFont typeface="Arial" panose="020B0604020202020204" pitchFamily="34" charset="0"/>
              <a:buChar char="•"/>
            </a:pPr>
            <a:r>
              <a:rPr lang="ja-JP" altLang="en-US" sz="2800" dirty="0"/>
              <a:t>他の</a:t>
            </a:r>
            <a:r>
              <a:rPr lang="en-US" altLang="ja-JP" sz="2800" dirty="0"/>
              <a:t>RAG</a:t>
            </a:r>
            <a:r>
              <a:rPr lang="ja-JP" altLang="en-US" sz="2800" dirty="0"/>
              <a:t>も比較する</a:t>
            </a:r>
            <a:endParaRPr lang="en-US" altLang="ja-JP" sz="2800" dirty="0"/>
          </a:p>
        </p:txBody>
      </p:sp>
    </p:spTree>
    <p:extLst>
      <p:ext uri="{BB962C8B-B14F-4D97-AF65-F5344CB8AC3E}">
        <p14:creationId xmlns:p14="http://schemas.microsoft.com/office/powerpoint/2010/main" val="373250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A7C534-0F0C-84DC-8D2A-6FA861CFADA4}"/>
            </a:ext>
          </a:extLst>
        </p:cNvPr>
        <p:cNvGrpSpPr/>
        <p:nvPr/>
      </p:nvGrpSpPr>
      <p:grpSpPr>
        <a:xfrm>
          <a:off x="0" y="0"/>
          <a:ext cx="0" cy="0"/>
          <a:chOff x="0" y="0"/>
          <a:chExt cx="0" cy="0"/>
        </a:xfrm>
      </p:grpSpPr>
      <p:pic>
        <p:nvPicPr>
          <p:cNvPr id="6" name="図 5">
            <a:extLst>
              <a:ext uri="{FF2B5EF4-FFF2-40B4-BE49-F238E27FC236}">
                <a16:creationId xmlns:a16="http://schemas.microsoft.com/office/drawing/2014/main" id="{E711EFAB-E33F-3ACD-87D0-204D9F806D3E}"/>
              </a:ext>
            </a:extLst>
          </p:cNvPr>
          <p:cNvPicPr>
            <a:picLocks noChangeAspect="1"/>
          </p:cNvPicPr>
          <p:nvPr/>
        </p:nvPicPr>
        <p:blipFill>
          <a:blip r:embed="rId3"/>
          <a:srcRect r="176"/>
          <a:stretch/>
        </p:blipFill>
        <p:spPr>
          <a:xfrm>
            <a:off x="1441791" y="3864686"/>
            <a:ext cx="6266814" cy="4867954"/>
          </a:xfrm>
          <a:prstGeom prst="rect">
            <a:avLst/>
          </a:prstGeom>
        </p:spPr>
      </p:pic>
      <p:sp>
        <p:nvSpPr>
          <p:cNvPr id="2" name="タイトル 1">
            <a:extLst>
              <a:ext uri="{FF2B5EF4-FFF2-40B4-BE49-F238E27FC236}">
                <a16:creationId xmlns:a16="http://schemas.microsoft.com/office/drawing/2014/main" id="{C8773FC1-3D14-FCDD-F2DF-7F48ECCA85A0}"/>
              </a:ext>
            </a:extLst>
          </p:cNvPr>
          <p:cNvSpPr>
            <a:spLocks noGrp="1"/>
          </p:cNvSpPr>
          <p:nvPr>
            <p:ph type="title"/>
          </p:nvPr>
        </p:nvSpPr>
        <p:spPr/>
        <p:txBody>
          <a:bodyPr/>
          <a:lstStyle/>
          <a:p>
            <a:r>
              <a:rPr lang="en-US" altLang="ja-JP" dirty="0"/>
              <a:t>PDF</a:t>
            </a:r>
            <a:r>
              <a:rPr lang="ja-JP" altLang="en-US" sz="3200" dirty="0"/>
              <a:t>と</a:t>
            </a:r>
            <a:r>
              <a:rPr lang="ja-JP" altLang="en-US" dirty="0"/>
              <a:t>プレーンテキスト</a:t>
            </a:r>
            <a:endParaRPr kumimoji="1" lang="ja-JP" altLang="en-US" dirty="0"/>
          </a:p>
        </p:txBody>
      </p:sp>
      <p:sp>
        <p:nvSpPr>
          <p:cNvPr id="4" name="スライド番号プレースホルダー 3">
            <a:extLst>
              <a:ext uri="{FF2B5EF4-FFF2-40B4-BE49-F238E27FC236}">
                <a16:creationId xmlns:a16="http://schemas.microsoft.com/office/drawing/2014/main" id="{96D29A15-9E73-D9C5-E6B4-B0A051687025}"/>
              </a:ext>
            </a:extLst>
          </p:cNvPr>
          <p:cNvSpPr>
            <a:spLocks noGrp="1"/>
          </p:cNvSpPr>
          <p:nvPr>
            <p:ph type="sldNum" sz="quarter" idx="12"/>
          </p:nvPr>
        </p:nvSpPr>
        <p:spPr/>
        <p:txBody>
          <a:bodyPr/>
          <a:lstStyle/>
          <a:p>
            <a:fld id="{E67C4E37-5A2F-4ED0-A50E-CA5D6F15233D}" type="slidenum">
              <a:rPr lang="ja-JP" altLang="en-US" smtClean="0"/>
              <a:pPr/>
              <a:t>19</a:t>
            </a:fld>
            <a:endParaRPr lang="ja-JP" altLang="en-US"/>
          </a:p>
        </p:txBody>
      </p:sp>
      <p:pic>
        <p:nvPicPr>
          <p:cNvPr id="8" name="図 7">
            <a:extLst>
              <a:ext uri="{FF2B5EF4-FFF2-40B4-BE49-F238E27FC236}">
                <a16:creationId xmlns:a16="http://schemas.microsoft.com/office/drawing/2014/main" id="{DA9B2E88-85D9-DA54-AF85-A6EF793C308B}"/>
              </a:ext>
            </a:extLst>
          </p:cNvPr>
          <p:cNvPicPr>
            <a:picLocks noChangeAspect="1"/>
          </p:cNvPicPr>
          <p:nvPr/>
        </p:nvPicPr>
        <p:blipFill>
          <a:blip r:embed="rId4"/>
          <a:stretch>
            <a:fillRect/>
          </a:stretch>
        </p:blipFill>
        <p:spPr>
          <a:xfrm>
            <a:off x="1591389" y="1285380"/>
            <a:ext cx="5963482" cy="2495898"/>
          </a:xfrm>
          <a:prstGeom prst="rect">
            <a:avLst/>
          </a:prstGeom>
        </p:spPr>
      </p:pic>
    </p:spTree>
    <p:extLst>
      <p:ext uri="{BB962C8B-B14F-4D97-AF65-F5344CB8AC3E}">
        <p14:creationId xmlns:p14="http://schemas.microsoft.com/office/powerpoint/2010/main" val="59918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BC7EC-FF66-060F-1ED7-4AB6422CE6B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6BD0EFE-94D1-DEE8-AEC7-DA63D2C8CCD1}"/>
              </a:ext>
            </a:extLst>
          </p:cNvPr>
          <p:cNvSpPr>
            <a:spLocks noGrp="1"/>
          </p:cNvSpPr>
          <p:nvPr>
            <p:ph type="title"/>
          </p:nvPr>
        </p:nvSpPr>
        <p:spPr/>
        <p:txBody>
          <a:bodyPr/>
          <a:lstStyle/>
          <a:p>
            <a:r>
              <a:rPr kumimoji="1" lang="ja-JP" altLang="en-US" dirty="0"/>
              <a:t>もうくんチャットボット</a:t>
            </a:r>
          </a:p>
        </p:txBody>
      </p:sp>
      <p:sp>
        <p:nvSpPr>
          <p:cNvPr id="3" name="スライド番号プレースホルダー 2">
            <a:extLst>
              <a:ext uri="{FF2B5EF4-FFF2-40B4-BE49-F238E27FC236}">
                <a16:creationId xmlns:a16="http://schemas.microsoft.com/office/drawing/2014/main" id="{C9987D3B-551B-BAD9-BD09-B02DF6360192}"/>
              </a:ext>
            </a:extLst>
          </p:cNvPr>
          <p:cNvSpPr>
            <a:spLocks noGrp="1"/>
          </p:cNvSpPr>
          <p:nvPr>
            <p:ph type="sldNum" sz="quarter" idx="12"/>
          </p:nvPr>
        </p:nvSpPr>
        <p:spPr/>
        <p:txBody>
          <a:bodyPr/>
          <a:lstStyle/>
          <a:p>
            <a:fld id="{E67C4E37-5A2F-4ED0-A50E-CA5D6F15233D}" type="slidenum">
              <a:rPr lang="ja-JP" altLang="en-US" smtClean="0"/>
              <a:pPr/>
              <a:t>2</a:t>
            </a:fld>
            <a:endParaRPr lang="ja-JP" altLang="en-US"/>
          </a:p>
        </p:txBody>
      </p:sp>
      <p:sp>
        <p:nvSpPr>
          <p:cNvPr id="6" name="テキスト ボックス 5">
            <a:extLst>
              <a:ext uri="{FF2B5EF4-FFF2-40B4-BE49-F238E27FC236}">
                <a16:creationId xmlns:a16="http://schemas.microsoft.com/office/drawing/2014/main" id="{717E41FA-46BA-FF8A-8449-604872DD8A55}"/>
              </a:ext>
            </a:extLst>
          </p:cNvPr>
          <p:cNvSpPr txBox="1"/>
          <p:nvPr/>
        </p:nvSpPr>
        <p:spPr>
          <a:xfrm>
            <a:off x="190068" y="365126"/>
            <a:ext cx="1107996" cy="369332"/>
          </a:xfrm>
          <a:prstGeom prst="rect">
            <a:avLst/>
          </a:prstGeom>
          <a:noFill/>
        </p:spPr>
        <p:txBody>
          <a:bodyPr wrap="none" rtlCol="0">
            <a:spAutoFit/>
          </a:bodyPr>
          <a:lstStyle/>
          <a:p>
            <a:r>
              <a:rPr lang="ja-JP" altLang="en-US" dirty="0">
                <a:latin typeface="Arial" panose="020B0604020202020204" pitchFamily="34" charset="0"/>
                <a:ea typeface="メイリオ" panose="020B0604030504040204" pitchFamily="50" charset="-128"/>
                <a:cs typeface="Arial" panose="020B0604020202020204" pitchFamily="34" charset="0"/>
              </a:rPr>
              <a:t>研究背景</a:t>
            </a:r>
          </a:p>
        </p:txBody>
      </p:sp>
      <p:sp>
        <p:nvSpPr>
          <p:cNvPr id="8" name="テキスト ボックス 7">
            <a:extLst>
              <a:ext uri="{FF2B5EF4-FFF2-40B4-BE49-F238E27FC236}">
                <a16:creationId xmlns:a16="http://schemas.microsoft.com/office/drawing/2014/main" id="{922024F0-A53C-5BC2-0169-A409407ECFEE}"/>
              </a:ext>
            </a:extLst>
          </p:cNvPr>
          <p:cNvSpPr txBox="1"/>
          <p:nvPr/>
        </p:nvSpPr>
        <p:spPr>
          <a:xfrm>
            <a:off x="808332" y="1767984"/>
            <a:ext cx="7527333" cy="954107"/>
          </a:xfrm>
          <a:prstGeom prst="rect">
            <a:avLst/>
          </a:prstGeom>
          <a:noFill/>
        </p:spPr>
        <p:txBody>
          <a:bodyPr wrap="square">
            <a:spAutoFit/>
          </a:bodyPr>
          <a:lstStyle/>
          <a:p>
            <a:r>
              <a:rPr lang="ja-JP" altLang="en-US" sz="2800" dirty="0"/>
              <a:t>選択された内容や入力した情報を自動で</a:t>
            </a:r>
            <a:endParaRPr lang="en-US" altLang="ja-JP" sz="2800" dirty="0"/>
          </a:p>
          <a:p>
            <a:r>
              <a:rPr lang="ja-JP" altLang="en-US" sz="2800" dirty="0"/>
              <a:t>判断し、最適な回答を行う</a:t>
            </a:r>
            <a:endParaRPr lang="en-US" altLang="ja-JP" sz="2800" dirty="0"/>
          </a:p>
        </p:txBody>
      </p:sp>
      <p:pic>
        <p:nvPicPr>
          <p:cNvPr id="15" name="図 14">
            <a:extLst>
              <a:ext uri="{FF2B5EF4-FFF2-40B4-BE49-F238E27FC236}">
                <a16:creationId xmlns:a16="http://schemas.microsoft.com/office/drawing/2014/main" id="{6530053E-8030-E23A-AA77-762A2F910179}"/>
              </a:ext>
            </a:extLst>
          </p:cNvPr>
          <p:cNvPicPr>
            <a:picLocks noChangeAspect="1"/>
          </p:cNvPicPr>
          <p:nvPr/>
        </p:nvPicPr>
        <p:blipFill>
          <a:blip r:embed="rId3">
            <a:extLst>
              <a:ext uri="{28A0092B-C50C-407E-A947-70E740481C1C}">
                <a14:useLocalDpi xmlns:a14="http://schemas.microsoft.com/office/drawing/2010/main" val="0"/>
              </a:ext>
            </a:extLst>
          </a:blip>
          <a:srcRect l="781" r="781"/>
          <a:stretch/>
        </p:blipFill>
        <p:spPr>
          <a:xfrm>
            <a:off x="5765498" y="2387600"/>
            <a:ext cx="2498815" cy="4141006"/>
          </a:xfrm>
          <a:prstGeom prst="rect">
            <a:avLst/>
          </a:prstGeom>
        </p:spPr>
      </p:pic>
      <p:sp>
        <p:nvSpPr>
          <p:cNvPr id="16" name="テキスト ボックス 15">
            <a:extLst>
              <a:ext uri="{FF2B5EF4-FFF2-40B4-BE49-F238E27FC236}">
                <a16:creationId xmlns:a16="http://schemas.microsoft.com/office/drawing/2014/main" id="{2DB2E734-317D-C10A-A51A-E3EAED01B347}"/>
              </a:ext>
            </a:extLst>
          </p:cNvPr>
          <p:cNvSpPr txBox="1"/>
          <p:nvPr/>
        </p:nvSpPr>
        <p:spPr>
          <a:xfrm>
            <a:off x="6570749" y="6528606"/>
            <a:ext cx="1906897" cy="253916"/>
          </a:xfrm>
          <a:prstGeom prst="rect">
            <a:avLst/>
          </a:prstGeom>
          <a:noFill/>
        </p:spPr>
        <p:txBody>
          <a:bodyPr wrap="square">
            <a:spAutoFit/>
          </a:bodyPr>
          <a:lstStyle/>
          <a:p>
            <a:r>
              <a:rPr lang="en-US" altLang="ja-JP" sz="1050">
                <a:hlinkClick r:id="rId4"/>
              </a:rPr>
              <a:t>https://www</a:t>
            </a:r>
            <a:r>
              <a:rPr lang="en-US" altLang="ja-JP" sz="1050" dirty="0">
                <a:hlinkClick r:id="rId4"/>
              </a:rPr>
              <a:t>.miyazaki-u.ac</a:t>
            </a:r>
            <a:r>
              <a:rPr lang="en-US" altLang="ja-JP" sz="1050">
                <a:hlinkClick r:id="rId4"/>
              </a:rPr>
              <a:t>.jp/</a:t>
            </a:r>
            <a:endParaRPr lang="ja-JP" altLang="en-US" sz="1050" dirty="0"/>
          </a:p>
        </p:txBody>
      </p:sp>
      <p:sp>
        <p:nvSpPr>
          <p:cNvPr id="18" name="テキスト ボックス 17">
            <a:extLst>
              <a:ext uri="{FF2B5EF4-FFF2-40B4-BE49-F238E27FC236}">
                <a16:creationId xmlns:a16="http://schemas.microsoft.com/office/drawing/2014/main" id="{0B8BF59A-7753-AA2E-048C-3D748256BFA9}"/>
              </a:ext>
            </a:extLst>
          </p:cNvPr>
          <p:cNvSpPr txBox="1"/>
          <p:nvPr/>
        </p:nvSpPr>
        <p:spPr>
          <a:xfrm>
            <a:off x="628650" y="4458103"/>
            <a:ext cx="4957166" cy="1815882"/>
          </a:xfrm>
          <a:prstGeom prst="rect">
            <a:avLst/>
          </a:prstGeom>
          <a:noFill/>
        </p:spPr>
        <p:txBody>
          <a:bodyPr wrap="square">
            <a:spAutoFit/>
          </a:bodyPr>
          <a:lstStyle/>
          <a:p>
            <a:pPr marL="457200" indent="-457200">
              <a:buFont typeface="Arial" panose="020B0604020202020204" pitchFamily="34" charset="0"/>
              <a:buChar char="•"/>
            </a:pPr>
            <a:r>
              <a:rPr lang="ja-JP" altLang="en-US" sz="2800" dirty="0"/>
              <a:t>キャンパスガイドの内容については答えてくれない</a:t>
            </a:r>
            <a:endParaRPr lang="en-US" altLang="ja-JP" sz="2800" dirty="0"/>
          </a:p>
          <a:p>
            <a:pPr marL="457200" indent="-457200">
              <a:buFont typeface="Arial" panose="020B0604020202020204" pitchFamily="34" charset="0"/>
              <a:buChar char="•"/>
            </a:pPr>
            <a:endParaRPr lang="en-US" altLang="ja-JP" sz="2800" dirty="0"/>
          </a:p>
          <a:p>
            <a:pPr marL="457200" indent="-457200">
              <a:buFont typeface="Arial" panose="020B0604020202020204" pitchFamily="34" charset="0"/>
              <a:buChar char="•"/>
            </a:pPr>
            <a:r>
              <a:rPr lang="ja-JP" altLang="en-US" sz="2800" dirty="0"/>
              <a:t>チャット内で解決しない</a:t>
            </a:r>
            <a:endParaRPr lang="en-US" altLang="ja-JP" sz="2800" dirty="0"/>
          </a:p>
        </p:txBody>
      </p:sp>
    </p:spTree>
    <p:extLst>
      <p:ext uri="{BB962C8B-B14F-4D97-AF65-F5344CB8AC3E}">
        <p14:creationId xmlns:p14="http://schemas.microsoft.com/office/powerpoint/2010/main" val="353747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FF0FA8-2058-4FB5-B5EA-58024CA37981}"/>
              </a:ext>
              <a:ext uri="{C183D7F6-B498-43B3-948B-1728B52AA6E4}">
                <adec:decorative xmlns:adec="http://schemas.microsoft.com/office/drawing/2017/decorative" val="0"/>
              </a:ext>
            </a:extLst>
          </p:cNvPr>
          <p:cNvSpPr>
            <a:spLocks noGrp="1"/>
          </p:cNvSpPr>
          <p:nvPr>
            <p:ph type="title"/>
          </p:nvPr>
        </p:nvSpPr>
        <p:spPr/>
        <p:txBody>
          <a:bodyPr/>
          <a:lstStyle/>
          <a:p>
            <a:r>
              <a:rPr kumimoji="1" lang="ja-JP" altLang="en-US" dirty="0"/>
              <a:t>本日</a:t>
            </a:r>
            <a:r>
              <a:rPr kumimoji="1" lang="ja-JP" altLang="en-US" sz="3200" dirty="0"/>
              <a:t>の</a:t>
            </a:r>
            <a:r>
              <a:rPr kumimoji="1" lang="ja-JP" altLang="en-US" dirty="0"/>
              <a:t>発表内容</a:t>
            </a:r>
          </a:p>
        </p:txBody>
      </p:sp>
      <p:sp>
        <p:nvSpPr>
          <p:cNvPr id="5" name="スライド番号プレースホルダー 4">
            <a:extLst>
              <a:ext uri="{FF2B5EF4-FFF2-40B4-BE49-F238E27FC236}">
                <a16:creationId xmlns:a16="http://schemas.microsoft.com/office/drawing/2014/main" id="{BBCFC36C-D5C9-4A03-A0BB-3577C13E82B7}"/>
              </a:ext>
            </a:extLst>
          </p:cNvPr>
          <p:cNvSpPr>
            <a:spLocks noGrp="1"/>
          </p:cNvSpPr>
          <p:nvPr>
            <p:ph type="sldNum" sz="quarter" idx="12"/>
          </p:nvPr>
        </p:nvSpPr>
        <p:spPr/>
        <p:txBody>
          <a:bodyPr/>
          <a:lstStyle/>
          <a:p>
            <a:fld id="{E67C4E37-5A2F-4ED0-A50E-CA5D6F15233D}" type="slidenum">
              <a:rPr lang="ja-JP" altLang="en-US" smtClean="0"/>
              <a:pPr/>
              <a:t>20</a:t>
            </a:fld>
            <a:endParaRPr lang="ja-JP" altLang="en-US"/>
          </a:p>
        </p:txBody>
      </p:sp>
      <p:sp>
        <p:nvSpPr>
          <p:cNvPr id="7" name="テキスト ボックス 6">
            <a:extLst>
              <a:ext uri="{FF2B5EF4-FFF2-40B4-BE49-F238E27FC236}">
                <a16:creationId xmlns:a16="http://schemas.microsoft.com/office/drawing/2014/main" id="{E53AC2A1-8D86-4609-BC8B-60807F09BAE5}"/>
              </a:ext>
            </a:extLst>
          </p:cNvPr>
          <p:cNvSpPr txBox="1"/>
          <p:nvPr/>
        </p:nvSpPr>
        <p:spPr>
          <a:xfrm>
            <a:off x="522514" y="1794314"/>
            <a:ext cx="3087705" cy="4093428"/>
          </a:xfrm>
          <a:prstGeom prst="rect">
            <a:avLst/>
          </a:prstGeom>
          <a:noFill/>
        </p:spPr>
        <p:txBody>
          <a:bodyPr wrap="none" rtlCol="0">
            <a:spAutoFit/>
          </a:bodyPr>
          <a:lstStyle/>
          <a:p>
            <a:pPr marL="385763" indent="-385763">
              <a:buFont typeface="+mj-lt"/>
              <a:buAutoNum type="arabicPeriod"/>
            </a:pPr>
            <a:r>
              <a:rPr kumimoji="1" lang="ja-JP" altLang="en-US" sz="2800" dirty="0"/>
              <a:t>研究背景</a:t>
            </a:r>
            <a:endParaRPr kumimoji="1" lang="en-US" altLang="ja-JP" sz="2800" dirty="0"/>
          </a:p>
          <a:p>
            <a:pPr marL="800100" lvl="1" indent="-342900">
              <a:buFont typeface="Arial" panose="020B0604020202020204" pitchFamily="34" charset="0"/>
              <a:buChar char="•"/>
            </a:pPr>
            <a:r>
              <a:rPr lang="ja-JP" altLang="en-US" sz="2000" dirty="0"/>
              <a:t>大規模言語モデル</a:t>
            </a:r>
            <a:endParaRPr lang="en-US" altLang="ja-JP" sz="2000" dirty="0"/>
          </a:p>
          <a:p>
            <a:pPr marL="800100" lvl="1" indent="-342900">
              <a:buFont typeface="Arial" panose="020B0604020202020204" pitchFamily="34" charset="0"/>
              <a:buChar char="•"/>
            </a:pPr>
            <a:r>
              <a:rPr lang="zh-TW" altLang="en-US" sz="2000" dirty="0"/>
              <a:t>検索拡張生成</a:t>
            </a:r>
            <a:endParaRPr lang="en-US" altLang="ja-JP" sz="2000" dirty="0"/>
          </a:p>
          <a:p>
            <a:endParaRPr lang="en-US" altLang="ja-JP" sz="2800" dirty="0"/>
          </a:p>
          <a:p>
            <a:pPr marL="385763" indent="-385763">
              <a:buFont typeface="+mj-lt"/>
              <a:buAutoNum type="arabicPeriod" startAt="2"/>
            </a:pPr>
            <a:r>
              <a:rPr kumimoji="1" lang="ja-JP" altLang="en-US" sz="2800" dirty="0"/>
              <a:t>研究目的</a:t>
            </a:r>
            <a:endParaRPr kumimoji="1" lang="en-US" altLang="ja-JP" sz="2800" dirty="0"/>
          </a:p>
          <a:p>
            <a:pPr marL="385763" indent="-385763">
              <a:buFont typeface="+mj-lt"/>
              <a:buAutoNum type="arabicPeriod" startAt="2"/>
            </a:pPr>
            <a:endParaRPr kumimoji="1" lang="en-US" altLang="ja-JP" sz="2800" dirty="0"/>
          </a:p>
          <a:p>
            <a:pPr marL="385763" indent="-385763">
              <a:buFont typeface="+mj-lt"/>
              <a:buAutoNum type="arabicPeriod" startAt="3"/>
            </a:pPr>
            <a:r>
              <a:rPr kumimoji="1" lang="ja-JP" altLang="en-US" sz="2800" dirty="0"/>
              <a:t>方法</a:t>
            </a:r>
            <a:endParaRPr kumimoji="1" lang="en-US" altLang="ja-JP" sz="2800" dirty="0"/>
          </a:p>
          <a:p>
            <a:pPr marL="800100" lvl="1" indent="-342900">
              <a:buFont typeface="Arial" panose="020B0604020202020204" pitchFamily="34" charset="0"/>
              <a:buChar char="•"/>
            </a:pPr>
            <a:r>
              <a:rPr kumimoji="1" lang="ja-JP" altLang="en-US" sz="2000" dirty="0"/>
              <a:t>データ</a:t>
            </a:r>
            <a:endParaRPr kumimoji="1" lang="en-US" altLang="ja-JP" sz="2000" dirty="0"/>
          </a:p>
          <a:p>
            <a:pPr marL="800100" lvl="1" indent="-342900">
              <a:buFont typeface="Arial" panose="020B0604020202020204" pitchFamily="34" charset="0"/>
              <a:buChar char="•"/>
            </a:pPr>
            <a:r>
              <a:rPr kumimoji="1" lang="ja-JP" altLang="en-US" sz="2000" dirty="0"/>
              <a:t>比較に用いた</a:t>
            </a:r>
            <a:r>
              <a:rPr kumimoji="1" lang="en-US" altLang="ja-JP" sz="2000" dirty="0"/>
              <a:t>RAG</a:t>
            </a:r>
          </a:p>
          <a:p>
            <a:pPr marL="800100" lvl="1" indent="-342900">
              <a:buFont typeface="Arial" panose="020B0604020202020204" pitchFamily="34" charset="0"/>
              <a:buChar char="•"/>
            </a:pPr>
            <a:r>
              <a:rPr kumimoji="1" lang="ja-JP" altLang="en-US" sz="2000" dirty="0"/>
              <a:t>評価方法</a:t>
            </a:r>
            <a:endParaRPr kumimoji="1" lang="en-US" altLang="ja-JP" sz="2000" dirty="0"/>
          </a:p>
          <a:p>
            <a:pPr marL="800100" lvl="1" indent="-342900">
              <a:buFont typeface="Arial" panose="020B0604020202020204" pitchFamily="34" charset="0"/>
              <a:buChar char="•"/>
            </a:pPr>
            <a:r>
              <a:rPr kumimoji="1" lang="ja-JP" altLang="en-US" sz="2000" dirty="0"/>
              <a:t>実行環境</a:t>
            </a:r>
            <a:endParaRPr kumimoji="1" lang="en-US" altLang="ja-JP" sz="2000" dirty="0"/>
          </a:p>
        </p:txBody>
      </p:sp>
      <p:sp>
        <p:nvSpPr>
          <p:cNvPr id="10" name="テキスト ボックス 9">
            <a:extLst>
              <a:ext uri="{FF2B5EF4-FFF2-40B4-BE49-F238E27FC236}">
                <a16:creationId xmlns:a16="http://schemas.microsoft.com/office/drawing/2014/main" id="{A1C01B75-FC30-4DCD-9F72-37A68F6692F8}"/>
              </a:ext>
            </a:extLst>
          </p:cNvPr>
          <p:cNvSpPr txBox="1"/>
          <p:nvPr/>
        </p:nvSpPr>
        <p:spPr>
          <a:xfrm>
            <a:off x="4450080" y="1794314"/>
            <a:ext cx="2379177" cy="2246769"/>
          </a:xfrm>
          <a:prstGeom prst="rect">
            <a:avLst/>
          </a:prstGeom>
          <a:noFill/>
        </p:spPr>
        <p:txBody>
          <a:bodyPr wrap="none" rtlCol="0">
            <a:spAutoFit/>
          </a:bodyPr>
          <a:lstStyle/>
          <a:p>
            <a:pPr marL="385763" indent="-385763">
              <a:buFont typeface="+mj-lt"/>
              <a:buAutoNum type="arabicPeriod" startAt="4"/>
            </a:pPr>
            <a:r>
              <a:rPr lang="ja-JP" altLang="en-US" sz="2800" dirty="0"/>
              <a:t>結果・考察</a:t>
            </a:r>
            <a:endParaRPr lang="en-US" altLang="ja-JP" sz="2800" dirty="0"/>
          </a:p>
          <a:p>
            <a:pPr marL="385763" indent="-385763">
              <a:buFont typeface="+mj-lt"/>
              <a:buAutoNum type="arabicPeriod" startAt="4"/>
            </a:pPr>
            <a:endParaRPr lang="en-US" altLang="ja-JP" sz="2800" dirty="0"/>
          </a:p>
          <a:p>
            <a:pPr marL="385763" indent="-385763">
              <a:buFont typeface="+mj-lt"/>
              <a:buAutoNum type="arabicPeriod" startAt="5"/>
            </a:pPr>
            <a:r>
              <a:rPr lang="ja-JP" altLang="en-US" sz="2800" dirty="0"/>
              <a:t>まとめ</a:t>
            </a:r>
            <a:endParaRPr lang="en-US" altLang="ja-JP" sz="2800" dirty="0"/>
          </a:p>
          <a:p>
            <a:endParaRPr lang="en-US" altLang="ja-JP" sz="2800" dirty="0"/>
          </a:p>
          <a:p>
            <a:r>
              <a:rPr lang="en-US" altLang="ja-JP" sz="2800" dirty="0"/>
              <a:t>6. </a:t>
            </a:r>
            <a:r>
              <a:rPr lang="ja-JP" altLang="en-US" sz="2800" dirty="0"/>
              <a:t>今後の課題</a:t>
            </a:r>
            <a:endParaRPr lang="en-US" altLang="ja-JP" sz="2800" dirty="0"/>
          </a:p>
        </p:txBody>
      </p:sp>
    </p:spTree>
    <p:extLst>
      <p:ext uri="{BB962C8B-B14F-4D97-AF65-F5344CB8AC3E}">
        <p14:creationId xmlns:p14="http://schemas.microsoft.com/office/powerpoint/2010/main" val="1942880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6DB19C1-8904-892B-DCF5-53845528B64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695F4A6-E0E7-0EBF-928D-3222D80EB404}"/>
              </a:ext>
            </a:extLst>
          </p:cNvPr>
          <p:cNvSpPr>
            <a:spLocks noGrp="1"/>
          </p:cNvSpPr>
          <p:nvPr>
            <p:ph type="title"/>
          </p:nvPr>
        </p:nvSpPr>
        <p:spPr/>
        <p:txBody>
          <a:bodyPr/>
          <a:lstStyle/>
          <a:p>
            <a:r>
              <a:rPr lang="ja-JP" altLang="en-US" sz="4400" dirty="0"/>
              <a:t>ハルシネーション</a:t>
            </a:r>
            <a:r>
              <a:rPr lang="ja-JP" altLang="en-US" sz="3200" dirty="0"/>
              <a:t>とは</a:t>
            </a:r>
            <a:endParaRPr kumimoji="1" lang="ja-JP" altLang="en-US" sz="3200" dirty="0"/>
          </a:p>
        </p:txBody>
      </p:sp>
      <p:sp>
        <p:nvSpPr>
          <p:cNvPr id="3" name="スライド番号プレースホルダー 2">
            <a:extLst>
              <a:ext uri="{FF2B5EF4-FFF2-40B4-BE49-F238E27FC236}">
                <a16:creationId xmlns:a16="http://schemas.microsoft.com/office/drawing/2014/main" id="{7E21DF0F-54F8-E43D-EB41-02CA1A4BEB7E}"/>
              </a:ext>
            </a:extLst>
          </p:cNvPr>
          <p:cNvSpPr>
            <a:spLocks noGrp="1"/>
          </p:cNvSpPr>
          <p:nvPr>
            <p:ph type="sldNum" sz="quarter" idx="12"/>
          </p:nvPr>
        </p:nvSpPr>
        <p:spPr/>
        <p:txBody>
          <a:bodyPr/>
          <a:lstStyle/>
          <a:p>
            <a:fld id="{E67C4E37-5A2F-4ED0-A50E-CA5D6F15233D}" type="slidenum">
              <a:rPr lang="ja-JP" altLang="en-US" smtClean="0"/>
              <a:pPr/>
              <a:t>21</a:t>
            </a:fld>
            <a:endParaRPr lang="ja-JP" altLang="en-US"/>
          </a:p>
        </p:txBody>
      </p:sp>
      <p:sp>
        <p:nvSpPr>
          <p:cNvPr id="6" name="テキスト ボックス 5">
            <a:extLst>
              <a:ext uri="{FF2B5EF4-FFF2-40B4-BE49-F238E27FC236}">
                <a16:creationId xmlns:a16="http://schemas.microsoft.com/office/drawing/2014/main" id="{B50D6BC1-5DD5-D119-BF02-CB77238F8544}"/>
              </a:ext>
            </a:extLst>
          </p:cNvPr>
          <p:cNvSpPr txBox="1"/>
          <p:nvPr/>
        </p:nvSpPr>
        <p:spPr>
          <a:xfrm>
            <a:off x="190068" y="365126"/>
            <a:ext cx="1107996" cy="369332"/>
          </a:xfrm>
          <a:prstGeom prst="rect">
            <a:avLst/>
          </a:prstGeom>
          <a:noFill/>
        </p:spPr>
        <p:txBody>
          <a:bodyPr wrap="none" rtlCol="0">
            <a:spAutoFit/>
          </a:bodyPr>
          <a:lstStyle/>
          <a:p>
            <a:r>
              <a:rPr lang="ja-JP" altLang="en-US" dirty="0">
                <a:latin typeface="Arial" panose="020B0604020202020204" pitchFamily="34" charset="0"/>
                <a:ea typeface="メイリオ" panose="020B0604030504040204" pitchFamily="50" charset="-128"/>
                <a:cs typeface="Arial" panose="020B0604020202020204" pitchFamily="34" charset="0"/>
              </a:rPr>
              <a:t>研究背景</a:t>
            </a:r>
          </a:p>
        </p:txBody>
      </p:sp>
      <p:sp>
        <p:nvSpPr>
          <p:cNvPr id="8" name="テキスト ボックス 7">
            <a:extLst>
              <a:ext uri="{FF2B5EF4-FFF2-40B4-BE49-F238E27FC236}">
                <a16:creationId xmlns:a16="http://schemas.microsoft.com/office/drawing/2014/main" id="{05D6E67E-82CF-A738-61D0-F61D89E16454}"/>
              </a:ext>
            </a:extLst>
          </p:cNvPr>
          <p:cNvSpPr txBox="1"/>
          <p:nvPr/>
        </p:nvSpPr>
        <p:spPr>
          <a:xfrm>
            <a:off x="808332" y="2044005"/>
            <a:ext cx="7527333" cy="523220"/>
          </a:xfrm>
          <a:prstGeom prst="rect">
            <a:avLst/>
          </a:prstGeom>
          <a:noFill/>
        </p:spPr>
        <p:txBody>
          <a:bodyPr wrap="square">
            <a:spAutoFit/>
          </a:bodyPr>
          <a:lstStyle/>
          <a:p>
            <a:pPr marL="457200" indent="-457200">
              <a:buFont typeface="Arial" panose="020B0604020202020204" pitchFamily="34" charset="0"/>
              <a:buChar char="•"/>
            </a:pPr>
            <a:r>
              <a:rPr lang="ja-JP" altLang="en-US" sz="2800" dirty="0"/>
              <a:t>誤った情報や内容を生成する現象</a:t>
            </a:r>
            <a:endParaRPr lang="en-US" altLang="ja-JP" sz="2800" dirty="0"/>
          </a:p>
        </p:txBody>
      </p:sp>
      <p:pic>
        <p:nvPicPr>
          <p:cNvPr id="5" name="グラフィックス 4" descr="人工知能 枠線">
            <a:extLst>
              <a:ext uri="{FF2B5EF4-FFF2-40B4-BE49-F238E27FC236}">
                <a16:creationId xmlns:a16="http://schemas.microsoft.com/office/drawing/2014/main" id="{45B1B97D-1495-0072-B28B-C8BEC40204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8650" y="5148833"/>
            <a:ext cx="914400" cy="914400"/>
          </a:xfrm>
          <a:prstGeom prst="rect">
            <a:avLst/>
          </a:prstGeom>
        </p:spPr>
      </p:pic>
      <p:pic>
        <p:nvPicPr>
          <p:cNvPr id="9" name="グラフィックス 8" descr="男性のプロフィール 単色塗りつぶし">
            <a:extLst>
              <a:ext uri="{FF2B5EF4-FFF2-40B4-BE49-F238E27FC236}">
                <a16:creationId xmlns:a16="http://schemas.microsoft.com/office/drawing/2014/main" id="{497B7C3E-A969-B118-6EB1-EC101156A4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14733" y="3608548"/>
            <a:ext cx="914400" cy="914400"/>
          </a:xfrm>
          <a:prstGeom prst="rect">
            <a:avLst/>
          </a:prstGeom>
        </p:spPr>
      </p:pic>
      <p:sp>
        <p:nvSpPr>
          <p:cNvPr id="10" name="吹き出し: 角を丸めた四角形 9">
            <a:extLst>
              <a:ext uri="{FF2B5EF4-FFF2-40B4-BE49-F238E27FC236}">
                <a16:creationId xmlns:a16="http://schemas.microsoft.com/office/drawing/2014/main" id="{7FF9B19F-E799-16D1-3552-DEAEBCCB22C6}"/>
              </a:ext>
            </a:extLst>
          </p:cNvPr>
          <p:cNvSpPr/>
          <p:nvPr/>
        </p:nvSpPr>
        <p:spPr>
          <a:xfrm>
            <a:off x="2038350" y="3429000"/>
            <a:ext cx="4720936" cy="1260000"/>
          </a:xfrm>
          <a:prstGeom prst="wedgeRoundRectCallout">
            <a:avLst>
              <a:gd name="adj1" fmla="val 58024"/>
              <a:gd name="adj2" fmla="val 18142"/>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ysClr val="windowText" lastClr="000000"/>
                </a:solidFill>
              </a:rPr>
              <a:t>宮崎大学の梶原祥太郎はどんな研究をしている？</a:t>
            </a:r>
          </a:p>
        </p:txBody>
      </p:sp>
      <p:sp>
        <p:nvSpPr>
          <p:cNvPr id="15" name="吹き出し: 角を丸めた四角形 14">
            <a:extLst>
              <a:ext uri="{FF2B5EF4-FFF2-40B4-BE49-F238E27FC236}">
                <a16:creationId xmlns:a16="http://schemas.microsoft.com/office/drawing/2014/main" id="{DB8E2F09-E5D0-72CB-F6D9-A8911D89C1B8}"/>
              </a:ext>
            </a:extLst>
          </p:cNvPr>
          <p:cNvSpPr/>
          <p:nvPr/>
        </p:nvSpPr>
        <p:spPr>
          <a:xfrm>
            <a:off x="2038349" y="4930623"/>
            <a:ext cx="4720936" cy="1620000"/>
          </a:xfrm>
          <a:prstGeom prst="wedgeRoundRectCallout">
            <a:avLst>
              <a:gd name="adj1" fmla="val -59067"/>
              <a:gd name="adj2" fmla="val 5058"/>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chemeClr val="tx1"/>
                </a:solidFill>
              </a:rPr>
              <a:t>宮崎大学の梶原祥太郎教授は、</a:t>
            </a:r>
          </a:p>
          <a:p>
            <a:r>
              <a:rPr kumimoji="1" lang="ja-JP" altLang="en-US" sz="2400" dirty="0">
                <a:solidFill>
                  <a:schemeClr val="tx1"/>
                </a:solidFill>
              </a:rPr>
              <a:t>特に動物生産と草地管理に</a:t>
            </a:r>
            <a:endParaRPr kumimoji="1" lang="en-US" altLang="ja-JP" sz="2400" dirty="0">
              <a:solidFill>
                <a:schemeClr val="tx1"/>
              </a:solidFill>
            </a:endParaRPr>
          </a:p>
          <a:p>
            <a:r>
              <a:rPr kumimoji="1" lang="ja-JP" altLang="en-US" sz="2400" dirty="0">
                <a:solidFill>
                  <a:schemeClr val="tx1"/>
                </a:solidFill>
              </a:rPr>
              <a:t>関する研究を行っています。</a:t>
            </a:r>
          </a:p>
        </p:txBody>
      </p:sp>
    </p:spTree>
    <p:extLst>
      <p:ext uri="{BB962C8B-B14F-4D97-AF65-F5344CB8AC3E}">
        <p14:creationId xmlns:p14="http://schemas.microsoft.com/office/powerpoint/2010/main" val="156152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E483A17-F6E5-D843-019A-2CE1877F86E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0A8E210-6C41-9F98-1FF0-46CA32C7B22E}"/>
              </a:ext>
            </a:extLst>
          </p:cNvPr>
          <p:cNvSpPr>
            <a:spLocks noGrp="1"/>
          </p:cNvSpPr>
          <p:nvPr>
            <p:ph type="title"/>
          </p:nvPr>
        </p:nvSpPr>
        <p:spPr/>
        <p:txBody>
          <a:bodyPr/>
          <a:lstStyle/>
          <a:p>
            <a:r>
              <a:rPr kumimoji="1" lang="en-US" altLang="ja-JP" sz="4400" dirty="0"/>
              <a:t>RAG</a:t>
            </a:r>
            <a:r>
              <a:rPr kumimoji="1" lang="ja-JP" altLang="en-US" sz="3200" dirty="0"/>
              <a:t>の</a:t>
            </a:r>
            <a:r>
              <a:rPr kumimoji="1" lang="ja-JP" altLang="en-US" sz="4400" dirty="0"/>
              <a:t>活用事例</a:t>
            </a:r>
            <a:endParaRPr kumimoji="1" lang="ja-JP" altLang="en-US" dirty="0"/>
          </a:p>
        </p:txBody>
      </p:sp>
      <p:sp>
        <p:nvSpPr>
          <p:cNvPr id="4" name="スライド番号プレースホルダー 3">
            <a:extLst>
              <a:ext uri="{FF2B5EF4-FFF2-40B4-BE49-F238E27FC236}">
                <a16:creationId xmlns:a16="http://schemas.microsoft.com/office/drawing/2014/main" id="{68D39136-1A5D-561D-866C-8A7CC40084B1}"/>
              </a:ext>
            </a:extLst>
          </p:cNvPr>
          <p:cNvSpPr>
            <a:spLocks noGrp="1"/>
          </p:cNvSpPr>
          <p:nvPr>
            <p:ph type="sldNum" sz="quarter" idx="12"/>
          </p:nvPr>
        </p:nvSpPr>
        <p:spPr/>
        <p:txBody>
          <a:bodyPr/>
          <a:lstStyle/>
          <a:p>
            <a:fld id="{E67C4E37-5A2F-4ED0-A50E-CA5D6F15233D}" type="slidenum">
              <a:rPr lang="ja-JP" altLang="en-US" smtClean="0"/>
              <a:pPr/>
              <a:t>22</a:t>
            </a:fld>
            <a:endParaRPr lang="ja-JP" altLang="en-US"/>
          </a:p>
        </p:txBody>
      </p:sp>
      <p:sp>
        <p:nvSpPr>
          <p:cNvPr id="8" name="テキスト ボックス 7">
            <a:extLst>
              <a:ext uri="{FF2B5EF4-FFF2-40B4-BE49-F238E27FC236}">
                <a16:creationId xmlns:a16="http://schemas.microsoft.com/office/drawing/2014/main" id="{30E0E14F-8158-F828-F427-6E0E4D9BEA07}"/>
              </a:ext>
            </a:extLst>
          </p:cNvPr>
          <p:cNvSpPr txBox="1"/>
          <p:nvPr/>
        </p:nvSpPr>
        <p:spPr>
          <a:xfrm>
            <a:off x="1006421" y="1965885"/>
            <a:ext cx="7107269" cy="4832092"/>
          </a:xfrm>
          <a:prstGeom prst="rect">
            <a:avLst/>
          </a:prstGeom>
          <a:noFill/>
        </p:spPr>
        <p:txBody>
          <a:bodyPr wrap="square">
            <a:spAutoFit/>
          </a:bodyPr>
          <a:lstStyle/>
          <a:p>
            <a:pPr marL="457200" indent="-457200">
              <a:buFont typeface="Arial" panose="020B0604020202020204" pitchFamily="34" charset="0"/>
              <a:buChar char="•"/>
            </a:pPr>
            <a:r>
              <a:rPr lang="en-US" altLang="ja-JP" sz="2800" b="0" i="0" dirty="0">
                <a:solidFill>
                  <a:srgbClr val="252525"/>
                </a:solidFill>
                <a:effectLst/>
              </a:rPr>
              <a:t>LINE</a:t>
            </a:r>
            <a:r>
              <a:rPr lang="ja-JP" altLang="en-US" sz="2800" b="0" i="0" dirty="0">
                <a:solidFill>
                  <a:srgbClr val="252525"/>
                </a:solidFill>
                <a:effectLst/>
                <a:latin typeface="Noto Sans JP"/>
              </a:rPr>
              <a:t>ヤフー株式会社</a:t>
            </a:r>
            <a:endParaRPr lang="en-US" altLang="ja-JP" sz="2800" b="0" i="0" dirty="0">
              <a:solidFill>
                <a:srgbClr val="252525"/>
              </a:solidFill>
              <a:effectLst/>
              <a:latin typeface="Noto Sans JP"/>
            </a:endParaRPr>
          </a:p>
          <a:p>
            <a:pPr marL="450850"/>
            <a:r>
              <a:rPr lang="ja-JP" altLang="en-US" sz="2800" b="0" i="0" dirty="0">
                <a:solidFill>
                  <a:srgbClr val="252525"/>
                </a:solidFill>
                <a:effectLst/>
                <a:latin typeface="Noto Sans JP"/>
              </a:rPr>
              <a:t>社内業務およびサービス開発において、合計</a:t>
            </a:r>
            <a:r>
              <a:rPr lang="en-US" altLang="ja-JP" sz="2800" b="0" i="0" dirty="0">
                <a:solidFill>
                  <a:srgbClr val="252525"/>
                </a:solidFill>
                <a:effectLst/>
              </a:rPr>
              <a:t>22</a:t>
            </a:r>
            <a:r>
              <a:rPr lang="ja-JP" altLang="en-US" sz="2800" b="0" i="0" dirty="0">
                <a:solidFill>
                  <a:srgbClr val="252525"/>
                </a:solidFill>
                <a:effectLst/>
                <a:latin typeface="Noto Sans JP"/>
              </a:rPr>
              <a:t>件のプロジェクトで生成</a:t>
            </a:r>
            <a:r>
              <a:rPr lang="en-US" altLang="ja-JP" sz="2800" b="0" i="0" dirty="0">
                <a:solidFill>
                  <a:srgbClr val="252525"/>
                </a:solidFill>
                <a:effectLst/>
              </a:rPr>
              <a:t>AI</a:t>
            </a:r>
            <a:r>
              <a:rPr lang="ja-JP" altLang="en-US" sz="2800" b="0" i="0" dirty="0">
                <a:solidFill>
                  <a:srgbClr val="252525"/>
                </a:solidFill>
                <a:effectLst/>
                <a:latin typeface="Noto Sans JP"/>
              </a:rPr>
              <a:t>が導入（</a:t>
            </a:r>
            <a:r>
              <a:rPr lang="en-US" altLang="ja-JP" sz="2800" b="0" i="0" dirty="0">
                <a:solidFill>
                  <a:srgbClr val="252525"/>
                </a:solidFill>
                <a:effectLst/>
              </a:rPr>
              <a:t>2024</a:t>
            </a:r>
            <a:r>
              <a:rPr lang="ja-JP" altLang="en-US" sz="2800" b="0" i="0" dirty="0">
                <a:solidFill>
                  <a:srgbClr val="252525"/>
                </a:solidFill>
                <a:effectLst/>
                <a:latin typeface="Noto Sans JP"/>
              </a:rPr>
              <a:t>年</a:t>
            </a:r>
            <a:r>
              <a:rPr lang="en-US" altLang="ja-JP" sz="2800" b="0" i="0" dirty="0">
                <a:solidFill>
                  <a:srgbClr val="252525"/>
                </a:solidFill>
                <a:effectLst/>
              </a:rPr>
              <a:t>7</a:t>
            </a:r>
            <a:r>
              <a:rPr lang="ja-JP" altLang="en-US" sz="2800" b="0" i="0" dirty="0">
                <a:solidFill>
                  <a:srgbClr val="252525"/>
                </a:solidFill>
                <a:effectLst/>
                <a:latin typeface="Noto Sans JP"/>
              </a:rPr>
              <a:t>月</a:t>
            </a:r>
            <a:r>
              <a:rPr lang="en-US" altLang="ja-JP" sz="2800" b="0" i="0" dirty="0">
                <a:solidFill>
                  <a:srgbClr val="252525"/>
                </a:solidFill>
                <a:effectLst/>
              </a:rPr>
              <a:t>11</a:t>
            </a:r>
            <a:r>
              <a:rPr lang="ja-JP" altLang="en-US" sz="2800" b="0" i="0" dirty="0">
                <a:solidFill>
                  <a:srgbClr val="252525"/>
                </a:solidFill>
                <a:effectLst/>
                <a:latin typeface="Noto Sans JP"/>
              </a:rPr>
              <a:t>日</a:t>
            </a:r>
            <a:r>
              <a:rPr lang="ja-JP" altLang="en-US" sz="2800" dirty="0">
                <a:solidFill>
                  <a:srgbClr val="252525"/>
                </a:solidFill>
                <a:latin typeface="Noto Sans JP"/>
              </a:rPr>
              <a:t>）</a:t>
            </a:r>
            <a:endParaRPr lang="en-US" altLang="ja-JP" sz="2800" dirty="0">
              <a:solidFill>
                <a:srgbClr val="252525"/>
              </a:solidFill>
              <a:latin typeface="Noto Sans JP"/>
            </a:endParaRPr>
          </a:p>
          <a:p>
            <a:pPr marL="457200" indent="-457200">
              <a:lnSpc>
                <a:spcPct val="150000"/>
              </a:lnSpc>
              <a:buFont typeface="Arial" panose="020B0604020202020204" pitchFamily="34" charset="0"/>
              <a:buChar char="•"/>
            </a:pPr>
            <a:r>
              <a:rPr lang="ja-JP" altLang="en-US" sz="2800" dirty="0"/>
              <a:t>東洋建設</a:t>
            </a:r>
            <a:endParaRPr lang="en-US" altLang="ja-JP" sz="2800" dirty="0"/>
          </a:p>
          <a:p>
            <a:pPr marL="446088"/>
            <a:r>
              <a:rPr lang="ja-JP" altLang="en-US" sz="2800" dirty="0"/>
              <a:t>過去の災害事例や社内基準を統合データベース化し、</a:t>
            </a:r>
            <a:r>
              <a:rPr lang="en-US" altLang="ja-JP" sz="2800" dirty="0"/>
              <a:t>LLM</a:t>
            </a:r>
            <a:r>
              <a:rPr lang="ja-JP" altLang="en-US" sz="2800" dirty="0"/>
              <a:t>に自然言語で質問できる機能を構築</a:t>
            </a:r>
            <a:endParaRPr lang="en-US" altLang="ja-JP" sz="2800" dirty="0"/>
          </a:p>
          <a:p>
            <a:pPr marL="457200" indent="-457200">
              <a:lnSpc>
                <a:spcPct val="150000"/>
              </a:lnSpc>
              <a:buFont typeface="Arial" panose="020B0604020202020204" pitchFamily="34" charset="0"/>
              <a:buChar char="•"/>
            </a:pPr>
            <a:r>
              <a:rPr lang="ja-JP" altLang="en-US" sz="2800" dirty="0"/>
              <a:t>その他</a:t>
            </a:r>
            <a:endParaRPr lang="en-US" altLang="ja-JP" sz="2800" dirty="0"/>
          </a:p>
          <a:p>
            <a:pPr indent="450850"/>
            <a:r>
              <a:rPr lang="ja-JP" altLang="en-US" sz="2800" dirty="0"/>
              <a:t>社内</a:t>
            </a:r>
            <a:r>
              <a:rPr lang="en-US" altLang="ja-JP" sz="2800" dirty="0"/>
              <a:t>Q&amp;A</a:t>
            </a:r>
            <a:r>
              <a:rPr lang="ja-JP" altLang="en-US" sz="2800" dirty="0"/>
              <a:t>、問い合わせチャットボット　</a:t>
            </a:r>
            <a:endParaRPr lang="en-US" altLang="ja-JP" sz="2800" dirty="0"/>
          </a:p>
        </p:txBody>
      </p:sp>
      <p:sp>
        <p:nvSpPr>
          <p:cNvPr id="3" name="テキスト ボックス 2">
            <a:extLst>
              <a:ext uri="{FF2B5EF4-FFF2-40B4-BE49-F238E27FC236}">
                <a16:creationId xmlns:a16="http://schemas.microsoft.com/office/drawing/2014/main" id="{5A1CB16A-9AA0-0C23-4CAE-6687482D31D0}"/>
              </a:ext>
            </a:extLst>
          </p:cNvPr>
          <p:cNvSpPr txBox="1"/>
          <p:nvPr/>
        </p:nvSpPr>
        <p:spPr>
          <a:xfrm>
            <a:off x="190068" y="365126"/>
            <a:ext cx="1107996" cy="369332"/>
          </a:xfrm>
          <a:prstGeom prst="rect">
            <a:avLst/>
          </a:prstGeom>
          <a:noFill/>
        </p:spPr>
        <p:txBody>
          <a:bodyPr wrap="none" rtlCol="0">
            <a:spAutoFit/>
          </a:bodyPr>
          <a:lstStyle/>
          <a:p>
            <a:r>
              <a:rPr lang="ja-JP" altLang="en-US" dirty="0">
                <a:latin typeface="Arial" panose="020B0604020202020204" pitchFamily="34" charset="0"/>
                <a:ea typeface="メイリオ" panose="020B0604030504040204" pitchFamily="50" charset="-128"/>
                <a:cs typeface="Arial" panose="020B0604020202020204" pitchFamily="34" charset="0"/>
              </a:rPr>
              <a:t>研究背景</a:t>
            </a:r>
          </a:p>
        </p:txBody>
      </p:sp>
    </p:spTree>
    <p:extLst>
      <p:ext uri="{BB962C8B-B14F-4D97-AF65-F5344CB8AC3E}">
        <p14:creationId xmlns:p14="http://schemas.microsoft.com/office/powerpoint/2010/main" val="4089073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4B4065A-D45E-A90A-C04E-D310F3C14BB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62BEF27-AC19-F406-E1ED-6286A7B82FF7}"/>
              </a:ext>
            </a:extLst>
          </p:cNvPr>
          <p:cNvSpPr>
            <a:spLocks noGrp="1"/>
          </p:cNvSpPr>
          <p:nvPr>
            <p:ph type="title"/>
          </p:nvPr>
        </p:nvSpPr>
        <p:spPr/>
        <p:txBody>
          <a:bodyPr/>
          <a:lstStyle/>
          <a:p>
            <a:r>
              <a:rPr kumimoji="1" lang="ja-JP" altLang="en-US" dirty="0"/>
              <a:t>回答比較</a:t>
            </a:r>
            <a:r>
              <a:rPr kumimoji="1" lang="ja-JP" altLang="en-US" sz="3600" dirty="0"/>
              <a:t>（</a:t>
            </a:r>
            <a:r>
              <a:rPr kumimoji="1" lang="en-US" altLang="ja-JP" sz="3600" dirty="0"/>
              <a:t> Self-RAG</a:t>
            </a:r>
            <a:r>
              <a:rPr kumimoji="1" lang="ja-JP" altLang="en-US" sz="3600" dirty="0"/>
              <a:t>が正しい）</a:t>
            </a:r>
          </a:p>
        </p:txBody>
      </p:sp>
      <p:sp>
        <p:nvSpPr>
          <p:cNvPr id="4" name="スライド番号プレースホルダー 3">
            <a:extLst>
              <a:ext uri="{FF2B5EF4-FFF2-40B4-BE49-F238E27FC236}">
                <a16:creationId xmlns:a16="http://schemas.microsoft.com/office/drawing/2014/main" id="{D9CF52FA-4BB8-41A3-3058-8A49DE3AE300}"/>
              </a:ext>
            </a:extLst>
          </p:cNvPr>
          <p:cNvSpPr>
            <a:spLocks noGrp="1"/>
          </p:cNvSpPr>
          <p:nvPr>
            <p:ph type="sldNum" sz="quarter" idx="12"/>
          </p:nvPr>
        </p:nvSpPr>
        <p:spPr/>
        <p:txBody>
          <a:bodyPr/>
          <a:lstStyle/>
          <a:p>
            <a:fld id="{E67C4E37-5A2F-4ED0-A50E-CA5D6F15233D}" type="slidenum">
              <a:rPr lang="ja-JP" altLang="en-US" smtClean="0"/>
              <a:pPr/>
              <a:t>23</a:t>
            </a:fld>
            <a:endParaRPr lang="ja-JP" altLang="en-US"/>
          </a:p>
        </p:txBody>
      </p:sp>
      <p:sp>
        <p:nvSpPr>
          <p:cNvPr id="7" name="テキスト ボックス 6">
            <a:extLst>
              <a:ext uri="{FF2B5EF4-FFF2-40B4-BE49-F238E27FC236}">
                <a16:creationId xmlns:a16="http://schemas.microsoft.com/office/drawing/2014/main" id="{474F157D-DC3B-2388-78C9-B43FA012E3B4}"/>
              </a:ext>
            </a:extLst>
          </p:cNvPr>
          <p:cNvSpPr txBox="1"/>
          <p:nvPr/>
        </p:nvSpPr>
        <p:spPr>
          <a:xfrm>
            <a:off x="223631" y="365126"/>
            <a:ext cx="1338828" cy="369332"/>
          </a:xfrm>
          <a:prstGeom prst="rect">
            <a:avLst/>
          </a:prstGeom>
          <a:noFill/>
        </p:spPr>
        <p:txBody>
          <a:bodyPr wrap="none" rtlCol="0">
            <a:spAutoFit/>
          </a:bodyPr>
          <a:lstStyle/>
          <a:p>
            <a:r>
              <a:rPr lang="ja-JP" altLang="en-US" dirty="0">
                <a:latin typeface="Arial" panose="020B0604020202020204" pitchFamily="34" charset="0"/>
                <a:ea typeface="メイリオ" panose="020B0604030504040204" pitchFamily="50" charset="-128"/>
                <a:cs typeface="Arial" panose="020B0604020202020204" pitchFamily="34" charset="0"/>
              </a:rPr>
              <a:t>結果・考察</a:t>
            </a:r>
          </a:p>
        </p:txBody>
      </p:sp>
      <p:pic>
        <p:nvPicPr>
          <p:cNvPr id="5" name="図 4" descr="質問に対してSelf-RAGのみが正しい場合の表">
            <a:extLst>
              <a:ext uri="{FF2B5EF4-FFF2-40B4-BE49-F238E27FC236}">
                <a16:creationId xmlns:a16="http://schemas.microsoft.com/office/drawing/2014/main" id="{629F1405-FC8E-9915-54C8-1876CE508D2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1329" y="1412096"/>
            <a:ext cx="7121341" cy="4033808"/>
          </a:xfrm>
          <a:prstGeom prst="rect">
            <a:avLst/>
          </a:prstGeom>
          <a:noFill/>
          <a:ln>
            <a:noFill/>
          </a:ln>
        </p:spPr>
      </p:pic>
      <p:sp>
        <p:nvSpPr>
          <p:cNvPr id="8" name="テキスト ボックス 7">
            <a:extLst>
              <a:ext uri="{FF2B5EF4-FFF2-40B4-BE49-F238E27FC236}">
                <a16:creationId xmlns:a16="http://schemas.microsoft.com/office/drawing/2014/main" id="{2DE5F89D-BE69-5FAB-6CB2-58890B98F69C}"/>
              </a:ext>
            </a:extLst>
          </p:cNvPr>
          <p:cNvSpPr txBox="1"/>
          <p:nvPr/>
        </p:nvSpPr>
        <p:spPr>
          <a:xfrm>
            <a:off x="836387" y="5610870"/>
            <a:ext cx="7367813" cy="954107"/>
          </a:xfrm>
          <a:prstGeom prst="rect">
            <a:avLst/>
          </a:prstGeom>
          <a:noFill/>
        </p:spPr>
        <p:txBody>
          <a:bodyPr wrap="square">
            <a:spAutoFit/>
          </a:bodyPr>
          <a:lstStyle/>
          <a:p>
            <a:pPr marL="457200" indent="-457200">
              <a:buFont typeface="Arial" panose="020B0604020202020204" pitchFamily="34" charset="0"/>
              <a:buChar char="•"/>
            </a:pPr>
            <a:r>
              <a:rPr kumimoji="1" lang="en-US" altLang="ja-JP" sz="2800" dirty="0">
                <a:latin typeface="Arial" panose="020B0604020202020204" pitchFamily="34" charset="0"/>
              </a:rPr>
              <a:t>RAG</a:t>
            </a:r>
            <a:r>
              <a:rPr kumimoji="1" lang="ja-JP" altLang="en-US" sz="2800" dirty="0">
                <a:latin typeface="Arial" panose="020B0604020202020204" pitchFamily="34" charset="0"/>
              </a:rPr>
              <a:t>と</a:t>
            </a:r>
            <a:r>
              <a:rPr kumimoji="1" lang="en-US" altLang="ja-JP" sz="2800" dirty="0" err="1">
                <a:latin typeface="Arial" panose="020B0604020202020204" pitchFamily="34" charset="0"/>
              </a:rPr>
              <a:t>HtmlRAG</a:t>
            </a:r>
            <a:r>
              <a:rPr kumimoji="1" lang="ja-JP" altLang="en-US" sz="2800" dirty="0">
                <a:latin typeface="Arial" panose="020B0604020202020204" pitchFamily="34" charset="0"/>
              </a:rPr>
              <a:t>は質問に関連する文書を取得できなかった</a:t>
            </a:r>
            <a:endParaRPr kumimoji="1" lang="en-US" altLang="ja-JP" sz="2800" dirty="0">
              <a:latin typeface="Arial" panose="020B0604020202020204" pitchFamily="34" charset="0"/>
            </a:endParaRPr>
          </a:p>
        </p:txBody>
      </p:sp>
    </p:spTree>
    <p:extLst>
      <p:ext uri="{BB962C8B-B14F-4D97-AF65-F5344CB8AC3E}">
        <p14:creationId xmlns:p14="http://schemas.microsoft.com/office/powerpoint/2010/main" val="1919010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54A721F-74FC-B401-FB4C-C10A4B084B9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7B4C196-C3CF-0FCA-914B-B5D5439FBE9F}"/>
              </a:ext>
            </a:extLst>
          </p:cNvPr>
          <p:cNvSpPr>
            <a:spLocks noGrp="1"/>
          </p:cNvSpPr>
          <p:nvPr>
            <p:ph type="title"/>
          </p:nvPr>
        </p:nvSpPr>
        <p:spPr/>
        <p:txBody>
          <a:bodyPr/>
          <a:lstStyle/>
          <a:p>
            <a:r>
              <a:rPr kumimoji="1" lang="ja-JP" altLang="en-US" dirty="0"/>
              <a:t>回答比較</a:t>
            </a:r>
            <a:r>
              <a:rPr kumimoji="1" lang="ja-JP" altLang="en-US" sz="3600" dirty="0"/>
              <a:t>（</a:t>
            </a:r>
            <a:r>
              <a:rPr kumimoji="1" lang="en-US" altLang="ja-JP" sz="3600" dirty="0"/>
              <a:t> </a:t>
            </a:r>
            <a:r>
              <a:rPr lang="en-US" altLang="ja-JP" sz="3600" dirty="0" err="1"/>
              <a:t>Html</a:t>
            </a:r>
            <a:r>
              <a:rPr kumimoji="1" lang="en-US" altLang="ja-JP" sz="3600" dirty="0" err="1"/>
              <a:t>RAG</a:t>
            </a:r>
            <a:r>
              <a:rPr kumimoji="1" lang="ja-JP" altLang="en-US" sz="3600" dirty="0"/>
              <a:t>が正しい）</a:t>
            </a:r>
          </a:p>
        </p:txBody>
      </p:sp>
      <p:sp>
        <p:nvSpPr>
          <p:cNvPr id="4" name="スライド番号プレースホルダー 3">
            <a:extLst>
              <a:ext uri="{FF2B5EF4-FFF2-40B4-BE49-F238E27FC236}">
                <a16:creationId xmlns:a16="http://schemas.microsoft.com/office/drawing/2014/main" id="{8F26452A-B53C-B733-4BE6-A9B4AC4FDCC4}"/>
              </a:ext>
            </a:extLst>
          </p:cNvPr>
          <p:cNvSpPr>
            <a:spLocks noGrp="1"/>
          </p:cNvSpPr>
          <p:nvPr>
            <p:ph type="sldNum" sz="quarter" idx="12"/>
          </p:nvPr>
        </p:nvSpPr>
        <p:spPr/>
        <p:txBody>
          <a:bodyPr/>
          <a:lstStyle/>
          <a:p>
            <a:fld id="{E67C4E37-5A2F-4ED0-A50E-CA5D6F15233D}" type="slidenum">
              <a:rPr lang="ja-JP" altLang="en-US" smtClean="0"/>
              <a:pPr/>
              <a:t>24</a:t>
            </a:fld>
            <a:endParaRPr lang="ja-JP" altLang="en-US"/>
          </a:p>
        </p:txBody>
      </p:sp>
      <p:sp>
        <p:nvSpPr>
          <p:cNvPr id="7" name="テキスト ボックス 6">
            <a:extLst>
              <a:ext uri="{FF2B5EF4-FFF2-40B4-BE49-F238E27FC236}">
                <a16:creationId xmlns:a16="http://schemas.microsoft.com/office/drawing/2014/main" id="{4098E9E8-90AF-5439-C217-25226F695C98}"/>
              </a:ext>
            </a:extLst>
          </p:cNvPr>
          <p:cNvSpPr txBox="1"/>
          <p:nvPr/>
        </p:nvSpPr>
        <p:spPr>
          <a:xfrm>
            <a:off x="223631" y="365126"/>
            <a:ext cx="1338828" cy="369332"/>
          </a:xfrm>
          <a:prstGeom prst="rect">
            <a:avLst/>
          </a:prstGeom>
          <a:noFill/>
        </p:spPr>
        <p:txBody>
          <a:bodyPr wrap="none" rtlCol="0">
            <a:spAutoFit/>
          </a:bodyPr>
          <a:lstStyle/>
          <a:p>
            <a:r>
              <a:rPr lang="ja-JP" altLang="en-US" dirty="0">
                <a:latin typeface="Arial" panose="020B0604020202020204" pitchFamily="34" charset="0"/>
                <a:ea typeface="メイリオ" panose="020B0604030504040204" pitchFamily="50" charset="-128"/>
                <a:cs typeface="Arial" panose="020B0604020202020204" pitchFamily="34" charset="0"/>
              </a:rPr>
              <a:t>結果・考察</a:t>
            </a:r>
          </a:p>
        </p:txBody>
      </p:sp>
      <p:sp>
        <p:nvSpPr>
          <p:cNvPr id="8" name="テキスト ボックス 7">
            <a:extLst>
              <a:ext uri="{FF2B5EF4-FFF2-40B4-BE49-F238E27FC236}">
                <a16:creationId xmlns:a16="http://schemas.microsoft.com/office/drawing/2014/main" id="{4A4BC847-AC50-0109-CCA1-8405F92D3D13}"/>
              </a:ext>
            </a:extLst>
          </p:cNvPr>
          <p:cNvSpPr txBox="1"/>
          <p:nvPr/>
        </p:nvSpPr>
        <p:spPr>
          <a:xfrm>
            <a:off x="836387" y="5610870"/>
            <a:ext cx="7367813" cy="954107"/>
          </a:xfrm>
          <a:prstGeom prst="rect">
            <a:avLst/>
          </a:prstGeom>
          <a:noFill/>
        </p:spPr>
        <p:txBody>
          <a:bodyPr wrap="square">
            <a:spAutoFit/>
          </a:bodyPr>
          <a:lstStyle/>
          <a:p>
            <a:pPr marL="457200" indent="-457200">
              <a:buFont typeface="Arial" panose="020B0604020202020204" pitchFamily="34" charset="0"/>
              <a:buChar char="•"/>
            </a:pPr>
            <a:r>
              <a:rPr kumimoji="1" lang="en-US" altLang="ja-JP" sz="2800" dirty="0">
                <a:latin typeface="Arial" panose="020B0604020202020204" pitchFamily="34" charset="0"/>
              </a:rPr>
              <a:t>RAG</a:t>
            </a:r>
            <a:r>
              <a:rPr kumimoji="1" lang="ja-JP" altLang="en-US" sz="2800" dirty="0">
                <a:latin typeface="Arial" panose="020B0604020202020204" pitchFamily="34" charset="0"/>
              </a:rPr>
              <a:t>と</a:t>
            </a:r>
            <a:r>
              <a:rPr kumimoji="1" lang="en-US" altLang="ja-JP" sz="2800" dirty="0">
                <a:latin typeface="Arial" panose="020B0604020202020204" pitchFamily="34" charset="0"/>
              </a:rPr>
              <a:t>Self-RAG</a:t>
            </a:r>
            <a:r>
              <a:rPr kumimoji="1" lang="ja-JP" altLang="en-US" sz="2800" dirty="0">
                <a:latin typeface="Arial" panose="020B0604020202020204" pitchFamily="34" charset="0"/>
              </a:rPr>
              <a:t>は質問に関連する文書を取得できなかった</a:t>
            </a:r>
            <a:endParaRPr kumimoji="1" lang="en-US" altLang="ja-JP" sz="2800" dirty="0">
              <a:latin typeface="Arial" panose="020B0604020202020204" pitchFamily="34" charset="0"/>
            </a:endParaRPr>
          </a:p>
        </p:txBody>
      </p:sp>
      <p:pic>
        <p:nvPicPr>
          <p:cNvPr id="3" name="図 2" descr="質問に対してHtmlRAGのみが正しい場合の表">
            <a:extLst>
              <a:ext uri="{FF2B5EF4-FFF2-40B4-BE49-F238E27FC236}">
                <a16:creationId xmlns:a16="http://schemas.microsoft.com/office/drawing/2014/main" id="{56C3DCB8-FF57-C193-D4ED-069B8EDA585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2492" y="1462221"/>
            <a:ext cx="6559015" cy="3933558"/>
          </a:xfrm>
          <a:prstGeom prst="rect">
            <a:avLst/>
          </a:prstGeom>
          <a:noFill/>
          <a:ln>
            <a:noFill/>
          </a:ln>
        </p:spPr>
      </p:pic>
    </p:spTree>
    <p:extLst>
      <p:ext uri="{BB962C8B-B14F-4D97-AF65-F5344CB8AC3E}">
        <p14:creationId xmlns:p14="http://schemas.microsoft.com/office/powerpoint/2010/main" val="2435915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B447D-7153-D906-342D-E1B244A86E2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E1CD04A-C957-4F73-F2E8-E8AB8C06CF0A}"/>
              </a:ext>
            </a:extLst>
          </p:cNvPr>
          <p:cNvSpPr>
            <a:spLocks noGrp="1"/>
          </p:cNvSpPr>
          <p:nvPr>
            <p:ph type="title"/>
          </p:nvPr>
        </p:nvSpPr>
        <p:spPr/>
        <p:txBody>
          <a:bodyPr/>
          <a:lstStyle/>
          <a:p>
            <a:r>
              <a:rPr kumimoji="1" lang="en-US" altLang="ja-JP" dirty="0"/>
              <a:t>LLM</a:t>
            </a:r>
            <a:r>
              <a:rPr lang="en-US" altLang="ja-JP" sz="2400" dirty="0"/>
              <a:t>(Large Language Model)</a:t>
            </a:r>
            <a:r>
              <a:rPr kumimoji="1" lang="ja-JP" altLang="en-US" sz="3200" dirty="0"/>
              <a:t>について</a:t>
            </a:r>
          </a:p>
        </p:txBody>
      </p:sp>
      <p:sp>
        <p:nvSpPr>
          <p:cNvPr id="3" name="スライド番号プレースホルダー 2">
            <a:extLst>
              <a:ext uri="{FF2B5EF4-FFF2-40B4-BE49-F238E27FC236}">
                <a16:creationId xmlns:a16="http://schemas.microsoft.com/office/drawing/2014/main" id="{A2692466-5232-DD4E-A5AE-A8E9A3574FB8}"/>
              </a:ext>
            </a:extLst>
          </p:cNvPr>
          <p:cNvSpPr>
            <a:spLocks noGrp="1"/>
          </p:cNvSpPr>
          <p:nvPr>
            <p:ph type="sldNum" sz="quarter" idx="12"/>
          </p:nvPr>
        </p:nvSpPr>
        <p:spPr/>
        <p:txBody>
          <a:bodyPr/>
          <a:lstStyle/>
          <a:p>
            <a:fld id="{E67C4E37-5A2F-4ED0-A50E-CA5D6F15233D}" type="slidenum">
              <a:rPr lang="ja-JP" altLang="en-US" smtClean="0"/>
              <a:pPr/>
              <a:t>3</a:t>
            </a:fld>
            <a:endParaRPr lang="ja-JP" altLang="en-US"/>
          </a:p>
        </p:txBody>
      </p:sp>
      <p:sp>
        <p:nvSpPr>
          <p:cNvPr id="6" name="テキスト ボックス 5">
            <a:extLst>
              <a:ext uri="{FF2B5EF4-FFF2-40B4-BE49-F238E27FC236}">
                <a16:creationId xmlns:a16="http://schemas.microsoft.com/office/drawing/2014/main" id="{34AB5E85-3FE4-D71D-DBCC-2DC941C68309}"/>
              </a:ext>
            </a:extLst>
          </p:cNvPr>
          <p:cNvSpPr txBox="1"/>
          <p:nvPr/>
        </p:nvSpPr>
        <p:spPr>
          <a:xfrm>
            <a:off x="190068" y="365126"/>
            <a:ext cx="1107996" cy="369332"/>
          </a:xfrm>
          <a:prstGeom prst="rect">
            <a:avLst/>
          </a:prstGeom>
          <a:noFill/>
        </p:spPr>
        <p:txBody>
          <a:bodyPr wrap="none" rtlCol="0">
            <a:spAutoFit/>
          </a:bodyPr>
          <a:lstStyle/>
          <a:p>
            <a:r>
              <a:rPr lang="ja-JP" altLang="en-US" dirty="0">
                <a:latin typeface="Arial" panose="020B0604020202020204" pitchFamily="34" charset="0"/>
                <a:ea typeface="メイリオ" panose="020B0604030504040204" pitchFamily="50" charset="-128"/>
                <a:cs typeface="Arial" panose="020B0604020202020204" pitchFamily="34" charset="0"/>
              </a:rPr>
              <a:t>研究背景</a:t>
            </a:r>
          </a:p>
        </p:txBody>
      </p:sp>
      <p:sp>
        <p:nvSpPr>
          <p:cNvPr id="5" name="テキスト ボックス 4">
            <a:extLst>
              <a:ext uri="{FF2B5EF4-FFF2-40B4-BE49-F238E27FC236}">
                <a16:creationId xmlns:a16="http://schemas.microsoft.com/office/drawing/2014/main" id="{F3D9966E-5C12-EDE6-27EE-FDDFCBFE5046}"/>
              </a:ext>
            </a:extLst>
          </p:cNvPr>
          <p:cNvSpPr txBox="1"/>
          <p:nvPr/>
        </p:nvSpPr>
        <p:spPr>
          <a:xfrm>
            <a:off x="4571999" y="6539385"/>
            <a:ext cx="4170948" cy="253916"/>
          </a:xfrm>
          <a:prstGeom prst="rect">
            <a:avLst/>
          </a:prstGeom>
          <a:noFill/>
        </p:spPr>
        <p:txBody>
          <a:bodyPr wrap="square">
            <a:spAutoFit/>
          </a:bodyPr>
          <a:lstStyle/>
          <a:p>
            <a:r>
              <a:rPr lang="en-US" altLang="ja-JP" sz="1050">
                <a:hlinkClick r:id="rId3"/>
              </a:rPr>
              <a:t>https://atmarkit</a:t>
            </a:r>
            <a:r>
              <a:rPr lang="en-US" altLang="ja-JP" sz="1050" dirty="0">
                <a:hlinkClick r:id="rId3"/>
              </a:rPr>
              <a:t>.itmedia.co</a:t>
            </a:r>
            <a:r>
              <a:rPr lang="en-US" altLang="ja-JP" sz="1050">
                <a:hlinkClick r:id="rId3"/>
              </a:rPr>
              <a:t>.jp/ait/articles/2303/13/news013</a:t>
            </a:r>
            <a:r>
              <a:rPr lang="en-US" altLang="ja-JP" sz="1050" dirty="0">
                <a:hlinkClick r:id="rId3"/>
              </a:rPr>
              <a:t>.html</a:t>
            </a:r>
            <a:endParaRPr lang="ja-JP" altLang="en-US" sz="1050" dirty="0"/>
          </a:p>
        </p:txBody>
      </p:sp>
      <p:sp>
        <p:nvSpPr>
          <p:cNvPr id="8" name="テキスト ボックス 7">
            <a:extLst>
              <a:ext uri="{FF2B5EF4-FFF2-40B4-BE49-F238E27FC236}">
                <a16:creationId xmlns:a16="http://schemas.microsoft.com/office/drawing/2014/main" id="{15FFCBD1-08AA-EA9A-5F56-4901DC683B34}"/>
              </a:ext>
            </a:extLst>
          </p:cNvPr>
          <p:cNvSpPr txBox="1"/>
          <p:nvPr/>
        </p:nvSpPr>
        <p:spPr>
          <a:xfrm>
            <a:off x="1853364" y="1282076"/>
            <a:ext cx="6316860" cy="523220"/>
          </a:xfrm>
          <a:prstGeom prst="rect">
            <a:avLst/>
          </a:prstGeom>
          <a:noFill/>
        </p:spPr>
        <p:txBody>
          <a:bodyPr wrap="square">
            <a:spAutoFit/>
          </a:bodyPr>
          <a:lstStyle/>
          <a:p>
            <a:r>
              <a:rPr lang="ja-JP" altLang="en-US" sz="2800" dirty="0"/>
              <a:t>大規模言語モデル</a:t>
            </a:r>
            <a:endParaRPr lang="en-US" altLang="ja-JP" sz="2800" dirty="0"/>
          </a:p>
        </p:txBody>
      </p:sp>
      <p:pic>
        <p:nvPicPr>
          <p:cNvPr id="4" name="グラフィックス 3" descr="ドキュメント 枠線">
            <a:extLst>
              <a:ext uri="{FF2B5EF4-FFF2-40B4-BE49-F238E27FC236}">
                <a16:creationId xmlns:a16="http://schemas.microsoft.com/office/drawing/2014/main" id="{9562FF02-9B59-7963-7295-3D4FAE960E5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7303" y="3068793"/>
            <a:ext cx="1800000" cy="1800000"/>
          </a:xfrm>
          <a:prstGeom prst="rect">
            <a:avLst/>
          </a:prstGeom>
        </p:spPr>
      </p:pic>
      <p:sp>
        <p:nvSpPr>
          <p:cNvPr id="7" name="テキスト ボックス 6">
            <a:extLst>
              <a:ext uri="{FF2B5EF4-FFF2-40B4-BE49-F238E27FC236}">
                <a16:creationId xmlns:a16="http://schemas.microsoft.com/office/drawing/2014/main" id="{4A51400C-B0CE-225E-92D4-5A0CAE9422A3}"/>
              </a:ext>
            </a:extLst>
          </p:cNvPr>
          <p:cNvSpPr txBox="1"/>
          <p:nvPr/>
        </p:nvSpPr>
        <p:spPr>
          <a:xfrm>
            <a:off x="886593" y="5042221"/>
            <a:ext cx="1441420" cy="307777"/>
          </a:xfrm>
          <a:prstGeom prst="rect">
            <a:avLst/>
          </a:prstGeom>
          <a:noFill/>
        </p:spPr>
        <p:txBody>
          <a:bodyPr wrap="none" rtlCol="0">
            <a:spAutoFit/>
          </a:bodyPr>
          <a:lstStyle/>
          <a:p>
            <a:r>
              <a:rPr kumimoji="1" lang="ja-JP" altLang="en-US" sz="1400" dirty="0"/>
              <a:t>テキストデータ</a:t>
            </a:r>
          </a:p>
        </p:txBody>
      </p:sp>
      <p:pic>
        <p:nvPicPr>
          <p:cNvPr id="9" name="グラフィックス 8" descr="右矢印 枠線">
            <a:extLst>
              <a:ext uri="{FF2B5EF4-FFF2-40B4-BE49-F238E27FC236}">
                <a16:creationId xmlns:a16="http://schemas.microsoft.com/office/drawing/2014/main" id="{C6644CEF-E07A-6B9C-D589-D6D1FA3BCB5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44598" y="3511593"/>
            <a:ext cx="1441419" cy="914400"/>
          </a:xfrm>
          <a:prstGeom prst="rect">
            <a:avLst/>
          </a:prstGeom>
        </p:spPr>
      </p:pic>
      <p:sp>
        <p:nvSpPr>
          <p:cNvPr id="10" name="テキスト ボックス 9">
            <a:extLst>
              <a:ext uri="{FF2B5EF4-FFF2-40B4-BE49-F238E27FC236}">
                <a16:creationId xmlns:a16="http://schemas.microsoft.com/office/drawing/2014/main" id="{DEE6CCDA-CE49-D60B-61FF-C53C61179A6D}"/>
              </a:ext>
            </a:extLst>
          </p:cNvPr>
          <p:cNvSpPr txBox="1"/>
          <p:nvPr/>
        </p:nvSpPr>
        <p:spPr>
          <a:xfrm>
            <a:off x="2834365" y="5042221"/>
            <a:ext cx="1261884" cy="307777"/>
          </a:xfrm>
          <a:prstGeom prst="rect">
            <a:avLst/>
          </a:prstGeom>
          <a:noFill/>
        </p:spPr>
        <p:txBody>
          <a:bodyPr wrap="none" rtlCol="0">
            <a:spAutoFit/>
          </a:bodyPr>
          <a:lstStyle/>
          <a:p>
            <a:r>
              <a:rPr kumimoji="1" lang="ja-JP" altLang="en-US" sz="1400" dirty="0"/>
              <a:t>トレーニング</a:t>
            </a:r>
          </a:p>
        </p:txBody>
      </p:sp>
      <p:sp>
        <p:nvSpPr>
          <p:cNvPr id="11" name="テキスト ボックス 10">
            <a:extLst>
              <a:ext uri="{FF2B5EF4-FFF2-40B4-BE49-F238E27FC236}">
                <a16:creationId xmlns:a16="http://schemas.microsoft.com/office/drawing/2014/main" id="{A70E8355-A95E-ECAE-9AD7-968BCFF23239}"/>
              </a:ext>
            </a:extLst>
          </p:cNvPr>
          <p:cNvSpPr txBox="1"/>
          <p:nvPr/>
        </p:nvSpPr>
        <p:spPr>
          <a:xfrm>
            <a:off x="4512832" y="4934499"/>
            <a:ext cx="1620957" cy="523220"/>
          </a:xfrm>
          <a:prstGeom prst="rect">
            <a:avLst/>
          </a:prstGeom>
          <a:noFill/>
        </p:spPr>
        <p:txBody>
          <a:bodyPr wrap="none" rtlCol="0">
            <a:spAutoFit/>
          </a:bodyPr>
          <a:lstStyle/>
          <a:p>
            <a:r>
              <a:rPr kumimoji="1" lang="ja-JP" altLang="en-US" sz="1400" dirty="0"/>
              <a:t>大規模言語モデル</a:t>
            </a:r>
            <a:endParaRPr kumimoji="1" lang="en-US" altLang="ja-JP" sz="1400" dirty="0"/>
          </a:p>
          <a:p>
            <a:pPr algn="ctr"/>
            <a:r>
              <a:rPr kumimoji="1" lang="en-US" altLang="ja-JP" sz="1400" dirty="0"/>
              <a:t>LLM</a:t>
            </a:r>
            <a:endParaRPr kumimoji="1" lang="ja-JP" altLang="en-US" sz="1400" dirty="0"/>
          </a:p>
        </p:txBody>
      </p:sp>
      <p:graphicFrame>
        <p:nvGraphicFramePr>
          <p:cNvPr id="12" name="表 11">
            <a:extLst>
              <a:ext uri="{FF2B5EF4-FFF2-40B4-BE49-F238E27FC236}">
                <a16:creationId xmlns:a16="http://schemas.microsoft.com/office/drawing/2014/main" id="{8E15E79D-866E-E5AB-3825-383BB8E932F8}"/>
              </a:ext>
            </a:extLst>
          </p:cNvPr>
          <p:cNvGraphicFramePr>
            <a:graphicFrameLocks noGrp="1"/>
          </p:cNvGraphicFramePr>
          <p:nvPr>
            <p:extLst>
              <p:ext uri="{D42A27DB-BD31-4B8C-83A1-F6EECF244321}">
                <p14:modId xmlns:p14="http://schemas.microsoft.com/office/powerpoint/2010/main" val="180817899"/>
              </p:ext>
            </p:extLst>
          </p:nvPr>
        </p:nvGraphicFramePr>
        <p:xfrm>
          <a:off x="6571284" y="2721814"/>
          <a:ext cx="2369515" cy="1917772"/>
        </p:xfrm>
        <a:graphic>
          <a:graphicData uri="http://schemas.openxmlformats.org/drawingml/2006/table">
            <a:tbl>
              <a:tblPr firstRow="1" bandRow="1">
                <a:tableStyleId>{5C22544A-7EE6-4342-B048-85BDC9FD1C3A}</a:tableStyleId>
              </a:tblPr>
              <a:tblGrid>
                <a:gridCol w="980983">
                  <a:extLst>
                    <a:ext uri="{9D8B030D-6E8A-4147-A177-3AD203B41FA5}">
                      <a16:colId xmlns:a16="http://schemas.microsoft.com/office/drawing/2014/main" val="1099664353"/>
                    </a:ext>
                  </a:extLst>
                </a:gridCol>
                <a:gridCol w="1388532">
                  <a:extLst>
                    <a:ext uri="{9D8B030D-6E8A-4147-A177-3AD203B41FA5}">
                      <a16:colId xmlns:a16="http://schemas.microsoft.com/office/drawing/2014/main" val="2788023719"/>
                    </a:ext>
                  </a:extLst>
                </a:gridCol>
              </a:tblGrid>
              <a:tr h="479443">
                <a:tc>
                  <a:txBody>
                    <a:bodyPr/>
                    <a:lstStyle/>
                    <a:p>
                      <a:r>
                        <a:rPr kumimoji="1" lang="ja-JP" altLang="en-US" dirty="0">
                          <a:solidFill>
                            <a:sysClr val="windowText" lastClr="000000"/>
                          </a:solidFill>
                        </a:rPr>
                        <a:t>開発元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kumimoji="1" lang="ja-JP" altLang="en-US" dirty="0">
                          <a:solidFill>
                            <a:sysClr val="windowText" lastClr="000000"/>
                          </a:solidFill>
                        </a:rPr>
                        <a:t>サービス名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718530230"/>
                  </a:ext>
                </a:extLst>
              </a:tr>
              <a:tr h="479443">
                <a:tc>
                  <a:txBody>
                    <a:bodyPr/>
                    <a:lstStyle/>
                    <a:p>
                      <a:r>
                        <a:rPr kumimoji="1" lang="en-US" altLang="ja-JP">
                          <a:solidFill>
                            <a:sysClr val="windowText" lastClr="000000"/>
                          </a:solidFill>
                        </a:rPr>
                        <a:t>OpenAI</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GPT</a:t>
                      </a:r>
                      <a:endParaRPr kumimoji="1" lang="ja-JP"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0992805"/>
                  </a:ext>
                </a:extLst>
              </a:tr>
              <a:tr h="479443">
                <a:tc>
                  <a:txBody>
                    <a:bodyPr/>
                    <a:lstStyle/>
                    <a:p>
                      <a:r>
                        <a:rPr kumimoji="1" lang="en-US" altLang="ja-JP" dirty="0">
                          <a:solidFill>
                            <a:sysClr val="windowText" lastClr="000000"/>
                          </a:solidFill>
                        </a:rPr>
                        <a:t>Google</a:t>
                      </a:r>
                      <a:endParaRPr kumimoji="1" lang="ja-JP"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a:solidFill>
                            <a:sysClr val="windowText" lastClr="000000"/>
                          </a:solidFill>
                        </a:rPr>
                        <a:t>Gemini</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56004"/>
                  </a:ext>
                </a:extLst>
              </a:tr>
              <a:tr h="479443">
                <a:tc>
                  <a:txBody>
                    <a:bodyPr/>
                    <a:lstStyle/>
                    <a:p>
                      <a:r>
                        <a:rPr kumimoji="1" lang="en-US" altLang="ja-JP" dirty="0">
                          <a:solidFill>
                            <a:sysClr val="windowText" lastClr="000000"/>
                          </a:solidFill>
                        </a:rPr>
                        <a:t>Meta</a:t>
                      </a:r>
                      <a:endParaRPr kumimoji="1" lang="ja-JP"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Llama</a:t>
                      </a:r>
                      <a:endParaRPr kumimoji="1" lang="ja-JP"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4920471"/>
                  </a:ext>
                </a:extLst>
              </a:tr>
            </a:tbl>
          </a:graphicData>
        </a:graphic>
      </p:graphicFrame>
      <p:pic>
        <p:nvPicPr>
          <p:cNvPr id="13" name="グラフィックス 12" descr="歯車付きの頭 枠線">
            <a:extLst>
              <a:ext uri="{FF2B5EF4-FFF2-40B4-BE49-F238E27FC236}">
                <a16:creationId xmlns:a16="http://schemas.microsoft.com/office/drawing/2014/main" id="{F1636667-0590-05FA-9B56-0A5FA984D4A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423311" y="3068793"/>
            <a:ext cx="1800000" cy="1800000"/>
          </a:xfrm>
          <a:prstGeom prst="rect">
            <a:avLst/>
          </a:prstGeom>
        </p:spPr>
      </p:pic>
    </p:spTree>
    <p:extLst>
      <p:ext uri="{BB962C8B-B14F-4D97-AF65-F5344CB8AC3E}">
        <p14:creationId xmlns:p14="http://schemas.microsoft.com/office/powerpoint/2010/main" val="3528768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9D7BE-61BC-3F56-CA34-B6E2D575C61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F9F9BD9-4E1F-C0BB-FEE3-0F398885CA5A}"/>
              </a:ext>
            </a:extLst>
          </p:cNvPr>
          <p:cNvSpPr>
            <a:spLocks noGrp="1"/>
          </p:cNvSpPr>
          <p:nvPr>
            <p:ph type="title"/>
          </p:nvPr>
        </p:nvSpPr>
        <p:spPr/>
        <p:txBody>
          <a:bodyPr/>
          <a:lstStyle/>
          <a:p>
            <a:r>
              <a:rPr kumimoji="1" lang="en-US" altLang="ja-JP" dirty="0"/>
              <a:t>LLM</a:t>
            </a:r>
            <a:r>
              <a:rPr kumimoji="1" lang="ja-JP" altLang="en-US" sz="3200" dirty="0"/>
              <a:t>の</a:t>
            </a:r>
            <a:r>
              <a:rPr kumimoji="1" lang="ja-JP" altLang="en-US" dirty="0"/>
              <a:t>課題</a:t>
            </a:r>
          </a:p>
        </p:txBody>
      </p:sp>
      <p:sp>
        <p:nvSpPr>
          <p:cNvPr id="3" name="スライド番号プレースホルダー 2">
            <a:extLst>
              <a:ext uri="{FF2B5EF4-FFF2-40B4-BE49-F238E27FC236}">
                <a16:creationId xmlns:a16="http://schemas.microsoft.com/office/drawing/2014/main" id="{5FC9D9F2-EDD4-4523-4B06-9616C3987C10}"/>
              </a:ext>
            </a:extLst>
          </p:cNvPr>
          <p:cNvSpPr>
            <a:spLocks noGrp="1"/>
          </p:cNvSpPr>
          <p:nvPr>
            <p:ph type="sldNum" sz="quarter" idx="12"/>
          </p:nvPr>
        </p:nvSpPr>
        <p:spPr/>
        <p:txBody>
          <a:bodyPr/>
          <a:lstStyle/>
          <a:p>
            <a:fld id="{E67C4E37-5A2F-4ED0-A50E-CA5D6F15233D}" type="slidenum">
              <a:rPr lang="ja-JP" altLang="en-US" smtClean="0"/>
              <a:pPr/>
              <a:t>4</a:t>
            </a:fld>
            <a:endParaRPr lang="ja-JP" altLang="en-US"/>
          </a:p>
        </p:txBody>
      </p:sp>
      <p:sp>
        <p:nvSpPr>
          <p:cNvPr id="6" name="テキスト ボックス 5">
            <a:extLst>
              <a:ext uri="{FF2B5EF4-FFF2-40B4-BE49-F238E27FC236}">
                <a16:creationId xmlns:a16="http://schemas.microsoft.com/office/drawing/2014/main" id="{C3899EA5-E840-9965-449A-622FB7157FE7}"/>
              </a:ext>
            </a:extLst>
          </p:cNvPr>
          <p:cNvSpPr txBox="1"/>
          <p:nvPr/>
        </p:nvSpPr>
        <p:spPr>
          <a:xfrm>
            <a:off x="190068" y="365126"/>
            <a:ext cx="1107996" cy="369332"/>
          </a:xfrm>
          <a:prstGeom prst="rect">
            <a:avLst/>
          </a:prstGeom>
          <a:noFill/>
        </p:spPr>
        <p:txBody>
          <a:bodyPr wrap="none" rtlCol="0">
            <a:spAutoFit/>
          </a:bodyPr>
          <a:lstStyle/>
          <a:p>
            <a:r>
              <a:rPr lang="ja-JP" altLang="en-US" dirty="0">
                <a:latin typeface="Arial" panose="020B0604020202020204" pitchFamily="34" charset="0"/>
                <a:ea typeface="メイリオ" panose="020B0604030504040204" pitchFamily="50" charset="-128"/>
                <a:cs typeface="Arial" panose="020B0604020202020204" pitchFamily="34" charset="0"/>
              </a:rPr>
              <a:t>研究背景</a:t>
            </a:r>
          </a:p>
        </p:txBody>
      </p:sp>
      <p:sp>
        <p:nvSpPr>
          <p:cNvPr id="8" name="テキスト ボックス 7">
            <a:extLst>
              <a:ext uri="{FF2B5EF4-FFF2-40B4-BE49-F238E27FC236}">
                <a16:creationId xmlns:a16="http://schemas.microsoft.com/office/drawing/2014/main" id="{C998A05C-050F-6F7A-7C7A-30CAFE68C83B}"/>
              </a:ext>
            </a:extLst>
          </p:cNvPr>
          <p:cNvSpPr txBox="1"/>
          <p:nvPr/>
        </p:nvSpPr>
        <p:spPr>
          <a:xfrm>
            <a:off x="808333" y="2319560"/>
            <a:ext cx="7527333" cy="2677656"/>
          </a:xfrm>
          <a:prstGeom prst="rect">
            <a:avLst/>
          </a:prstGeom>
          <a:noFill/>
        </p:spPr>
        <p:txBody>
          <a:bodyPr wrap="square">
            <a:spAutoFit/>
          </a:bodyPr>
          <a:lstStyle/>
          <a:p>
            <a:pPr marL="285750" indent="-285750">
              <a:buFont typeface="Arial" panose="020B0604020202020204" pitchFamily="34" charset="0"/>
              <a:buChar char="•"/>
            </a:pPr>
            <a:r>
              <a:rPr lang="ja-JP" altLang="en-US" sz="2800" dirty="0"/>
              <a:t>公開されていない情報や専門的な知識など、</a:t>
            </a:r>
            <a:r>
              <a:rPr lang="ja-JP" altLang="en-US" sz="2800" b="1" dirty="0"/>
              <a:t>学習に含まれていない情報</a:t>
            </a:r>
            <a:r>
              <a:rPr lang="ja-JP" altLang="en-US" sz="2800" dirty="0"/>
              <a:t>については</a:t>
            </a:r>
            <a:endParaRPr lang="en-US" altLang="ja-JP" sz="2800" dirty="0"/>
          </a:p>
          <a:p>
            <a:pPr indent="273050"/>
            <a:r>
              <a:rPr lang="ja-JP" altLang="en-US" sz="2800" dirty="0"/>
              <a:t>答えられない</a:t>
            </a:r>
            <a:endParaRPr lang="en-US" altLang="ja-JP" sz="2800" dirty="0"/>
          </a:p>
          <a:p>
            <a:pPr marL="285750" indent="-285750">
              <a:buFont typeface="Arial" panose="020B0604020202020204" pitchFamily="34" charset="0"/>
              <a:buChar char="•"/>
            </a:pPr>
            <a:endParaRPr lang="en-US" altLang="ja-JP" sz="2800" dirty="0"/>
          </a:p>
          <a:p>
            <a:pPr marL="285750" indent="-285750">
              <a:buFont typeface="Arial" panose="020B0604020202020204" pitchFamily="34" charset="0"/>
              <a:buChar char="•"/>
            </a:pPr>
            <a:r>
              <a:rPr lang="ja-JP" altLang="en-US" sz="2800" dirty="0"/>
              <a:t>あたかも事実であるかのように、</a:t>
            </a:r>
            <a:endParaRPr lang="en-US" altLang="ja-JP" sz="2800" dirty="0"/>
          </a:p>
          <a:p>
            <a:pPr indent="273050"/>
            <a:r>
              <a:rPr lang="ja-JP" altLang="en-US" sz="2800" b="1" dirty="0"/>
              <a:t>誤った情報を生成</a:t>
            </a:r>
            <a:r>
              <a:rPr lang="ja-JP" altLang="en-US" sz="2800" dirty="0"/>
              <a:t>してしまう場合がある</a:t>
            </a:r>
            <a:endParaRPr lang="en-US" altLang="ja-JP" sz="2800" dirty="0"/>
          </a:p>
        </p:txBody>
      </p:sp>
    </p:spTree>
    <p:extLst>
      <p:ext uri="{BB962C8B-B14F-4D97-AF65-F5344CB8AC3E}">
        <p14:creationId xmlns:p14="http://schemas.microsoft.com/office/powerpoint/2010/main" val="3715957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7202C0-B3B0-72E4-4354-60C6749E856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635C2A3-49F6-ABCE-DD11-1A6858165A11}"/>
              </a:ext>
            </a:extLst>
          </p:cNvPr>
          <p:cNvSpPr>
            <a:spLocks noGrp="1"/>
          </p:cNvSpPr>
          <p:nvPr>
            <p:ph type="title"/>
          </p:nvPr>
        </p:nvSpPr>
        <p:spPr/>
        <p:txBody>
          <a:bodyPr/>
          <a:lstStyle/>
          <a:p>
            <a:r>
              <a:rPr kumimoji="1" lang="en-US" altLang="ja-JP" dirty="0"/>
              <a:t>RAG</a:t>
            </a:r>
            <a:r>
              <a:rPr kumimoji="1" lang="en-US" altLang="ja-JP" sz="2400" dirty="0"/>
              <a:t>(Retrieval-Augmented Generation)</a:t>
            </a:r>
            <a:r>
              <a:rPr kumimoji="1" lang="ja-JP" altLang="en-US" sz="3200" dirty="0"/>
              <a:t>について</a:t>
            </a:r>
          </a:p>
        </p:txBody>
      </p:sp>
      <p:sp>
        <p:nvSpPr>
          <p:cNvPr id="3" name="スライド番号プレースホルダー 2">
            <a:extLst>
              <a:ext uri="{FF2B5EF4-FFF2-40B4-BE49-F238E27FC236}">
                <a16:creationId xmlns:a16="http://schemas.microsoft.com/office/drawing/2014/main" id="{5AFD0E13-58D6-B714-EC87-AA4AB0F5F643}"/>
              </a:ext>
            </a:extLst>
          </p:cNvPr>
          <p:cNvSpPr>
            <a:spLocks noGrp="1"/>
          </p:cNvSpPr>
          <p:nvPr>
            <p:ph type="sldNum" sz="quarter" idx="12"/>
          </p:nvPr>
        </p:nvSpPr>
        <p:spPr/>
        <p:txBody>
          <a:bodyPr/>
          <a:lstStyle/>
          <a:p>
            <a:fld id="{E67C4E37-5A2F-4ED0-A50E-CA5D6F15233D}" type="slidenum">
              <a:rPr lang="ja-JP" altLang="en-US" smtClean="0"/>
              <a:pPr/>
              <a:t>5</a:t>
            </a:fld>
            <a:endParaRPr lang="ja-JP" altLang="en-US"/>
          </a:p>
        </p:txBody>
      </p:sp>
      <p:sp>
        <p:nvSpPr>
          <p:cNvPr id="6" name="テキスト ボックス 5">
            <a:extLst>
              <a:ext uri="{FF2B5EF4-FFF2-40B4-BE49-F238E27FC236}">
                <a16:creationId xmlns:a16="http://schemas.microsoft.com/office/drawing/2014/main" id="{A011C1E0-6A82-4F49-E231-496DA4ADD51E}"/>
              </a:ext>
            </a:extLst>
          </p:cNvPr>
          <p:cNvSpPr txBox="1"/>
          <p:nvPr/>
        </p:nvSpPr>
        <p:spPr>
          <a:xfrm>
            <a:off x="190068" y="365126"/>
            <a:ext cx="1107996" cy="369332"/>
          </a:xfrm>
          <a:prstGeom prst="rect">
            <a:avLst/>
          </a:prstGeom>
          <a:noFill/>
        </p:spPr>
        <p:txBody>
          <a:bodyPr wrap="none" rtlCol="0">
            <a:spAutoFit/>
          </a:bodyPr>
          <a:lstStyle/>
          <a:p>
            <a:r>
              <a:rPr lang="ja-JP" altLang="en-US" dirty="0">
                <a:latin typeface="Arial" panose="020B0604020202020204" pitchFamily="34" charset="0"/>
                <a:ea typeface="メイリオ" panose="020B0604030504040204" pitchFamily="50" charset="-128"/>
                <a:cs typeface="Arial" panose="020B0604020202020204" pitchFamily="34" charset="0"/>
              </a:rPr>
              <a:t>研究背景</a:t>
            </a:r>
          </a:p>
        </p:txBody>
      </p:sp>
      <p:sp>
        <p:nvSpPr>
          <p:cNvPr id="8" name="テキスト ボックス 7">
            <a:extLst>
              <a:ext uri="{FF2B5EF4-FFF2-40B4-BE49-F238E27FC236}">
                <a16:creationId xmlns:a16="http://schemas.microsoft.com/office/drawing/2014/main" id="{20986241-BC6B-5B2B-0655-B68CFCF0C5C2}"/>
              </a:ext>
            </a:extLst>
          </p:cNvPr>
          <p:cNvSpPr txBox="1"/>
          <p:nvPr/>
        </p:nvSpPr>
        <p:spPr>
          <a:xfrm>
            <a:off x="628651" y="1992196"/>
            <a:ext cx="8022054" cy="954107"/>
          </a:xfrm>
          <a:prstGeom prst="rect">
            <a:avLst/>
          </a:prstGeom>
          <a:noFill/>
        </p:spPr>
        <p:txBody>
          <a:bodyPr wrap="square">
            <a:spAutoFit/>
          </a:bodyPr>
          <a:lstStyle/>
          <a:p>
            <a:r>
              <a:rPr lang="en-US" altLang="ja-JP" sz="2800" dirty="0"/>
              <a:t>LLM</a:t>
            </a:r>
            <a:r>
              <a:rPr lang="ja-JP" altLang="en-US" sz="2800" dirty="0"/>
              <a:t>が学習していない情報（外部データ）を</a:t>
            </a:r>
            <a:endParaRPr lang="en-US" altLang="ja-JP" sz="2800" dirty="0"/>
          </a:p>
          <a:p>
            <a:r>
              <a:rPr lang="ja-JP" altLang="en-US" sz="2800" dirty="0"/>
              <a:t>参照させる手法</a:t>
            </a:r>
            <a:endParaRPr lang="en-US" altLang="ja-JP" sz="2800" dirty="0"/>
          </a:p>
        </p:txBody>
      </p:sp>
      <p:sp>
        <p:nvSpPr>
          <p:cNvPr id="5" name="テキスト ボックス 4">
            <a:extLst>
              <a:ext uri="{FF2B5EF4-FFF2-40B4-BE49-F238E27FC236}">
                <a16:creationId xmlns:a16="http://schemas.microsoft.com/office/drawing/2014/main" id="{436976A2-21D8-B359-A623-84D791919425}"/>
              </a:ext>
            </a:extLst>
          </p:cNvPr>
          <p:cNvSpPr txBox="1"/>
          <p:nvPr/>
        </p:nvSpPr>
        <p:spPr>
          <a:xfrm>
            <a:off x="5684520" y="6604084"/>
            <a:ext cx="2830830" cy="253916"/>
          </a:xfrm>
          <a:prstGeom prst="rect">
            <a:avLst/>
          </a:prstGeom>
          <a:noFill/>
        </p:spPr>
        <p:txBody>
          <a:bodyPr wrap="square">
            <a:spAutoFit/>
          </a:bodyPr>
          <a:lstStyle/>
          <a:p>
            <a:r>
              <a:rPr lang="ja-JP" altLang="en-US" sz="1050">
                <a:hlinkClick r:id="rId3"/>
              </a:rPr>
              <a:t>https://www</a:t>
            </a:r>
            <a:r>
              <a:rPr lang="ja-JP" altLang="en-US" sz="1050" dirty="0">
                <a:hlinkClick r:id="rId3"/>
              </a:rPr>
              <a:t>.dir.co</a:t>
            </a:r>
            <a:r>
              <a:rPr lang="ja-JP" altLang="en-US" sz="1050">
                <a:hlinkClick r:id="rId3"/>
              </a:rPr>
              <a:t>.jp/world/entry/solution/rag</a:t>
            </a:r>
            <a:endParaRPr lang="ja-JP" altLang="en-US" sz="1050" dirty="0"/>
          </a:p>
        </p:txBody>
      </p:sp>
      <p:sp>
        <p:nvSpPr>
          <p:cNvPr id="18" name="四角形: 角を丸くする 17">
            <a:extLst>
              <a:ext uri="{FF2B5EF4-FFF2-40B4-BE49-F238E27FC236}">
                <a16:creationId xmlns:a16="http://schemas.microsoft.com/office/drawing/2014/main" id="{FA107EB8-2677-0969-1900-2F4CA6FD3D62}"/>
              </a:ext>
            </a:extLst>
          </p:cNvPr>
          <p:cNvSpPr/>
          <p:nvPr/>
        </p:nvSpPr>
        <p:spPr>
          <a:xfrm>
            <a:off x="4752753" y="5344208"/>
            <a:ext cx="3465844" cy="96531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質問のたびに、外部データを検索し、そこで取得した情報をもとに回答を生成する</a:t>
            </a:r>
          </a:p>
        </p:txBody>
      </p:sp>
      <p:grpSp>
        <p:nvGrpSpPr>
          <p:cNvPr id="47" name="グループ化 46">
            <a:extLst>
              <a:ext uri="{FF2B5EF4-FFF2-40B4-BE49-F238E27FC236}">
                <a16:creationId xmlns:a16="http://schemas.microsoft.com/office/drawing/2014/main" id="{58B51D79-18CA-CB4E-4CCD-C122420C294A}"/>
              </a:ext>
            </a:extLst>
          </p:cNvPr>
          <p:cNvGrpSpPr/>
          <p:nvPr/>
        </p:nvGrpSpPr>
        <p:grpSpPr>
          <a:xfrm>
            <a:off x="1089931" y="3518091"/>
            <a:ext cx="1080000" cy="1501769"/>
            <a:chOff x="693546" y="4244612"/>
            <a:chExt cx="1080000" cy="1501769"/>
          </a:xfrm>
        </p:grpSpPr>
        <p:pic>
          <p:nvPicPr>
            <p:cNvPr id="48" name="グラフィックス 47" descr="ユーザー 枠線">
              <a:extLst>
                <a:ext uri="{FF2B5EF4-FFF2-40B4-BE49-F238E27FC236}">
                  <a16:creationId xmlns:a16="http://schemas.microsoft.com/office/drawing/2014/main" id="{130380D6-98E0-A8C8-4A04-36A41E539D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3546" y="4244612"/>
              <a:ext cx="1080000" cy="1080000"/>
            </a:xfrm>
            <a:prstGeom prst="rect">
              <a:avLst/>
            </a:prstGeom>
          </p:spPr>
        </p:pic>
        <p:sp>
          <p:nvSpPr>
            <p:cNvPr id="49" name="テキスト ボックス 48">
              <a:extLst>
                <a:ext uri="{FF2B5EF4-FFF2-40B4-BE49-F238E27FC236}">
                  <a16:creationId xmlns:a16="http://schemas.microsoft.com/office/drawing/2014/main" id="{08FD2F51-6236-E625-7EBF-892FA02D5C23}"/>
                </a:ext>
              </a:extLst>
            </p:cNvPr>
            <p:cNvSpPr txBox="1"/>
            <p:nvPr/>
          </p:nvSpPr>
          <p:spPr>
            <a:xfrm>
              <a:off x="782727" y="5377049"/>
              <a:ext cx="901638" cy="369332"/>
            </a:xfrm>
            <a:prstGeom prst="rect">
              <a:avLst/>
            </a:prstGeom>
            <a:noFill/>
          </p:spPr>
          <p:txBody>
            <a:bodyPr wrap="square" rtlCol="0">
              <a:spAutoFit/>
            </a:bodyPr>
            <a:lstStyle/>
            <a:p>
              <a:r>
                <a:rPr kumimoji="1" lang="ja-JP" altLang="en-US" dirty="0"/>
                <a:t>ユーザ</a:t>
              </a:r>
            </a:p>
          </p:txBody>
        </p:sp>
      </p:grpSp>
      <p:grpSp>
        <p:nvGrpSpPr>
          <p:cNvPr id="50" name="グループ化 49">
            <a:extLst>
              <a:ext uri="{FF2B5EF4-FFF2-40B4-BE49-F238E27FC236}">
                <a16:creationId xmlns:a16="http://schemas.microsoft.com/office/drawing/2014/main" id="{1B9FC353-7DBC-6B76-56B3-32A61FBA9026}"/>
              </a:ext>
            </a:extLst>
          </p:cNvPr>
          <p:cNvGrpSpPr/>
          <p:nvPr/>
        </p:nvGrpSpPr>
        <p:grpSpPr>
          <a:xfrm>
            <a:off x="6983816" y="3491088"/>
            <a:ext cx="1334797" cy="1555776"/>
            <a:chOff x="4911018" y="4244612"/>
            <a:chExt cx="1334797" cy="1555776"/>
          </a:xfrm>
        </p:grpSpPr>
        <p:pic>
          <p:nvPicPr>
            <p:cNvPr id="51" name="グラフィックス 50" descr="データベース 枠線">
              <a:extLst>
                <a:ext uri="{FF2B5EF4-FFF2-40B4-BE49-F238E27FC236}">
                  <a16:creationId xmlns:a16="http://schemas.microsoft.com/office/drawing/2014/main" id="{F5759C1C-1995-F0B3-8091-195FFD6F0C6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9803" y="4244612"/>
              <a:ext cx="1080000" cy="1080000"/>
            </a:xfrm>
            <a:prstGeom prst="rect">
              <a:avLst/>
            </a:prstGeom>
          </p:spPr>
        </p:pic>
        <p:sp>
          <p:nvSpPr>
            <p:cNvPr id="52" name="テキスト ボックス 51">
              <a:extLst>
                <a:ext uri="{FF2B5EF4-FFF2-40B4-BE49-F238E27FC236}">
                  <a16:creationId xmlns:a16="http://schemas.microsoft.com/office/drawing/2014/main" id="{D5099BB7-4B94-54FF-E0F3-41D846B485A9}"/>
                </a:ext>
              </a:extLst>
            </p:cNvPr>
            <p:cNvSpPr txBox="1"/>
            <p:nvPr/>
          </p:nvSpPr>
          <p:spPr>
            <a:xfrm>
              <a:off x="4911018" y="5431056"/>
              <a:ext cx="1334797" cy="369332"/>
            </a:xfrm>
            <a:prstGeom prst="rect">
              <a:avLst/>
            </a:prstGeom>
            <a:noFill/>
          </p:spPr>
          <p:txBody>
            <a:bodyPr wrap="square" rtlCol="0">
              <a:spAutoFit/>
            </a:bodyPr>
            <a:lstStyle/>
            <a:p>
              <a:r>
                <a:rPr kumimoji="1" lang="ja-JP" altLang="en-US" dirty="0">
                  <a:solidFill>
                    <a:srgbClr val="FF0000"/>
                  </a:solidFill>
                </a:rPr>
                <a:t>外部データ</a:t>
              </a:r>
            </a:p>
          </p:txBody>
        </p:sp>
      </p:grpSp>
      <p:grpSp>
        <p:nvGrpSpPr>
          <p:cNvPr id="53" name="グループ化 52">
            <a:extLst>
              <a:ext uri="{FF2B5EF4-FFF2-40B4-BE49-F238E27FC236}">
                <a16:creationId xmlns:a16="http://schemas.microsoft.com/office/drawing/2014/main" id="{6CF8E247-40BF-0A26-9B25-FF1A754FFBC6}"/>
              </a:ext>
            </a:extLst>
          </p:cNvPr>
          <p:cNvGrpSpPr/>
          <p:nvPr/>
        </p:nvGrpSpPr>
        <p:grpSpPr>
          <a:xfrm>
            <a:off x="3535429" y="3421838"/>
            <a:ext cx="2082889" cy="1694276"/>
            <a:chOff x="2369730" y="4244612"/>
            <a:chExt cx="2082889" cy="1694276"/>
          </a:xfrm>
        </p:grpSpPr>
        <p:pic>
          <p:nvPicPr>
            <p:cNvPr id="54" name="グラフィックス 53" descr="歯車付きの頭 枠線">
              <a:extLst>
                <a:ext uri="{FF2B5EF4-FFF2-40B4-BE49-F238E27FC236}">
                  <a16:creationId xmlns:a16="http://schemas.microsoft.com/office/drawing/2014/main" id="{43F62434-6CF5-8F6C-3645-4456EFF335A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71175" y="4244612"/>
              <a:ext cx="1080000" cy="1080000"/>
            </a:xfrm>
            <a:prstGeom prst="rect">
              <a:avLst/>
            </a:prstGeom>
          </p:spPr>
        </p:pic>
        <p:sp>
          <p:nvSpPr>
            <p:cNvPr id="55" name="テキスト ボックス 54">
              <a:extLst>
                <a:ext uri="{FF2B5EF4-FFF2-40B4-BE49-F238E27FC236}">
                  <a16:creationId xmlns:a16="http://schemas.microsoft.com/office/drawing/2014/main" id="{2F05136B-D180-8920-EB3F-A3FDC17C25AB}"/>
                </a:ext>
              </a:extLst>
            </p:cNvPr>
            <p:cNvSpPr txBox="1"/>
            <p:nvPr/>
          </p:nvSpPr>
          <p:spPr>
            <a:xfrm>
              <a:off x="2369730" y="5292557"/>
              <a:ext cx="2082889" cy="646331"/>
            </a:xfrm>
            <a:prstGeom prst="rect">
              <a:avLst/>
            </a:prstGeom>
            <a:noFill/>
          </p:spPr>
          <p:txBody>
            <a:bodyPr wrap="square" rtlCol="0">
              <a:spAutoFit/>
            </a:bodyPr>
            <a:lstStyle/>
            <a:p>
              <a:r>
                <a:rPr kumimoji="1" lang="ja-JP" altLang="en-US" dirty="0"/>
                <a:t>大規模言語モデル</a:t>
              </a:r>
              <a:endParaRPr kumimoji="1" lang="en-US" altLang="ja-JP" dirty="0"/>
            </a:p>
            <a:p>
              <a:pPr algn="ctr"/>
              <a:r>
                <a:rPr kumimoji="1" lang="en-US" altLang="ja-JP" dirty="0"/>
                <a:t>LLM</a:t>
              </a:r>
              <a:endParaRPr kumimoji="1" lang="ja-JP" altLang="en-US" dirty="0"/>
            </a:p>
          </p:txBody>
        </p:sp>
      </p:grpSp>
      <p:grpSp>
        <p:nvGrpSpPr>
          <p:cNvPr id="56" name="グループ化 55">
            <a:extLst>
              <a:ext uri="{FF2B5EF4-FFF2-40B4-BE49-F238E27FC236}">
                <a16:creationId xmlns:a16="http://schemas.microsoft.com/office/drawing/2014/main" id="{1F825BFC-300F-358B-FE37-2CFFDEA25D7C}"/>
              </a:ext>
            </a:extLst>
          </p:cNvPr>
          <p:cNvGrpSpPr/>
          <p:nvPr/>
        </p:nvGrpSpPr>
        <p:grpSpPr>
          <a:xfrm>
            <a:off x="5581067" y="3271925"/>
            <a:ext cx="1440000" cy="1720906"/>
            <a:chOff x="6000698" y="2428094"/>
            <a:chExt cx="1440000" cy="1720906"/>
          </a:xfrm>
        </p:grpSpPr>
        <p:sp>
          <p:nvSpPr>
            <p:cNvPr id="57" name="四角形: 角を丸くする 56">
              <a:extLst>
                <a:ext uri="{FF2B5EF4-FFF2-40B4-BE49-F238E27FC236}">
                  <a16:creationId xmlns:a16="http://schemas.microsoft.com/office/drawing/2014/main" id="{FB9A9D45-AE87-EF35-2C2A-6FE7F3C57684}"/>
                </a:ext>
              </a:extLst>
            </p:cNvPr>
            <p:cNvSpPr/>
            <p:nvPr/>
          </p:nvSpPr>
          <p:spPr>
            <a:xfrm>
              <a:off x="6000698" y="2709000"/>
              <a:ext cx="1440000" cy="144000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8" name="グループ化 57">
              <a:extLst>
                <a:ext uri="{FF2B5EF4-FFF2-40B4-BE49-F238E27FC236}">
                  <a16:creationId xmlns:a16="http://schemas.microsoft.com/office/drawing/2014/main" id="{82E2B1DB-4908-18F4-44C9-44715F314FE6}"/>
                </a:ext>
              </a:extLst>
            </p:cNvPr>
            <p:cNvGrpSpPr/>
            <p:nvPr/>
          </p:nvGrpSpPr>
          <p:grpSpPr>
            <a:xfrm>
              <a:off x="6351889" y="2890180"/>
              <a:ext cx="728967" cy="1077640"/>
              <a:chOff x="4253818" y="4301440"/>
              <a:chExt cx="728967" cy="1077640"/>
            </a:xfrm>
          </p:grpSpPr>
          <p:pic>
            <p:nvPicPr>
              <p:cNvPr id="60" name="グラフィックス 59" descr="転送 枠線">
                <a:extLst>
                  <a:ext uri="{FF2B5EF4-FFF2-40B4-BE49-F238E27FC236}">
                    <a16:creationId xmlns:a16="http://schemas.microsoft.com/office/drawing/2014/main" id="{8E7DC982-9358-33F8-AAA5-8029C8578C1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H="1">
                <a:off x="4293212" y="4464572"/>
                <a:ext cx="640080" cy="640080"/>
              </a:xfrm>
              <a:prstGeom prst="rect">
                <a:avLst/>
              </a:prstGeom>
            </p:spPr>
          </p:pic>
          <p:sp>
            <p:nvSpPr>
              <p:cNvPr id="61" name="テキスト ボックス 60">
                <a:extLst>
                  <a:ext uri="{FF2B5EF4-FFF2-40B4-BE49-F238E27FC236}">
                    <a16:creationId xmlns:a16="http://schemas.microsoft.com/office/drawing/2014/main" id="{D786B0FE-D099-AF47-BD98-503055C816D3}"/>
                  </a:ext>
                </a:extLst>
              </p:cNvPr>
              <p:cNvSpPr txBox="1"/>
              <p:nvPr/>
            </p:nvSpPr>
            <p:spPr>
              <a:xfrm>
                <a:off x="4263917" y="4301440"/>
                <a:ext cx="718868" cy="307777"/>
              </a:xfrm>
              <a:prstGeom prst="rect">
                <a:avLst/>
              </a:prstGeom>
              <a:noFill/>
            </p:spPr>
            <p:txBody>
              <a:bodyPr wrap="square" rtlCol="0">
                <a:spAutoFit/>
              </a:bodyPr>
              <a:lstStyle/>
              <a:p>
                <a:r>
                  <a:rPr kumimoji="1" lang="ja-JP" altLang="en-US" sz="1400" dirty="0">
                    <a:solidFill>
                      <a:srgbClr val="FF0000"/>
                    </a:solidFill>
                  </a:rPr>
                  <a:t>②検索</a:t>
                </a:r>
              </a:p>
            </p:txBody>
          </p:sp>
          <p:sp>
            <p:nvSpPr>
              <p:cNvPr id="62" name="テキスト ボックス 61">
                <a:extLst>
                  <a:ext uri="{FF2B5EF4-FFF2-40B4-BE49-F238E27FC236}">
                    <a16:creationId xmlns:a16="http://schemas.microsoft.com/office/drawing/2014/main" id="{E54B49D3-2AD2-A1EB-0113-B8F8E5651F77}"/>
                  </a:ext>
                </a:extLst>
              </p:cNvPr>
              <p:cNvSpPr txBox="1"/>
              <p:nvPr/>
            </p:nvSpPr>
            <p:spPr>
              <a:xfrm>
                <a:off x="4253818" y="5071303"/>
                <a:ext cx="718868" cy="307777"/>
              </a:xfrm>
              <a:prstGeom prst="rect">
                <a:avLst/>
              </a:prstGeom>
              <a:noFill/>
            </p:spPr>
            <p:txBody>
              <a:bodyPr wrap="square" rtlCol="0">
                <a:spAutoFit/>
              </a:bodyPr>
              <a:lstStyle/>
              <a:p>
                <a:r>
                  <a:rPr kumimoji="1" lang="ja-JP" altLang="en-US" sz="1400" dirty="0">
                    <a:solidFill>
                      <a:srgbClr val="FF0000"/>
                    </a:solidFill>
                  </a:rPr>
                  <a:t>③情報</a:t>
                </a:r>
              </a:p>
            </p:txBody>
          </p:sp>
        </p:grpSp>
        <p:sp>
          <p:nvSpPr>
            <p:cNvPr id="59" name="正方形/長方形 58">
              <a:extLst>
                <a:ext uri="{FF2B5EF4-FFF2-40B4-BE49-F238E27FC236}">
                  <a16:creationId xmlns:a16="http://schemas.microsoft.com/office/drawing/2014/main" id="{8AFE5430-419F-A987-FCC3-15D4AE2E8496}"/>
                </a:ext>
              </a:extLst>
            </p:cNvPr>
            <p:cNvSpPr/>
            <p:nvPr/>
          </p:nvSpPr>
          <p:spPr>
            <a:xfrm>
              <a:off x="6286277" y="2428094"/>
              <a:ext cx="914400" cy="45590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ysClr val="windowText" lastClr="000000"/>
                  </a:solidFill>
                </a:rPr>
                <a:t>検索フェーズ</a:t>
              </a:r>
            </a:p>
          </p:txBody>
        </p:sp>
      </p:grpSp>
      <p:grpSp>
        <p:nvGrpSpPr>
          <p:cNvPr id="63" name="グループ化 62">
            <a:extLst>
              <a:ext uri="{FF2B5EF4-FFF2-40B4-BE49-F238E27FC236}">
                <a16:creationId xmlns:a16="http://schemas.microsoft.com/office/drawing/2014/main" id="{AB8F9AE8-673F-1854-56B1-D09D695FC741}"/>
              </a:ext>
            </a:extLst>
          </p:cNvPr>
          <p:cNvGrpSpPr/>
          <p:nvPr/>
        </p:nvGrpSpPr>
        <p:grpSpPr>
          <a:xfrm>
            <a:off x="2132680" y="3271925"/>
            <a:ext cx="1440000" cy="1720906"/>
            <a:chOff x="1589111" y="2428094"/>
            <a:chExt cx="1440000" cy="1720906"/>
          </a:xfrm>
        </p:grpSpPr>
        <p:grpSp>
          <p:nvGrpSpPr>
            <p:cNvPr id="64" name="グループ化 63">
              <a:extLst>
                <a:ext uri="{FF2B5EF4-FFF2-40B4-BE49-F238E27FC236}">
                  <a16:creationId xmlns:a16="http://schemas.microsoft.com/office/drawing/2014/main" id="{405DB266-55BC-DEB8-4801-52178CD59E73}"/>
                </a:ext>
              </a:extLst>
            </p:cNvPr>
            <p:cNvGrpSpPr/>
            <p:nvPr/>
          </p:nvGrpSpPr>
          <p:grpSpPr>
            <a:xfrm>
              <a:off x="1945843" y="2899423"/>
              <a:ext cx="719310" cy="1068397"/>
              <a:chOff x="1945843" y="2899423"/>
              <a:chExt cx="719310" cy="1068397"/>
            </a:xfrm>
          </p:grpSpPr>
          <p:pic>
            <p:nvPicPr>
              <p:cNvPr id="67" name="グラフィックス 66" descr="転送 枠線">
                <a:extLst>
                  <a:ext uri="{FF2B5EF4-FFF2-40B4-BE49-F238E27FC236}">
                    <a16:creationId xmlns:a16="http://schemas.microsoft.com/office/drawing/2014/main" id="{370366A6-B67B-7228-76E1-5D7B588F1E5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flipH="1">
                <a:off x="1985679" y="3053312"/>
                <a:ext cx="640080" cy="640080"/>
              </a:xfrm>
              <a:prstGeom prst="rect">
                <a:avLst/>
              </a:prstGeom>
            </p:spPr>
          </p:pic>
          <p:sp>
            <p:nvSpPr>
              <p:cNvPr id="68" name="テキスト ボックス 67">
                <a:extLst>
                  <a:ext uri="{FF2B5EF4-FFF2-40B4-BE49-F238E27FC236}">
                    <a16:creationId xmlns:a16="http://schemas.microsoft.com/office/drawing/2014/main" id="{ED9AF82E-2B67-0430-B4A6-F2252F1A5084}"/>
                  </a:ext>
                </a:extLst>
              </p:cNvPr>
              <p:cNvSpPr txBox="1"/>
              <p:nvPr/>
            </p:nvSpPr>
            <p:spPr>
              <a:xfrm>
                <a:off x="1946285" y="2899423"/>
                <a:ext cx="718868" cy="307777"/>
              </a:xfrm>
              <a:prstGeom prst="rect">
                <a:avLst/>
              </a:prstGeom>
              <a:noFill/>
            </p:spPr>
            <p:txBody>
              <a:bodyPr wrap="square" rtlCol="0">
                <a:spAutoFit/>
              </a:bodyPr>
              <a:lstStyle/>
              <a:p>
                <a:r>
                  <a:rPr kumimoji="1" lang="ja-JP" altLang="en-US" sz="1400" dirty="0"/>
                  <a:t>①質問</a:t>
                </a:r>
              </a:p>
            </p:txBody>
          </p:sp>
          <p:sp>
            <p:nvSpPr>
              <p:cNvPr id="69" name="テキスト ボックス 68">
                <a:extLst>
                  <a:ext uri="{FF2B5EF4-FFF2-40B4-BE49-F238E27FC236}">
                    <a16:creationId xmlns:a16="http://schemas.microsoft.com/office/drawing/2014/main" id="{9798E736-A171-1A0A-8E06-242C0EAAED85}"/>
                  </a:ext>
                </a:extLst>
              </p:cNvPr>
              <p:cNvSpPr txBox="1"/>
              <p:nvPr/>
            </p:nvSpPr>
            <p:spPr>
              <a:xfrm>
                <a:off x="1945843" y="3660043"/>
                <a:ext cx="718868" cy="307777"/>
              </a:xfrm>
              <a:prstGeom prst="rect">
                <a:avLst/>
              </a:prstGeom>
              <a:noFill/>
            </p:spPr>
            <p:txBody>
              <a:bodyPr wrap="square" rtlCol="0">
                <a:spAutoFit/>
              </a:bodyPr>
              <a:lstStyle/>
              <a:p>
                <a:r>
                  <a:rPr kumimoji="1" lang="ja-JP" altLang="en-US" sz="1400" dirty="0"/>
                  <a:t>④回答</a:t>
                </a:r>
              </a:p>
            </p:txBody>
          </p:sp>
        </p:grpSp>
        <p:sp>
          <p:nvSpPr>
            <p:cNvPr id="65" name="四角形: 角を丸くする 64">
              <a:extLst>
                <a:ext uri="{FF2B5EF4-FFF2-40B4-BE49-F238E27FC236}">
                  <a16:creationId xmlns:a16="http://schemas.microsoft.com/office/drawing/2014/main" id="{41FFC8C7-87F7-EA33-B5DE-31004922767C}"/>
                </a:ext>
              </a:extLst>
            </p:cNvPr>
            <p:cNvSpPr/>
            <p:nvPr/>
          </p:nvSpPr>
          <p:spPr>
            <a:xfrm>
              <a:off x="1589111" y="2709000"/>
              <a:ext cx="1440000" cy="144000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C23355F0-530D-3181-4382-4C4052E4F77E}"/>
                </a:ext>
              </a:extLst>
            </p:cNvPr>
            <p:cNvSpPr/>
            <p:nvPr/>
          </p:nvSpPr>
          <p:spPr>
            <a:xfrm>
              <a:off x="1867024" y="2428094"/>
              <a:ext cx="914400" cy="45590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ysClr val="windowText" lastClr="000000"/>
                  </a:solidFill>
                </a:rPr>
                <a:t>生成フェーズ</a:t>
              </a:r>
            </a:p>
          </p:txBody>
        </p:sp>
      </p:grpSp>
      <p:sp>
        <p:nvSpPr>
          <p:cNvPr id="11" name="テキスト ボックス 10">
            <a:extLst>
              <a:ext uri="{FF2B5EF4-FFF2-40B4-BE49-F238E27FC236}">
                <a16:creationId xmlns:a16="http://schemas.microsoft.com/office/drawing/2014/main" id="{4568310A-76D9-010D-407C-688122835873}"/>
              </a:ext>
            </a:extLst>
          </p:cNvPr>
          <p:cNvSpPr txBox="1"/>
          <p:nvPr/>
        </p:nvSpPr>
        <p:spPr>
          <a:xfrm>
            <a:off x="1960242" y="1282076"/>
            <a:ext cx="6289238" cy="523220"/>
          </a:xfrm>
          <a:prstGeom prst="rect">
            <a:avLst/>
          </a:prstGeom>
          <a:noFill/>
        </p:spPr>
        <p:txBody>
          <a:bodyPr wrap="square">
            <a:spAutoFit/>
          </a:bodyPr>
          <a:lstStyle/>
          <a:p>
            <a:r>
              <a:rPr lang="zh-TW" altLang="en-US" sz="2800" dirty="0"/>
              <a:t>検索拡張生成</a:t>
            </a:r>
          </a:p>
        </p:txBody>
      </p:sp>
    </p:spTree>
    <p:extLst>
      <p:ext uri="{BB962C8B-B14F-4D97-AF65-F5344CB8AC3E}">
        <p14:creationId xmlns:p14="http://schemas.microsoft.com/office/powerpoint/2010/main" val="2133230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32416B-4EE3-C60C-981D-0FF46677253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7BE1212-42ED-3099-A6F4-7551D65D7A90}"/>
              </a:ext>
            </a:extLst>
          </p:cNvPr>
          <p:cNvSpPr>
            <a:spLocks noGrp="1"/>
          </p:cNvSpPr>
          <p:nvPr>
            <p:ph type="title"/>
          </p:nvPr>
        </p:nvSpPr>
        <p:spPr/>
        <p:txBody>
          <a:bodyPr/>
          <a:lstStyle/>
          <a:p>
            <a:r>
              <a:rPr kumimoji="1" lang="en-US" altLang="ja-JP" sz="4400" dirty="0"/>
              <a:t>RAG</a:t>
            </a:r>
            <a:r>
              <a:rPr kumimoji="1" lang="ja-JP" altLang="en-US" sz="3200" dirty="0"/>
              <a:t>の</a:t>
            </a:r>
            <a:r>
              <a:rPr kumimoji="1" lang="ja-JP" altLang="en-US" sz="4400" dirty="0"/>
              <a:t>メリット</a:t>
            </a:r>
            <a:endParaRPr kumimoji="1" lang="ja-JP" altLang="en-US" dirty="0"/>
          </a:p>
        </p:txBody>
      </p:sp>
      <p:sp>
        <p:nvSpPr>
          <p:cNvPr id="4" name="スライド番号プレースホルダー 3">
            <a:extLst>
              <a:ext uri="{FF2B5EF4-FFF2-40B4-BE49-F238E27FC236}">
                <a16:creationId xmlns:a16="http://schemas.microsoft.com/office/drawing/2014/main" id="{DFCD43AB-0447-B015-8203-073F317206D3}"/>
              </a:ext>
            </a:extLst>
          </p:cNvPr>
          <p:cNvSpPr>
            <a:spLocks noGrp="1"/>
          </p:cNvSpPr>
          <p:nvPr>
            <p:ph type="sldNum" sz="quarter" idx="12"/>
          </p:nvPr>
        </p:nvSpPr>
        <p:spPr/>
        <p:txBody>
          <a:bodyPr/>
          <a:lstStyle/>
          <a:p>
            <a:fld id="{E67C4E37-5A2F-4ED0-A50E-CA5D6F15233D}" type="slidenum">
              <a:rPr lang="ja-JP" altLang="en-US" smtClean="0"/>
              <a:pPr/>
              <a:t>6</a:t>
            </a:fld>
            <a:endParaRPr lang="ja-JP" altLang="en-US"/>
          </a:p>
        </p:txBody>
      </p:sp>
      <p:sp>
        <p:nvSpPr>
          <p:cNvPr id="8" name="テキスト ボックス 7">
            <a:extLst>
              <a:ext uri="{FF2B5EF4-FFF2-40B4-BE49-F238E27FC236}">
                <a16:creationId xmlns:a16="http://schemas.microsoft.com/office/drawing/2014/main" id="{28D5E117-02D7-9712-DBE8-D0C1A6CFFD0D}"/>
              </a:ext>
            </a:extLst>
          </p:cNvPr>
          <p:cNvSpPr txBox="1"/>
          <p:nvPr/>
        </p:nvSpPr>
        <p:spPr>
          <a:xfrm>
            <a:off x="1006421" y="1840368"/>
            <a:ext cx="7886700" cy="2246769"/>
          </a:xfrm>
          <a:prstGeom prst="rect">
            <a:avLst/>
          </a:prstGeom>
          <a:noFill/>
        </p:spPr>
        <p:txBody>
          <a:bodyPr wrap="square">
            <a:spAutoFit/>
          </a:bodyPr>
          <a:lstStyle/>
          <a:p>
            <a:pPr marL="457200" indent="-457200">
              <a:buFont typeface="Arial" panose="020B0604020202020204" pitchFamily="34" charset="0"/>
              <a:buChar char="•"/>
            </a:pPr>
            <a:r>
              <a:rPr lang="en-US" altLang="ja-JP" sz="2800" dirty="0"/>
              <a:t>LLM</a:t>
            </a:r>
            <a:r>
              <a:rPr lang="ja-JP" altLang="en-US" sz="2800" dirty="0"/>
              <a:t>が学習していない最新の情報を扱える</a:t>
            </a:r>
            <a:endParaRPr lang="en-US" altLang="ja-JP" sz="2800" dirty="0"/>
          </a:p>
          <a:p>
            <a:pPr marL="457200" indent="-457200">
              <a:buFont typeface="Arial" panose="020B0604020202020204" pitchFamily="34" charset="0"/>
              <a:buChar char="•"/>
            </a:pPr>
            <a:endParaRPr lang="en-US" altLang="ja-JP" sz="2800" dirty="0"/>
          </a:p>
          <a:p>
            <a:pPr marL="457200" indent="-457200">
              <a:buFont typeface="Arial" panose="020B0604020202020204" pitchFamily="34" charset="0"/>
              <a:buChar char="•"/>
            </a:pPr>
            <a:r>
              <a:rPr lang="ja-JP" altLang="en-US" sz="2800" dirty="0"/>
              <a:t>詳細な回答を生成できる</a:t>
            </a:r>
            <a:endParaRPr lang="en-US" altLang="ja-JP" sz="2800" dirty="0"/>
          </a:p>
          <a:p>
            <a:pPr marL="457200" indent="-457200">
              <a:buFont typeface="Arial" panose="020B0604020202020204" pitchFamily="34" charset="0"/>
              <a:buChar char="•"/>
            </a:pPr>
            <a:endParaRPr lang="en-US" altLang="ja-JP" sz="2800" dirty="0"/>
          </a:p>
          <a:p>
            <a:pPr marL="457200" indent="-457200">
              <a:buFont typeface="Arial" panose="020B0604020202020204" pitchFamily="34" charset="0"/>
              <a:buChar char="•"/>
            </a:pPr>
            <a:r>
              <a:rPr lang="ja-JP" altLang="en-US" sz="2800" dirty="0"/>
              <a:t>ローカル環境で動く</a:t>
            </a:r>
            <a:endParaRPr lang="en-US" altLang="ja-JP" sz="2800" dirty="0"/>
          </a:p>
        </p:txBody>
      </p:sp>
      <p:sp>
        <p:nvSpPr>
          <p:cNvPr id="3" name="テキスト ボックス 2">
            <a:extLst>
              <a:ext uri="{FF2B5EF4-FFF2-40B4-BE49-F238E27FC236}">
                <a16:creationId xmlns:a16="http://schemas.microsoft.com/office/drawing/2014/main" id="{00B1A84C-620F-D755-2F72-FF0D19D17E00}"/>
              </a:ext>
            </a:extLst>
          </p:cNvPr>
          <p:cNvSpPr txBox="1"/>
          <p:nvPr/>
        </p:nvSpPr>
        <p:spPr>
          <a:xfrm>
            <a:off x="190068" y="365126"/>
            <a:ext cx="1107996" cy="369332"/>
          </a:xfrm>
          <a:prstGeom prst="rect">
            <a:avLst/>
          </a:prstGeom>
          <a:noFill/>
        </p:spPr>
        <p:txBody>
          <a:bodyPr wrap="none" rtlCol="0">
            <a:spAutoFit/>
          </a:bodyPr>
          <a:lstStyle/>
          <a:p>
            <a:r>
              <a:rPr lang="ja-JP" altLang="en-US" dirty="0">
                <a:latin typeface="Arial" panose="020B0604020202020204" pitchFamily="34" charset="0"/>
                <a:ea typeface="メイリオ" panose="020B0604030504040204" pitchFamily="50" charset="-128"/>
                <a:cs typeface="Arial" panose="020B0604020202020204" pitchFamily="34" charset="0"/>
              </a:rPr>
              <a:t>研究背景</a:t>
            </a:r>
          </a:p>
        </p:txBody>
      </p:sp>
      <p:grpSp>
        <p:nvGrpSpPr>
          <p:cNvPr id="5" name="グループ化 4">
            <a:extLst>
              <a:ext uri="{FF2B5EF4-FFF2-40B4-BE49-F238E27FC236}">
                <a16:creationId xmlns:a16="http://schemas.microsoft.com/office/drawing/2014/main" id="{44138E3F-716A-E55D-094F-3553DE3437C7}"/>
              </a:ext>
            </a:extLst>
          </p:cNvPr>
          <p:cNvGrpSpPr/>
          <p:nvPr/>
        </p:nvGrpSpPr>
        <p:grpSpPr>
          <a:xfrm>
            <a:off x="1089931" y="4526567"/>
            <a:ext cx="7228682" cy="1844189"/>
            <a:chOff x="1089931" y="4526567"/>
            <a:chExt cx="7228682" cy="1844189"/>
          </a:xfrm>
        </p:grpSpPr>
        <p:grpSp>
          <p:nvGrpSpPr>
            <p:cNvPr id="20" name="グループ化 19">
              <a:extLst>
                <a:ext uri="{FF2B5EF4-FFF2-40B4-BE49-F238E27FC236}">
                  <a16:creationId xmlns:a16="http://schemas.microsoft.com/office/drawing/2014/main" id="{787BCAF7-809A-2B22-3C6E-396C3EAF524B}"/>
                </a:ext>
              </a:extLst>
            </p:cNvPr>
            <p:cNvGrpSpPr/>
            <p:nvPr/>
          </p:nvGrpSpPr>
          <p:grpSpPr>
            <a:xfrm>
              <a:off x="1089931" y="4772733"/>
              <a:ext cx="1080000" cy="1501769"/>
              <a:chOff x="693546" y="4244612"/>
              <a:chExt cx="1080000" cy="1501769"/>
            </a:xfrm>
          </p:grpSpPr>
          <p:pic>
            <p:nvPicPr>
              <p:cNvPr id="21" name="グラフィックス 20" descr="ユーザー 枠線">
                <a:extLst>
                  <a:ext uri="{FF2B5EF4-FFF2-40B4-BE49-F238E27FC236}">
                    <a16:creationId xmlns:a16="http://schemas.microsoft.com/office/drawing/2014/main" id="{396D2A50-35F6-C496-A94F-3450A7C443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546" y="4244612"/>
                <a:ext cx="1080000" cy="1080000"/>
              </a:xfrm>
              <a:prstGeom prst="rect">
                <a:avLst/>
              </a:prstGeom>
            </p:spPr>
          </p:pic>
          <p:sp>
            <p:nvSpPr>
              <p:cNvPr id="22" name="テキスト ボックス 21">
                <a:extLst>
                  <a:ext uri="{FF2B5EF4-FFF2-40B4-BE49-F238E27FC236}">
                    <a16:creationId xmlns:a16="http://schemas.microsoft.com/office/drawing/2014/main" id="{CFD9928A-3507-75B8-4292-D0312F7EE9E5}"/>
                  </a:ext>
                </a:extLst>
              </p:cNvPr>
              <p:cNvSpPr txBox="1"/>
              <p:nvPr/>
            </p:nvSpPr>
            <p:spPr>
              <a:xfrm>
                <a:off x="782727" y="5377049"/>
                <a:ext cx="901638" cy="369332"/>
              </a:xfrm>
              <a:prstGeom prst="rect">
                <a:avLst/>
              </a:prstGeom>
              <a:noFill/>
            </p:spPr>
            <p:txBody>
              <a:bodyPr wrap="square" rtlCol="0">
                <a:spAutoFit/>
              </a:bodyPr>
              <a:lstStyle/>
              <a:p>
                <a:r>
                  <a:rPr kumimoji="1" lang="ja-JP" altLang="en-US" dirty="0"/>
                  <a:t>ユーザ</a:t>
                </a:r>
              </a:p>
            </p:txBody>
          </p:sp>
        </p:grpSp>
        <p:grpSp>
          <p:nvGrpSpPr>
            <p:cNvPr id="23" name="グループ化 22">
              <a:extLst>
                <a:ext uri="{FF2B5EF4-FFF2-40B4-BE49-F238E27FC236}">
                  <a16:creationId xmlns:a16="http://schemas.microsoft.com/office/drawing/2014/main" id="{C4C2F3B6-1B42-B4EA-D128-7314D7E2620E}"/>
                </a:ext>
              </a:extLst>
            </p:cNvPr>
            <p:cNvGrpSpPr/>
            <p:nvPr/>
          </p:nvGrpSpPr>
          <p:grpSpPr>
            <a:xfrm>
              <a:off x="6983816" y="4745730"/>
              <a:ext cx="1334797" cy="1555776"/>
              <a:chOff x="4911018" y="4244612"/>
              <a:chExt cx="1334797" cy="1555776"/>
            </a:xfrm>
          </p:grpSpPr>
          <p:pic>
            <p:nvPicPr>
              <p:cNvPr id="24" name="グラフィックス 23" descr="データベース 枠線">
                <a:extLst>
                  <a:ext uri="{FF2B5EF4-FFF2-40B4-BE49-F238E27FC236}">
                    <a16:creationId xmlns:a16="http://schemas.microsoft.com/office/drawing/2014/main" id="{4AC6ACB9-CB75-D575-F757-EDE8D11808A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89803" y="4244612"/>
                <a:ext cx="1080000" cy="1080000"/>
              </a:xfrm>
              <a:prstGeom prst="rect">
                <a:avLst/>
              </a:prstGeom>
            </p:spPr>
          </p:pic>
          <p:sp>
            <p:nvSpPr>
              <p:cNvPr id="25" name="テキスト ボックス 24">
                <a:extLst>
                  <a:ext uri="{FF2B5EF4-FFF2-40B4-BE49-F238E27FC236}">
                    <a16:creationId xmlns:a16="http://schemas.microsoft.com/office/drawing/2014/main" id="{38DA977F-ACC9-4D6A-F886-9AE68AA1F6EE}"/>
                  </a:ext>
                </a:extLst>
              </p:cNvPr>
              <p:cNvSpPr txBox="1"/>
              <p:nvPr/>
            </p:nvSpPr>
            <p:spPr>
              <a:xfrm>
                <a:off x="4911018" y="5431056"/>
                <a:ext cx="1334797" cy="369332"/>
              </a:xfrm>
              <a:prstGeom prst="rect">
                <a:avLst/>
              </a:prstGeom>
              <a:noFill/>
            </p:spPr>
            <p:txBody>
              <a:bodyPr wrap="square" rtlCol="0">
                <a:spAutoFit/>
              </a:bodyPr>
              <a:lstStyle/>
              <a:p>
                <a:r>
                  <a:rPr kumimoji="1" lang="ja-JP" altLang="en-US" dirty="0">
                    <a:solidFill>
                      <a:srgbClr val="FF0000"/>
                    </a:solidFill>
                  </a:rPr>
                  <a:t>外部データ</a:t>
                </a:r>
              </a:p>
            </p:txBody>
          </p:sp>
        </p:grpSp>
        <p:grpSp>
          <p:nvGrpSpPr>
            <p:cNvPr id="26" name="グループ化 25">
              <a:extLst>
                <a:ext uri="{FF2B5EF4-FFF2-40B4-BE49-F238E27FC236}">
                  <a16:creationId xmlns:a16="http://schemas.microsoft.com/office/drawing/2014/main" id="{92BD5324-394F-53E4-8FDD-536A9FF4D132}"/>
                </a:ext>
              </a:extLst>
            </p:cNvPr>
            <p:cNvGrpSpPr/>
            <p:nvPr/>
          </p:nvGrpSpPr>
          <p:grpSpPr>
            <a:xfrm>
              <a:off x="3535429" y="4676480"/>
              <a:ext cx="2082889" cy="1694276"/>
              <a:chOff x="2369730" y="4244612"/>
              <a:chExt cx="2082889" cy="1694276"/>
            </a:xfrm>
          </p:grpSpPr>
          <p:pic>
            <p:nvPicPr>
              <p:cNvPr id="27" name="グラフィックス 26" descr="歯車付きの頭 枠線">
                <a:extLst>
                  <a:ext uri="{FF2B5EF4-FFF2-40B4-BE49-F238E27FC236}">
                    <a16:creationId xmlns:a16="http://schemas.microsoft.com/office/drawing/2014/main" id="{FF20CB0A-C5A8-8F8B-4337-A99B16F1357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71175" y="4244612"/>
                <a:ext cx="1080000" cy="1080000"/>
              </a:xfrm>
              <a:prstGeom prst="rect">
                <a:avLst/>
              </a:prstGeom>
            </p:spPr>
          </p:pic>
          <p:sp>
            <p:nvSpPr>
              <p:cNvPr id="28" name="テキスト ボックス 27">
                <a:extLst>
                  <a:ext uri="{FF2B5EF4-FFF2-40B4-BE49-F238E27FC236}">
                    <a16:creationId xmlns:a16="http://schemas.microsoft.com/office/drawing/2014/main" id="{665CC47F-B05F-18FD-B653-9E5F37D60924}"/>
                  </a:ext>
                </a:extLst>
              </p:cNvPr>
              <p:cNvSpPr txBox="1"/>
              <p:nvPr/>
            </p:nvSpPr>
            <p:spPr>
              <a:xfrm>
                <a:off x="2369730" y="5292557"/>
                <a:ext cx="2082889" cy="646331"/>
              </a:xfrm>
              <a:prstGeom prst="rect">
                <a:avLst/>
              </a:prstGeom>
              <a:noFill/>
            </p:spPr>
            <p:txBody>
              <a:bodyPr wrap="square" rtlCol="0">
                <a:spAutoFit/>
              </a:bodyPr>
              <a:lstStyle/>
              <a:p>
                <a:r>
                  <a:rPr kumimoji="1" lang="ja-JP" altLang="en-US" dirty="0"/>
                  <a:t>大規模言語モデル</a:t>
                </a:r>
                <a:endParaRPr kumimoji="1" lang="en-US" altLang="ja-JP" dirty="0"/>
              </a:p>
              <a:p>
                <a:pPr algn="ctr"/>
                <a:r>
                  <a:rPr kumimoji="1" lang="en-US" altLang="ja-JP" dirty="0"/>
                  <a:t>LLM</a:t>
                </a:r>
                <a:endParaRPr kumimoji="1" lang="ja-JP" altLang="en-US" dirty="0"/>
              </a:p>
            </p:txBody>
          </p:sp>
        </p:grpSp>
        <p:grpSp>
          <p:nvGrpSpPr>
            <p:cNvPr id="29" name="グループ化 28">
              <a:extLst>
                <a:ext uri="{FF2B5EF4-FFF2-40B4-BE49-F238E27FC236}">
                  <a16:creationId xmlns:a16="http://schemas.microsoft.com/office/drawing/2014/main" id="{3E292E14-79EA-A190-3469-960E8653A3BE}"/>
                </a:ext>
              </a:extLst>
            </p:cNvPr>
            <p:cNvGrpSpPr/>
            <p:nvPr/>
          </p:nvGrpSpPr>
          <p:grpSpPr>
            <a:xfrm>
              <a:off x="5581067" y="4526567"/>
              <a:ext cx="1440000" cy="1720906"/>
              <a:chOff x="6000698" y="2428094"/>
              <a:chExt cx="1440000" cy="1720906"/>
            </a:xfrm>
          </p:grpSpPr>
          <p:sp>
            <p:nvSpPr>
              <p:cNvPr id="30" name="四角形: 角を丸くする 29">
                <a:extLst>
                  <a:ext uri="{FF2B5EF4-FFF2-40B4-BE49-F238E27FC236}">
                    <a16:creationId xmlns:a16="http://schemas.microsoft.com/office/drawing/2014/main" id="{057E279E-2C6B-4318-1E19-48D95E6F6A38}"/>
                  </a:ext>
                </a:extLst>
              </p:cNvPr>
              <p:cNvSpPr/>
              <p:nvPr/>
            </p:nvSpPr>
            <p:spPr>
              <a:xfrm>
                <a:off x="6000698" y="2709000"/>
                <a:ext cx="1440000" cy="144000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 name="グループ化 30">
                <a:extLst>
                  <a:ext uri="{FF2B5EF4-FFF2-40B4-BE49-F238E27FC236}">
                    <a16:creationId xmlns:a16="http://schemas.microsoft.com/office/drawing/2014/main" id="{A8108A3B-99C0-5566-017C-5184BE6453B3}"/>
                  </a:ext>
                </a:extLst>
              </p:cNvPr>
              <p:cNvGrpSpPr/>
              <p:nvPr/>
            </p:nvGrpSpPr>
            <p:grpSpPr>
              <a:xfrm>
                <a:off x="6351889" y="2890180"/>
                <a:ext cx="728967" cy="1077640"/>
                <a:chOff x="4253818" y="4301440"/>
                <a:chExt cx="728967" cy="1077640"/>
              </a:xfrm>
            </p:grpSpPr>
            <p:pic>
              <p:nvPicPr>
                <p:cNvPr id="33" name="グラフィックス 32" descr="転送 枠線">
                  <a:extLst>
                    <a:ext uri="{FF2B5EF4-FFF2-40B4-BE49-F238E27FC236}">
                      <a16:creationId xmlns:a16="http://schemas.microsoft.com/office/drawing/2014/main" id="{0DC67710-B20C-027D-F9D1-F914C13AF34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flipH="1">
                  <a:off x="4293212" y="4464572"/>
                  <a:ext cx="640080" cy="640080"/>
                </a:xfrm>
                <a:prstGeom prst="rect">
                  <a:avLst/>
                </a:prstGeom>
              </p:spPr>
            </p:pic>
            <p:sp>
              <p:nvSpPr>
                <p:cNvPr id="34" name="テキスト ボックス 33">
                  <a:extLst>
                    <a:ext uri="{FF2B5EF4-FFF2-40B4-BE49-F238E27FC236}">
                      <a16:creationId xmlns:a16="http://schemas.microsoft.com/office/drawing/2014/main" id="{3B0D93FD-A918-617D-68C3-2BD7114695D4}"/>
                    </a:ext>
                  </a:extLst>
                </p:cNvPr>
                <p:cNvSpPr txBox="1"/>
                <p:nvPr/>
              </p:nvSpPr>
              <p:spPr>
                <a:xfrm>
                  <a:off x="4263917" y="4301440"/>
                  <a:ext cx="718868" cy="307777"/>
                </a:xfrm>
                <a:prstGeom prst="rect">
                  <a:avLst/>
                </a:prstGeom>
                <a:noFill/>
              </p:spPr>
              <p:txBody>
                <a:bodyPr wrap="square" rtlCol="0">
                  <a:spAutoFit/>
                </a:bodyPr>
                <a:lstStyle/>
                <a:p>
                  <a:r>
                    <a:rPr kumimoji="1" lang="ja-JP" altLang="en-US" sz="1400" dirty="0">
                      <a:solidFill>
                        <a:srgbClr val="FF0000"/>
                      </a:solidFill>
                    </a:rPr>
                    <a:t>②検索</a:t>
                  </a:r>
                </a:p>
              </p:txBody>
            </p:sp>
            <p:sp>
              <p:nvSpPr>
                <p:cNvPr id="35" name="テキスト ボックス 34">
                  <a:extLst>
                    <a:ext uri="{FF2B5EF4-FFF2-40B4-BE49-F238E27FC236}">
                      <a16:creationId xmlns:a16="http://schemas.microsoft.com/office/drawing/2014/main" id="{34E44B8B-4E53-5219-3809-27442FFD85E9}"/>
                    </a:ext>
                  </a:extLst>
                </p:cNvPr>
                <p:cNvSpPr txBox="1"/>
                <p:nvPr/>
              </p:nvSpPr>
              <p:spPr>
                <a:xfrm>
                  <a:off x="4253818" y="5071303"/>
                  <a:ext cx="718868" cy="307777"/>
                </a:xfrm>
                <a:prstGeom prst="rect">
                  <a:avLst/>
                </a:prstGeom>
                <a:noFill/>
              </p:spPr>
              <p:txBody>
                <a:bodyPr wrap="square" rtlCol="0">
                  <a:spAutoFit/>
                </a:bodyPr>
                <a:lstStyle/>
                <a:p>
                  <a:r>
                    <a:rPr kumimoji="1" lang="ja-JP" altLang="en-US" sz="1400" dirty="0">
                      <a:solidFill>
                        <a:srgbClr val="FF0000"/>
                      </a:solidFill>
                    </a:rPr>
                    <a:t>③情報</a:t>
                  </a:r>
                </a:p>
              </p:txBody>
            </p:sp>
          </p:grpSp>
          <p:sp>
            <p:nvSpPr>
              <p:cNvPr id="32" name="正方形/長方形 31">
                <a:extLst>
                  <a:ext uri="{FF2B5EF4-FFF2-40B4-BE49-F238E27FC236}">
                    <a16:creationId xmlns:a16="http://schemas.microsoft.com/office/drawing/2014/main" id="{94DCA0F6-28F1-DA8B-9ED0-F02A5061CDAE}"/>
                  </a:ext>
                </a:extLst>
              </p:cNvPr>
              <p:cNvSpPr/>
              <p:nvPr/>
            </p:nvSpPr>
            <p:spPr>
              <a:xfrm>
                <a:off x="6286277" y="2428094"/>
                <a:ext cx="914400" cy="45590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ysClr val="windowText" lastClr="000000"/>
                    </a:solidFill>
                  </a:rPr>
                  <a:t>検索フェーズ</a:t>
                </a:r>
              </a:p>
            </p:txBody>
          </p:sp>
        </p:grpSp>
        <p:grpSp>
          <p:nvGrpSpPr>
            <p:cNvPr id="36" name="グループ化 35">
              <a:extLst>
                <a:ext uri="{FF2B5EF4-FFF2-40B4-BE49-F238E27FC236}">
                  <a16:creationId xmlns:a16="http://schemas.microsoft.com/office/drawing/2014/main" id="{AB58B2C9-7CFB-939E-8740-B4D555129040}"/>
                </a:ext>
              </a:extLst>
            </p:cNvPr>
            <p:cNvGrpSpPr/>
            <p:nvPr/>
          </p:nvGrpSpPr>
          <p:grpSpPr>
            <a:xfrm>
              <a:off x="2132680" y="4526567"/>
              <a:ext cx="1440000" cy="1720906"/>
              <a:chOff x="1589111" y="2428094"/>
              <a:chExt cx="1440000" cy="1720906"/>
            </a:xfrm>
          </p:grpSpPr>
          <p:grpSp>
            <p:nvGrpSpPr>
              <p:cNvPr id="37" name="グループ化 36">
                <a:extLst>
                  <a:ext uri="{FF2B5EF4-FFF2-40B4-BE49-F238E27FC236}">
                    <a16:creationId xmlns:a16="http://schemas.microsoft.com/office/drawing/2014/main" id="{842ACA50-BC47-D60F-05ED-C2E03B7E429A}"/>
                  </a:ext>
                </a:extLst>
              </p:cNvPr>
              <p:cNvGrpSpPr/>
              <p:nvPr/>
            </p:nvGrpSpPr>
            <p:grpSpPr>
              <a:xfrm>
                <a:off x="1945843" y="2899423"/>
                <a:ext cx="719310" cy="1068397"/>
                <a:chOff x="1945843" y="2899423"/>
                <a:chExt cx="719310" cy="1068397"/>
              </a:xfrm>
            </p:grpSpPr>
            <p:pic>
              <p:nvPicPr>
                <p:cNvPr id="40" name="グラフィックス 39" descr="転送 枠線">
                  <a:extLst>
                    <a:ext uri="{FF2B5EF4-FFF2-40B4-BE49-F238E27FC236}">
                      <a16:creationId xmlns:a16="http://schemas.microsoft.com/office/drawing/2014/main" id="{7A74089C-00D4-F3AB-7EC1-2B6E8FAA582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1985679" y="3053312"/>
                  <a:ext cx="640080" cy="640080"/>
                </a:xfrm>
                <a:prstGeom prst="rect">
                  <a:avLst/>
                </a:prstGeom>
              </p:spPr>
            </p:pic>
            <p:sp>
              <p:nvSpPr>
                <p:cNvPr id="41" name="テキスト ボックス 40">
                  <a:extLst>
                    <a:ext uri="{FF2B5EF4-FFF2-40B4-BE49-F238E27FC236}">
                      <a16:creationId xmlns:a16="http://schemas.microsoft.com/office/drawing/2014/main" id="{019E5EB2-1296-858D-A83C-F72FBE0A7D2B}"/>
                    </a:ext>
                  </a:extLst>
                </p:cNvPr>
                <p:cNvSpPr txBox="1"/>
                <p:nvPr/>
              </p:nvSpPr>
              <p:spPr>
                <a:xfrm>
                  <a:off x="1946285" y="2899423"/>
                  <a:ext cx="718868" cy="307777"/>
                </a:xfrm>
                <a:prstGeom prst="rect">
                  <a:avLst/>
                </a:prstGeom>
                <a:noFill/>
              </p:spPr>
              <p:txBody>
                <a:bodyPr wrap="square" rtlCol="0">
                  <a:spAutoFit/>
                </a:bodyPr>
                <a:lstStyle/>
                <a:p>
                  <a:r>
                    <a:rPr kumimoji="1" lang="ja-JP" altLang="en-US" sz="1400" dirty="0"/>
                    <a:t>①質問</a:t>
                  </a:r>
                </a:p>
              </p:txBody>
            </p:sp>
            <p:sp>
              <p:nvSpPr>
                <p:cNvPr id="42" name="テキスト ボックス 41">
                  <a:extLst>
                    <a:ext uri="{FF2B5EF4-FFF2-40B4-BE49-F238E27FC236}">
                      <a16:creationId xmlns:a16="http://schemas.microsoft.com/office/drawing/2014/main" id="{982871B9-AD46-180E-298B-9688EE5EB435}"/>
                    </a:ext>
                  </a:extLst>
                </p:cNvPr>
                <p:cNvSpPr txBox="1"/>
                <p:nvPr/>
              </p:nvSpPr>
              <p:spPr>
                <a:xfrm>
                  <a:off x="1945843" y="3660043"/>
                  <a:ext cx="718868" cy="307777"/>
                </a:xfrm>
                <a:prstGeom prst="rect">
                  <a:avLst/>
                </a:prstGeom>
                <a:noFill/>
              </p:spPr>
              <p:txBody>
                <a:bodyPr wrap="square" rtlCol="0">
                  <a:spAutoFit/>
                </a:bodyPr>
                <a:lstStyle/>
                <a:p>
                  <a:r>
                    <a:rPr kumimoji="1" lang="ja-JP" altLang="en-US" sz="1400" dirty="0"/>
                    <a:t>④回答</a:t>
                  </a:r>
                </a:p>
              </p:txBody>
            </p:sp>
          </p:grpSp>
          <p:sp>
            <p:nvSpPr>
              <p:cNvPr id="38" name="四角形: 角を丸くする 37">
                <a:extLst>
                  <a:ext uri="{FF2B5EF4-FFF2-40B4-BE49-F238E27FC236}">
                    <a16:creationId xmlns:a16="http://schemas.microsoft.com/office/drawing/2014/main" id="{4B0A7D17-057C-FA04-7537-80D3341D8B4B}"/>
                  </a:ext>
                </a:extLst>
              </p:cNvPr>
              <p:cNvSpPr/>
              <p:nvPr/>
            </p:nvSpPr>
            <p:spPr>
              <a:xfrm>
                <a:off x="1589111" y="2709000"/>
                <a:ext cx="1440000" cy="144000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正方形/長方形 38">
                <a:extLst>
                  <a:ext uri="{FF2B5EF4-FFF2-40B4-BE49-F238E27FC236}">
                    <a16:creationId xmlns:a16="http://schemas.microsoft.com/office/drawing/2014/main" id="{A9BBEFE8-58B6-B73B-0F65-59A6CF189829}"/>
                  </a:ext>
                </a:extLst>
              </p:cNvPr>
              <p:cNvSpPr/>
              <p:nvPr/>
            </p:nvSpPr>
            <p:spPr>
              <a:xfrm>
                <a:off x="1867024" y="2428094"/>
                <a:ext cx="914400" cy="45590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生成フェーズ</a:t>
                </a:r>
              </a:p>
            </p:txBody>
          </p:sp>
        </p:grpSp>
      </p:grpSp>
    </p:spTree>
    <p:extLst>
      <p:ext uri="{BB962C8B-B14F-4D97-AF65-F5344CB8AC3E}">
        <p14:creationId xmlns:p14="http://schemas.microsoft.com/office/powerpoint/2010/main" val="1914203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72D29-847E-4086-A965-7D4AB6429DB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A1E65E2-9C2B-037D-F698-302C4C96A6C0}"/>
              </a:ext>
            </a:extLst>
          </p:cNvPr>
          <p:cNvSpPr>
            <a:spLocks noGrp="1"/>
          </p:cNvSpPr>
          <p:nvPr>
            <p:ph type="title"/>
          </p:nvPr>
        </p:nvSpPr>
        <p:spPr/>
        <p:txBody>
          <a:bodyPr/>
          <a:lstStyle/>
          <a:p>
            <a:r>
              <a:rPr kumimoji="1" lang="en-US" altLang="ja-JP" dirty="0"/>
              <a:t>RAG</a:t>
            </a:r>
            <a:r>
              <a:rPr kumimoji="1" lang="ja-JP" altLang="en-US" sz="3200" dirty="0"/>
              <a:t>の</a:t>
            </a:r>
            <a:r>
              <a:rPr kumimoji="1" lang="ja-JP" altLang="en-US" dirty="0"/>
              <a:t>種類</a:t>
            </a:r>
          </a:p>
        </p:txBody>
      </p:sp>
      <p:sp>
        <p:nvSpPr>
          <p:cNvPr id="3" name="スライド番号プレースホルダー 2">
            <a:extLst>
              <a:ext uri="{FF2B5EF4-FFF2-40B4-BE49-F238E27FC236}">
                <a16:creationId xmlns:a16="http://schemas.microsoft.com/office/drawing/2014/main" id="{D009CC81-1CD4-827F-4F14-3A8B586F4F1D}"/>
              </a:ext>
            </a:extLst>
          </p:cNvPr>
          <p:cNvSpPr>
            <a:spLocks noGrp="1"/>
          </p:cNvSpPr>
          <p:nvPr>
            <p:ph type="sldNum" sz="quarter" idx="12"/>
          </p:nvPr>
        </p:nvSpPr>
        <p:spPr/>
        <p:txBody>
          <a:bodyPr/>
          <a:lstStyle/>
          <a:p>
            <a:fld id="{E67C4E37-5A2F-4ED0-A50E-CA5D6F15233D}" type="slidenum">
              <a:rPr lang="ja-JP" altLang="en-US" smtClean="0"/>
              <a:pPr/>
              <a:t>7</a:t>
            </a:fld>
            <a:endParaRPr lang="ja-JP" altLang="en-US" dirty="0"/>
          </a:p>
        </p:txBody>
      </p:sp>
      <p:sp>
        <p:nvSpPr>
          <p:cNvPr id="6" name="テキスト ボックス 5">
            <a:extLst>
              <a:ext uri="{FF2B5EF4-FFF2-40B4-BE49-F238E27FC236}">
                <a16:creationId xmlns:a16="http://schemas.microsoft.com/office/drawing/2014/main" id="{799349F5-33CC-F573-BA4C-040958791D95}"/>
              </a:ext>
            </a:extLst>
          </p:cNvPr>
          <p:cNvSpPr txBox="1"/>
          <p:nvPr/>
        </p:nvSpPr>
        <p:spPr>
          <a:xfrm>
            <a:off x="190068" y="365126"/>
            <a:ext cx="1107996" cy="369332"/>
          </a:xfrm>
          <a:prstGeom prst="rect">
            <a:avLst/>
          </a:prstGeom>
          <a:noFill/>
        </p:spPr>
        <p:txBody>
          <a:bodyPr wrap="none" rtlCol="0">
            <a:spAutoFit/>
          </a:bodyPr>
          <a:lstStyle/>
          <a:p>
            <a:r>
              <a:rPr lang="ja-JP" altLang="en-US" dirty="0">
                <a:latin typeface="Arial" panose="020B0604020202020204" pitchFamily="34" charset="0"/>
                <a:ea typeface="メイリオ" panose="020B0604030504040204" pitchFamily="50" charset="-128"/>
                <a:cs typeface="Arial" panose="020B0604020202020204" pitchFamily="34" charset="0"/>
              </a:rPr>
              <a:t>研究背景</a:t>
            </a:r>
          </a:p>
        </p:txBody>
      </p:sp>
      <p:graphicFrame>
        <p:nvGraphicFramePr>
          <p:cNvPr id="4" name="表 3">
            <a:extLst>
              <a:ext uri="{FF2B5EF4-FFF2-40B4-BE49-F238E27FC236}">
                <a16:creationId xmlns:a16="http://schemas.microsoft.com/office/drawing/2014/main" id="{1CB07635-57E6-AC18-B6CE-87FB40ACB59A}"/>
              </a:ext>
            </a:extLst>
          </p:cNvPr>
          <p:cNvGraphicFramePr>
            <a:graphicFrameLocks noGrp="1"/>
          </p:cNvGraphicFramePr>
          <p:nvPr>
            <p:extLst>
              <p:ext uri="{D42A27DB-BD31-4B8C-83A1-F6EECF244321}">
                <p14:modId xmlns:p14="http://schemas.microsoft.com/office/powerpoint/2010/main" val="652225932"/>
              </p:ext>
            </p:extLst>
          </p:nvPr>
        </p:nvGraphicFramePr>
        <p:xfrm>
          <a:off x="1524000" y="1628648"/>
          <a:ext cx="6096000" cy="44500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011407874"/>
                    </a:ext>
                  </a:extLst>
                </a:gridCol>
                <a:gridCol w="3048000">
                  <a:extLst>
                    <a:ext uri="{9D8B030D-6E8A-4147-A177-3AD203B41FA5}">
                      <a16:colId xmlns:a16="http://schemas.microsoft.com/office/drawing/2014/main" val="3506713987"/>
                    </a:ext>
                  </a:extLst>
                </a:gridCol>
              </a:tblGrid>
              <a:tr h="370840">
                <a:tc>
                  <a:txBody>
                    <a:bodyPr/>
                    <a:lstStyle/>
                    <a:p>
                      <a:r>
                        <a:rPr kumimoji="1" lang="en-US" altLang="ja-JP" dirty="0">
                          <a:solidFill>
                            <a:schemeClr val="tx1"/>
                          </a:solidFill>
                        </a:rPr>
                        <a:t>RAG</a:t>
                      </a:r>
                      <a:r>
                        <a:rPr kumimoji="1" lang="ja-JP" altLang="en-US" dirty="0">
                          <a:solidFill>
                            <a:schemeClr val="tx1"/>
                          </a:solidFill>
                        </a:rPr>
                        <a:t>名称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kumimoji="1" lang="ja-JP" altLang="en-US" dirty="0">
                          <a:solidFill>
                            <a:schemeClr val="tx1"/>
                          </a:solidFill>
                        </a:rPr>
                        <a:t>論文発表日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18487482"/>
                  </a:ext>
                </a:extLst>
              </a:tr>
              <a:tr h="370840">
                <a:tc>
                  <a:txBody>
                    <a:bodyPr/>
                    <a:lstStyle/>
                    <a:p>
                      <a:r>
                        <a:rPr kumimoji="1" lang="en-US" altLang="ja-JP" dirty="0"/>
                        <a:t>RAG</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solidFill>
                            <a:srgbClr val="FF0000"/>
                          </a:solidFill>
                        </a:rPr>
                        <a:t>2022</a:t>
                      </a:r>
                      <a:r>
                        <a:rPr lang="ja-JP" altLang="en-US" sz="1800" dirty="0">
                          <a:solidFill>
                            <a:srgbClr val="FF0000"/>
                          </a:solidFill>
                        </a:rPr>
                        <a:t>年</a:t>
                      </a:r>
                      <a:r>
                        <a:rPr lang="en-US" altLang="ja-JP" sz="1800" dirty="0">
                          <a:solidFill>
                            <a:srgbClr val="FF0000"/>
                          </a:solidFill>
                        </a:rPr>
                        <a:t>05</a:t>
                      </a:r>
                      <a:r>
                        <a:rPr lang="ja-JP" altLang="en-US" sz="1800" dirty="0">
                          <a:solidFill>
                            <a:srgbClr val="FF0000"/>
                          </a:solidFill>
                        </a:rPr>
                        <a:t>月</a:t>
                      </a:r>
                      <a:r>
                        <a:rPr lang="en-US" altLang="ja-JP" sz="1800" dirty="0">
                          <a:solidFill>
                            <a:srgbClr val="FF0000"/>
                          </a:solidFill>
                        </a:rPr>
                        <a:t>22</a:t>
                      </a:r>
                      <a:r>
                        <a:rPr lang="ja-JP" altLang="en-US" sz="1800" dirty="0">
                          <a:solidFill>
                            <a:srgbClr val="FF0000"/>
                          </a:solidFill>
                        </a:rPr>
                        <a:t>日</a:t>
                      </a:r>
                      <a:endParaRPr kumimoji="1" lang="en-US" altLang="ja-JP"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39960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t>Self-RAG</a:t>
                      </a:r>
                      <a:endParaRPr kumimoji="1" lang="en-US" altLang="ja-JP"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1800" dirty="0">
                          <a:solidFill>
                            <a:srgbClr val="0070C0"/>
                          </a:solidFill>
                        </a:rPr>
                        <a:t>2023</a:t>
                      </a:r>
                      <a:r>
                        <a:rPr lang="ja-JP" altLang="en-US" sz="1800" dirty="0">
                          <a:solidFill>
                            <a:srgbClr val="0070C0"/>
                          </a:solidFill>
                        </a:rPr>
                        <a:t>年</a:t>
                      </a:r>
                      <a:r>
                        <a:rPr lang="en-US" altLang="ja-JP" sz="1800" dirty="0">
                          <a:solidFill>
                            <a:srgbClr val="0070C0"/>
                          </a:solidFill>
                        </a:rPr>
                        <a:t>10</a:t>
                      </a:r>
                      <a:r>
                        <a:rPr lang="ja-JP" altLang="en-US" sz="1800" dirty="0">
                          <a:solidFill>
                            <a:srgbClr val="0070C0"/>
                          </a:solidFill>
                        </a:rPr>
                        <a:t>月</a:t>
                      </a:r>
                      <a:r>
                        <a:rPr lang="en-US" altLang="ja-JP" sz="1800" dirty="0">
                          <a:solidFill>
                            <a:srgbClr val="0070C0"/>
                          </a:solidFill>
                        </a:rPr>
                        <a:t>17</a:t>
                      </a:r>
                      <a:r>
                        <a:rPr lang="ja-JP" altLang="en-US" sz="1800" dirty="0">
                          <a:solidFill>
                            <a:srgbClr val="0070C0"/>
                          </a:solidFill>
                        </a:rPr>
                        <a:t>日</a:t>
                      </a:r>
                      <a:endParaRPr kumimoji="1" lang="ja-JP"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29869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err="1">
                          <a:solidFill>
                            <a:schemeClr val="tx1"/>
                          </a:solidFill>
                        </a:rPr>
                        <a:t>MultiHop</a:t>
                      </a:r>
                      <a:r>
                        <a:rPr kumimoji="1" lang="en-US" altLang="ja-JP" sz="1800" dirty="0">
                          <a:solidFill>
                            <a:schemeClr val="tx1"/>
                          </a:solidFill>
                        </a:rPr>
                        <a:t>-RAG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800" dirty="0">
                          <a:solidFill>
                            <a:srgbClr val="00B050"/>
                          </a:solidFill>
                        </a:rPr>
                        <a:t>2024</a:t>
                      </a:r>
                      <a:r>
                        <a:rPr kumimoji="1" lang="ja-JP" altLang="en-US" sz="1800" dirty="0">
                          <a:solidFill>
                            <a:srgbClr val="00B050"/>
                          </a:solidFill>
                        </a:rPr>
                        <a:t>年</a:t>
                      </a:r>
                      <a:r>
                        <a:rPr kumimoji="1" lang="en-US" altLang="ja-JP" sz="1800" dirty="0">
                          <a:solidFill>
                            <a:srgbClr val="00B050"/>
                          </a:solidFill>
                        </a:rPr>
                        <a:t>01</a:t>
                      </a:r>
                      <a:r>
                        <a:rPr kumimoji="1" lang="ja-JP" altLang="en-US" sz="1800" dirty="0">
                          <a:solidFill>
                            <a:srgbClr val="00B050"/>
                          </a:solidFill>
                        </a:rPr>
                        <a:t>月</a:t>
                      </a:r>
                      <a:r>
                        <a:rPr kumimoji="1" lang="en-US" altLang="ja-JP" sz="1800" dirty="0">
                          <a:solidFill>
                            <a:srgbClr val="00B050"/>
                          </a:solidFill>
                        </a:rPr>
                        <a:t>27</a:t>
                      </a:r>
                      <a:r>
                        <a:rPr kumimoji="1" lang="ja-JP" altLang="en-US" sz="1800" dirty="0">
                          <a:solidFill>
                            <a:srgbClr val="00B050"/>
                          </a:solidFill>
                        </a:rPr>
                        <a:t>日</a:t>
                      </a:r>
                      <a:endParaRPr kumimoji="1" lang="ja-JP" altLang="en-US"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38809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rPr>
                        <a:t>CRAG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800" dirty="0">
                          <a:solidFill>
                            <a:srgbClr val="00B050"/>
                          </a:solidFill>
                        </a:rPr>
                        <a:t>2024</a:t>
                      </a:r>
                      <a:r>
                        <a:rPr kumimoji="1" lang="ja-JP" altLang="en-US" sz="1800" dirty="0">
                          <a:solidFill>
                            <a:srgbClr val="00B050"/>
                          </a:solidFill>
                        </a:rPr>
                        <a:t>年</a:t>
                      </a:r>
                      <a:r>
                        <a:rPr kumimoji="1" lang="en-US" altLang="ja-JP" sz="1800" dirty="0">
                          <a:solidFill>
                            <a:srgbClr val="00B050"/>
                          </a:solidFill>
                        </a:rPr>
                        <a:t>01</a:t>
                      </a:r>
                      <a:r>
                        <a:rPr kumimoji="1" lang="ja-JP" altLang="en-US" sz="1800" dirty="0">
                          <a:solidFill>
                            <a:srgbClr val="00B050"/>
                          </a:solidFill>
                        </a:rPr>
                        <a:t>月</a:t>
                      </a:r>
                      <a:r>
                        <a:rPr kumimoji="1" lang="en-US" altLang="ja-JP" sz="1800" dirty="0">
                          <a:solidFill>
                            <a:srgbClr val="00B050"/>
                          </a:solidFill>
                        </a:rPr>
                        <a:t>29</a:t>
                      </a:r>
                      <a:r>
                        <a:rPr kumimoji="1" lang="ja-JP" altLang="en-US" sz="1800" dirty="0">
                          <a:solidFill>
                            <a:srgbClr val="00B050"/>
                          </a:solidFill>
                        </a:rPr>
                        <a:t>日</a:t>
                      </a:r>
                      <a:endParaRPr kumimoji="1" lang="ja-JP" altLang="en-US"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15010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rPr>
                        <a:t>Adaptive-RAG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800" dirty="0">
                          <a:solidFill>
                            <a:srgbClr val="00B050"/>
                          </a:solidFill>
                        </a:rPr>
                        <a:t>2024</a:t>
                      </a:r>
                      <a:r>
                        <a:rPr kumimoji="1" lang="ja-JP" altLang="en-US" sz="1800" dirty="0">
                          <a:solidFill>
                            <a:srgbClr val="00B050"/>
                          </a:solidFill>
                        </a:rPr>
                        <a:t>年</a:t>
                      </a:r>
                      <a:r>
                        <a:rPr kumimoji="1" lang="en-US" altLang="ja-JP" sz="1800" dirty="0">
                          <a:solidFill>
                            <a:srgbClr val="00B050"/>
                          </a:solidFill>
                        </a:rPr>
                        <a:t>01</a:t>
                      </a:r>
                      <a:r>
                        <a:rPr kumimoji="1" lang="ja-JP" altLang="en-US" sz="1800" dirty="0">
                          <a:solidFill>
                            <a:srgbClr val="00B050"/>
                          </a:solidFill>
                        </a:rPr>
                        <a:t>月</a:t>
                      </a:r>
                      <a:r>
                        <a:rPr kumimoji="1" lang="en-US" altLang="ja-JP" sz="1800" dirty="0">
                          <a:solidFill>
                            <a:srgbClr val="00B050"/>
                          </a:solidFill>
                        </a:rPr>
                        <a:t>29</a:t>
                      </a:r>
                      <a:r>
                        <a:rPr kumimoji="1" lang="ja-JP" altLang="en-US" sz="1800" dirty="0">
                          <a:solidFill>
                            <a:srgbClr val="00B050"/>
                          </a:solidFill>
                        </a:rPr>
                        <a:t>日</a:t>
                      </a:r>
                      <a:endParaRPr kumimoji="1" lang="ja-JP" altLang="en-US"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4178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rPr>
                        <a:t>FIT-RAG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800" dirty="0">
                          <a:solidFill>
                            <a:srgbClr val="00B050"/>
                          </a:solidFill>
                        </a:rPr>
                        <a:t>2024</a:t>
                      </a:r>
                      <a:r>
                        <a:rPr kumimoji="1" lang="ja-JP" altLang="en-US" sz="1800" dirty="0">
                          <a:solidFill>
                            <a:srgbClr val="00B050"/>
                          </a:solidFill>
                        </a:rPr>
                        <a:t>年</a:t>
                      </a:r>
                      <a:r>
                        <a:rPr kumimoji="1" lang="en-US" altLang="ja-JP" sz="1800" dirty="0">
                          <a:solidFill>
                            <a:srgbClr val="00B050"/>
                          </a:solidFill>
                        </a:rPr>
                        <a:t>03</a:t>
                      </a:r>
                      <a:r>
                        <a:rPr kumimoji="1" lang="ja-JP" altLang="en-US" sz="1800" dirty="0">
                          <a:solidFill>
                            <a:srgbClr val="00B050"/>
                          </a:solidFill>
                        </a:rPr>
                        <a:t>月</a:t>
                      </a:r>
                      <a:r>
                        <a:rPr kumimoji="1" lang="en-US" altLang="ja-JP" sz="1800" dirty="0">
                          <a:solidFill>
                            <a:srgbClr val="00B050"/>
                          </a:solidFill>
                        </a:rPr>
                        <a:t>21</a:t>
                      </a:r>
                      <a:r>
                        <a:rPr kumimoji="1" lang="ja-JP" altLang="en-US" sz="1800" dirty="0">
                          <a:solidFill>
                            <a:srgbClr val="00B050"/>
                          </a:solidFill>
                        </a:rPr>
                        <a:t>日</a:t>
                      </a:r>
                      <a:endParaRPr kumimoji="1" lang="ja-JP" altLang="en-US"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89659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rPr>
                        <a:t>GNN-RAG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800" dirty="0">
                          <a:solidFill>
                            <a:srgbClr val="00B050"/>
                          </a:solidFill>
                        </a:rPr>
                        <a:t>2024</a:t>
                      </a:r>
                      <a:r>
                        <a:rPr kumimoji="1" lang="ja-JP" altLang="en-US" sz="1800" dirty="0">
                          <a:solidFill>
                            <a:srgbClr val="00B050"/>
                          </a:solidFill>
                        </a:rPr>
                        <a:t>年</a:t>
                      </a:r>
                      <a:r>
                        <a:rPr kumimoji="1" lang="en-US" altLang="ja-JP" sz="1800" dirty="0">
                          <a:solidFill>
                            <a:srgbClr val="00B050"/>
                          </a:solidFill>
                        </a:rPr>
                        <a:t>05</a:t>
                      </a:r>
                      <a:r>
                        <a:rPr kumimoji="1" lang="ja-JP" altLang="en-US" sz="1800" dirty="0">
                          <a:solidFill>
                            <a:srgbClr val="00B050"/>
                          </a:solidFill>
                        </a:rPr>
                        <a:t>月</a:t>
                      </a:r>
                      <a:r>
                        <a:rPr kumimoji="1" lang="en-US" altLang="ja-JP" sz="1800" dirty="0">
                          <a:solidFill>
                            <a:srgbClr val="00B050"/>
                          </a:solidFill>
                        </a:rPr>
                        <a:t>30</a:t>
                      </a:r>
                      <a:r>
                        <a:rPr kumimoji="1" lang="ja-JP" altLang="en-US" sz="1800" dirty="0">
                          <a:solidFill>
                            <a:srgbClr val="00B050"/>
                          </a:solidFill>
                        </a:rPr>
                        <a:t>日</a:t>
                      </a:r>
                      <a:endParaRPr kumimoji="1" lang="ja-JP" altLang="en-US"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86400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rPr>
                        <a:t>GRAG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800" dirty="0">
                          <a:solidFill>
                            <a:srgbClr val="00B050"/>
                          </a:solidFill>
                        </a:rPr>
                        <a:t>2024</a:t>
                      </a:r>
                      <a:r>
                        <a:rPr kumimoji="1" lang="ja-JP" altLang="en-US" sz="1800" dirty="0">
                          <a:solidFill>
                            <a:srgbClr val="00B050"/>
                          </a:solidFill>
                        </a:rPr>
                        <a:t>年</a:t>
                      </a:r>
                      <a:r>
                        <a:rPr kumimoji="1" lang="en-US" altLang="ja-JP" sz="1800" dirty="0">
                          <a:solidFill>
                            <a:srgbClr val="00B050"/>
                          </a:solidFill>
                        </a:rPr>
                        <a:t>05</a:t>
                      </a:r>
                      <a:r>
                        <a:rPr kumimoji="1" lang="ja-JP" altLang="en-US" sz="1800" dirty="0">
                          <a:solidFill>
                            <a:srgbClr val="00B050"/>
                          </a:solidFill>
                        </a:rPr>
                        <a:t>月</a:t>
                      </a:r>
                      <a:r>
                        <a:rPr kumimoji="1" lang="en-US" altLang="ja-JP" sz="1800" dirty="0">
                          <a:solidFill>
                            <a:srgbClr val="00B050"/>
                          </a:solidFill>
                        </a:rPr>
                        <a:t>26</a:t>
                      </a:r>
                      <a:r>
                        <a:rPr kumimoji="1" lang="ja-JP" altLang="en-US" sz="1800" dirty="0">
                          <a:solidFill>
                            <a:srgbClr val="00B050"/>
                          </a:solidFill>
                        </a:rPr>
                        <a:t>日</a:t>
                      </a:r>
                      <a:endParaRPr kumimoji="1" lang="ja-JP" altLang="en-US"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47939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rPr>
                        <a:t>DR-RAG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800" dirty="0">
                          <a:solidFill>
                            <a:srgbClr val="00B050"/>
                          </a:solidFill>
                        </a:rPr>
                        <a:t>2024</a:t>
                      </a:r>
                      <a:r>
                        <a:rPr kumimoji="1" lang="ja-JP" altLang="en-US" sz="1800" dirty="0">
                          <a:solidFill>
                            <a:srgbClr val="00B050"/>
                          </a:solidFill>
                        </a:rPr>
                        <a:t>年</a:t>
                      </a:r>
                      <a:r>
                        <a:rPr kumimoji="1" lang="en-US" altLang="ja-JP" sz="1800" dirty="0">
                          <a:solidFill>
                            <a:srgbClr val="00B050"/>
                          </a:solidFill>
                        </a:rPr>
                        <a:t>06</a:t>
                      </a:r>
                      <a:r>
                        <a:rPr kumimoji="1" lang="ja-JP" altLang="en-US" sz="1800" dirty="0">
                          <a:solidFill>
                            <a:srgbClr val="00B050"/>
                          </a:solidFill>
                        </a:rPr>
                        <a:t>月</a:t>
                      </a:r>
                      <a:r>
                        <a:rPr kumimoji="1" lang="en-US" altLang="ja-JP" sz="1800" dirty="0">
                          <a:solidFill>
                            <a:srgbClr val="00B050"/>
                          </a:solidFill>
                        </a:rPr>
                        <a:t>11</a:t>
                      </a:r>
                      <a:r>
                        <a:rPr kumimoji="1" lang="ja-JP" altLang="en-US" sz="1800" dirty="0">
                          <a:solidFill>
                            <a:srgbClr val="00B050"/>
                          </a:solidFill>
                        </a:rPr>
                        <a:t>日</a:t>
                      </a:r>
                      <a:endParaRPr kumimoji="1" lang="ja-JP" altLang="en-US"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83946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err="1">
                          <a:solidFill>
                            <a:schemeClr val="tx1"/>
                          </a:solidFill>
                        </a:rPr>
                        <a:t>LongRAG</a:t>
                      </a:r>
                      <a:endParaRPr kumimoji="1" lang="en-US" altLang="ja-JP"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800" dirty="0">
                          <a:solidFill>
                            <a:srgbClr val="00B050"/>
                          </a:solidFill>
                        </a:rPr>
                        <a:t>2024</a:t>
                      </a:r>
                      <a:r>
                        <a:rPr kumimoji="1" lang="ja-JP" altLang="en-US" sz="1800" dirty="0">
                          <a:solidFill>
                            <a:srgbClr val="00B050"/>
                          </a:solidFill>
                        </a:rPr>
                        <a:t>年</a:t>
                      </a:r>
                      <a:r>
                        <a:rPr kumimoji="1" lang="en-US" altLang="ja-JP" sz="1800" dirty="0">
                          <a:solidFill>
                            <a:srgbClr val="00B050"/>
                          </a:solidFill>
                        </a:rPr>
                        <a:t>06</a:t>
                      </a:r>
                      <a:r>
                        <a:rPr kumimoji="1" lang="ja-JP" altLang="en-US" sz="1800" dirty="0">
                          <a:solidFill>
                            <a:srgbClr val="00B050"/>
                          </a:solidFill>
                        </a:rPr>
                        <a:t>月</a:t>
                      </a:r>
                      <a:r>
                        <a:rPr kumimoji="1" lang="en-US" altLang="ja-JP" sz="1800" dirty="0">
                          <a:solidFill>
                            <a:srgbClr val="00B050"/>
                          </a:solidFill>
                        </a:rPr>
                        <a:t>21</a:t>
                      </a:r>
                      <a:r>
                        <a:rPr kumimoji="1" lang="ja-JP" altLang="en-US" sz="1800" dirty="0">
                          <a:solidFill>
                            <a:srgbClr val="00B050"/>
                          </a:solidFill>
                        </a:rPr>
                        <a:t>日</a:t>
                      </a:r>
                      <a:endParaRPr kumimoji="1" lang="ja-JP" altLang="en-US"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14012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err="1"/>
                        <a:t>HtmlRAG</a:t>
                      </a:r>
                      <a:endParaRPr lang="en-US" altLang="ja-JP"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800" dirty="0">
                          <a:solidFill>
                            <a:srgbClr val="00B050"/>
                          </a:solidFill>
                        </a:rPr>
                        <a:t>2024</a:t>
                      </a:r>
                      <a:r>
                        <a:rPr kumimoji="1" lang="ja-JP" altLang="en-US" sz="1800" dirty="0">
                          <a:solidFill>
                            <a:srgbClr val="00B050"/>
                          </a:solidFill>
                        </a:rPr>
                        <a:t>年</a:t>
                      </a:r>
                      <a:r>
                        <a:rPr kumimoji="1" lang="en-US" altLang="ja-JP" sz="1800" dirty="0">
                          <a:solidFill>
                            <a:srgbClr val="00B050"/>
                          </a:solidFill>
                        </a:rPr>
                        <a:t>11</a:t>
                      </a:r>
                      <a:r>
                        <a:rPr kumimoji="1" lang="ja-JP" altLang="en-US" sz="1800" dirty="0">
                          <a:solidFill>
                            <a:srgbClr val="00B050"/>
                          </a:solidFill>
                        </a:rPr>
                        <a:t>月</a:t>
                      </a:r>
                      <a:r>
                        <a:rPr kumimoji="1" lang="en-US" altLang="ja-JP" sz="1800" dirty="0">
                          <a:solidFill>
                            <a:srgbClr val="00B050"/>
                          </a:solidFill>
                        </a:rPr>
                        <a:t>05</a:t>
                      </a:r>
                      <a:r>
                        <a:rPr kumimoji="1" lang="ja-JP" altLang="en-US" sz="1800" dirty="0">
                          <a:solidFill>
                            <a:srgbClr val="00B050"/>
                          </a:solidFill>
                        </a:rPr>
                        <a:t>日</a:t>
                      </a:r>
                      <a:endParaRPr kumimoji="1" lang="ja-JP" altLang="en-US"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790351"/>
                  </a:ext>
                </a:extLst>
              </a:tr>
            </a:tbl>
          </a:graphicData>
        </a:graphic>
      </p:graphicFrame>
    </p:spTree>
    <p:extLst>
      <p:ext uri="{BB962C8B-B14F-4D97-AF65-F5344CB8AC3E}">
        <p14:creationId xmlns:p14="http://schemas.microsoft.com/office/powerpoint/2010/main" val="3504375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24023D-6A61-4578-AA38-D757C63E95DF}"/>
              </a:ext>
            </a:extLst>
          </p:cNvPr>
          <p:cNvSpPr>
            <a:spLocks noGrp="1"/>
          </p:cNvSpPr>
          <p:nvPr>
            <p:ph type="title"/>
          </p:nvPr>
        </p:nvSpPr>
        <p:spPr/>
        <p:txBody>
          <a:bodyPr/>
          <a:lstStyle/>
          <a:p>
            <a:r>
              <a:rPr kumimoji="1" lang="ja-JP" altLang="en-US" dirty="0"/>
              <a:t>研究目的</a:t>
            </a:r>
          </a:p>
        </p:txBody>
      </p:sp>
      <p:sp>
        <p:nvSpPr>
          <p:cNvPr id="4" name="スライド番号プレースホルダー 3">
            <a:extLst>
              <a:ext uri="{FF2B5EF4-FFF2-40B4-BE49-F238E27FC236}">
                <a16:creationId xmlns:a16="http://schemas.microsoft.com/office/drawing/2014/main" id="{0F5198B9-9120-4283-94D6-088E34E042A3}"/>
              </a:ext>
            </a:extLst>
          </p:cNvPr>
          <p:cNvSpPr>
            <a:spLocks noGrp="1"/>
          </p:cNvSpPr>
          <p:nvPr>
            <p:ph type="sldNum" sz="quarter" idx="12"/>
          </p:nvPr>
        </p:nvSpPr>
        <p:spPr/>
        <p:txBody>
          <a:bodyPr/>
          <a:lstStyle/>
          <a:p>
            <a:fld id="{E67C4E37-5A2F-4ED0-A50E-CA5D6F15233D}" type="slidenum">
              <a:rPr lang="ja-JP" altLang="en-US" smtClean="0"/>
              <a:pPr/>
              <a:t>8</a:t>
            </a:fld>
            <a:endParaRPr lang="ja-JP" altLang="en-US"/>
          </a:p>
        </p:txBody>
      </p:sp>
      <p:sp>
        <p:nvSpPr>
          <p:cNvPr id="8" name="テキスト ボックス 7">
            <a:extLst>
              <a:ext uri="{FF2B5EF4-FFF2-40B4-BE49-F238E27FC236}">
                <a16:creationId xmlns:a16="http://schemas.microsoft.com/office/drawing/2014/main" id="{1DA9F317-C4F1-6FF5-528F-5970C3DBEB84}"/>
              </a:ext>
            </a:extLst>
          </p:cNvPr>
          <p:cNvSpPr txBox="1"/>
          <p:nvPr/>
        </p:nvSpPr>
        <p:spPr>
          <a:xfrm>
            <a:off x="836388" y="2521059"/>
            <a:ext cx="7452589" cy="2677656"/>
          </a:xfrm>
          <a:prstGeom prst="rect">
            <a:avLst/>
          </a:prstGeom>
          <a:noFill/>
        </p:spPr>
        <p:txBody>
          <a:bodyPr wrap="square">
            <a:spAutoFit/>
          </a:bodyPr>
          <a:lstStyle/>
          <a:p>
            <a:pPr marL="457200" indent="-457200">
              <a:buFont typeface="Arial" panose="020B0604020202020204" pitchFamily="34" charset="0"/>
              <a:buChar char="•"/>
            </a:pPr>
            <a:r>
              <a:rPr kumimoji="1" lang="ja-JP" altLang="en-US" sz="2800" dirty="0"/>
              <a:t>キャンパスガイドを対象に</a:t>
            </a:r>
            <a:r>
              <a:rPr kumimoji="1" lang="en-US" altLang="ja-JP" sz="2800" dirty="0"/>
              <a:t>RAG</a:t>
            </a:r>
            <a:r>
              <a:rPr kumimoji="1" lang="ja-JP" altLang="en-US" sz="2800" dirty="0"/>
              <a:t>の</a:t>
            </a:r>
            <a:endParaRPr kumimoji="1" lang="en-US" altLang="ja-JP" sz="2800" dirty="0"/>
          </a:p>
          <a:p>
            <a:pPr indent="450850"/>
            <a:r>
              <a:rPr kumimoji="1" lang="ja-JP" altLang="en-US" sz="2800" dirty="0"/>
              <a:t>性能を比較</a:t>
            </a:r>
            <a:endParaRPr kumimoji="1" lang="en-US" altLang="ja-JP" sz="2800" dirty="0"/>
          </a:p>
          <a:p>
            <a:pPr marL="457200" indent="-457200">
              <a:buFont typeface="Arial" panose="020B0604020202020204" pitchFamily="34" charset="0"/>
              <a:buChar char="•"/>
            </a:pPr>
            <a:endParaRPr kumimoji="1" lang="en-US" altLang="ja-JP" sz="2800" dirty="0"/>
          </a:p>
          <a:p>
            <a:pPr marL="457200" indent="-457200">
              <a:buFont typeface="Arial" panose="020B0604020202020204" pitchFamily="34" charset="0"/>
              <a:buChar char="•"/>
            </a:pPr>
            <a:r>
              <a:rPr kumimoji="1" lang="en-US" altLang="ja-JP" sz="2800" dirty="0"/>
              <a:t>3</a:t>
            </a:r>
            <a:r>
              <a:rPr kumimoji="1" lang="ja-JP" altLang="en-US" sz="2800" dirty="0"/>
              <a:t>つの</a:t>
            </a:r>
            <a:r>
              <a:rPr kumimoji="1" lang="en-US" altLang="ja-JP" sz="2800" dirty="0"/>
              <a:t>RAG</a:t>
            </a:r>
            <a:r>
              <a:rPr kumimoji="1" lang="ja-JP" altLang="en-US" sz="2800" dirty="0"/>
              <a:t>手法を比較して、</a:t>
            </a:r>
            <a:endParaRPr kumimoji="1" lang="en-US" altLang="ja-JP" sz="2800" dirty="0"/>
          </a:p>
          <a:p>
            <a:pPr indent="450850"/>
            <a:r>
              <a:rPr kumimoji="1" lang="ja-JP" altLang="en-US" sz="2800" dirty="0"/>
              <a:t>キャンパスガイドにおける</a:t>
            </a:r>
            <a:endParaRPr kumimoji="1" lang="en-US" altLang="ja-JP" sz="2800" dirty="0"/>
          </a:p>
          <a:p>
            <a:pPr indent="450850"/>
            <a:r>
              <a:rPr kumimoji="1" lang="ja-JP" altLang="en-US" sz="2800" dirty="0"/>
              <a:t>情報検索と回答生成の性能を調査</a:t>
            </a:r>
            <a:endParaRPr kumimoji="1" lang="en-US" altLang="ja-JP" sz="2800" dirty="0"/>
          </a:p>
        </p:txBody>
      </p:sp>
    </p:spTree>
    <p:extLst>
      <p:ext uri="{BB962C8B-B14F-4D97-AF65-F5344CB8AC3E}">
        <p14:creationId xmlns:p14="http://schemas.microsoft.com/office/powerpoint/2010/main" val="2808213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330644-CF10-4DD3-A938-1582287A236D}"/>
              </a:ext>
            </a:extLst>
          </p:cNvPr>
          <p:cNvSpPr>
            <a:spLocks noGrp="1"/>
          </p:cNvSpPr>
          <p:nvPr>
            <p:ph type="title"/>
          </p:nvPr>
        </p:nvSpPr>
        <p:spPr/>
        <p:txBody>
          <a:bodyPr/>
          <a:lstStyle/>
          <a:p>
            <a:r>
              <a:rPr lang="ja-JP" altLang="en-US" dirty="0"/>
              <a:t>使用データ</a:t>
            </a:r>
            <a:endParaRPr kumimoji="1" lang="ja-JP" altLang="en-US" dirty="0"/>
          </a:p>
        </p:txBody>
      </p:sp>
      <p:sp>
        <p:nvSpPr>
          <p:cNvPr id="5" name="スライド番号プレースホルダー 4">
            <a:extLst>
              <a:ext uri="{FF2B5EF4-FFF2-40B4-BE49-F238E27FC236}">
                <a16:creationId xmlns:a16="http://schemas.microsoft.com/office/drawing/2014/main" id="{AE765D43-FCDC-4A04-B523-C9E50AAF4924}"/>
              </a:ext>
            </a:extLst>
          </p:cNvPr>
          <p:cNvSpPr>
            <a:spLocks noGrp="1"/>
          </p:cNvSpPr>
          <p:nvPr>
            <p:ph type="sldNum" sz="quarter" idx="12"/>
          </p:nvPr>
        </p:nvSpPr>
        <p:spPr/>
        <p:txBody>
          <a:bodyPr/>
          <a:lstStyle/>
          <a:p>
            <a:fld id="{E67C4E37-5A2F-4ED0-A50E-CA5D6F15233D}" type="slidenum">
              <a:rPr lang="ja-JP" altLang="en-US" smtClean="0"/>
              <a:pPr/>
              <a:t>9</a:t>
            </a:fld>
            <a:endParaRPr lang="ja-JP" altLang="en-US"/>
          </a:p>
        </p:txBody>
      </p:sp>
      <p:sp>
        <p:nvSpPr>
          <p:cNvPr id="4" name="テキスト ボックス 3">
            <a:extLst>
              <a:ext uri="{FF2B5EF4-FFF2-40B4-BE49-F238E27FC236}">
                <a16:creationId xmlns:a16="http://schemas.microsoft.com/office/drawing/2014/main" id="{71F1760B-9C39-4118-A5BA-EA84EC8B9E63}"/>
              </a:ext>
            </a:extLst>
          </p:cNvPr>
          <p:cNvSpPr txBox="1"/>
          <p:nvPr/>
        </p:nvSpPr>
        <p:spPr>
          <a:xfrm>
            <a:off x="223631" y="365126"/>
            <a:ext cx="646331" cy="369332"/>
          </a:xfrm>
          <a:prstGeom prst="rect">
            <a:avLst/>
          </a:prstGeom>
          <a:noFill/>
        </p:spPr>
        <p:txBody>
          <a:bodyPr wrap="none" rtlCol="0">
            <a:spAutoFit/>
          </a:bodyPr>
          <a:lstStyle/>
          <a:p>
            <a:r>
              <a:rPr lang="ja-JP" altLang="en-US" dirty="0">
                <a:latin typeface="Arial" panose="020B0604020202020204" pitchFamily="34" charset="0"/>
                <a:ea typeface="メイリオ" panose="020B0604030504040204" pitchFamily="50" charset="-128"/>
                <a:cs typeface="Arial" panose="020B0604020202020204" pitchFamily="34" charset="0"/>
              </a:rPr>
              <a:t>方法</a:t>
            </a:r>
          </a:p>
        </p:txBody>
      </p:sp>
      <p:sp>
        <p:nvSpPr>
          <p:cNvPr id="3" name="テキスト ボックス 2">
            <a:extLst>
              <a:ext uri="{FF2B5EF4-FFF2-40B4-BE49-F238E27FC236}">
                <a16:creationId xmlns:a16="http://schemas.microsoft.com/office/drawing/2014/main" id="{C5672E29-EBDB-A8DD-FFA6-F3C9B966E711}"/>
              </a:ext>
            </a:extLst>
          </p:cNvPr>
          <p:cNvSpPr txBox="1"/>
          <p:nvPr/>
        </p:nvSpPr>
        <p:spPr>
          <a:xfrm>
            <a:off x="836387" y="2188554"/>
            <a:ext cx="7886700" cy="3108543"/>
          </a:xfrm>
          <a:prstGeom prst="rect">
            <a:avLst/>
          </a:prstGeom>
          <a:noFill/>
        </p:spPr>
        <p:txBody>
          <a:bodyPr wrap="square">
            <a:spAutoFit/>
          </a:bodyPr>
          <a:lstStyle/>
          <a:p>
            <a:pPr marL="457200" indent="-457200">
              <a:buFont typeface="Arial" panose="020B0604020202020204" pitchFamily="34" charset="0"/>
              <a:buChar char="•"/>
            </a:pPr>
            <a:r>
              <a:rPr kumimoji="1" lang="ja-JP" altLang="en-US" sz="2800" dirty="0"/>
              <a:t>宮崎大学が発行した令和</a:t>
            </a:r>
            <a:r>
              <a:rPr kumimoji="1" lang="en-US" altLang="ja-JP" sz="2800" dirty="0"/>
              <a:t>3</a:t>
            </a:r>
            <a:r>
              <a:rPr kumimoji="1" lang="ja-JP" altLang="en-US" sz="2800" dirty="0"/>
              <a:t>年度の</a:t>
            </a:r>
            <a:endParaRPr kumimoji="1" lang="en-US" altLang="ja-JP" sz="2800" dirty="0"/>
          </a:p>
          <a:p>
            <a:pPr marL="450850"/>
            <a:r>
              <a:rPr kumimoji="1" lang="ja-JP" altLang="en-US" sz="2800" dirty="0"/>
              <a:t>キャンパスガイドの</a:t>
            </a:r>
            <a:r>
              <a:rPr kumimoji="1" lang="en-US" altLang="ja-JP" sz="2800" dirty="0"/>
              <a:t>PDF</a:t>
            </a:r>
            <a:r>
              <a:rPr kumimoji="1" lang="ja-JP" altLang="en-US" sz="2800" dirty="0"/>
              <a:t>資料を外部データとして使用</a:t>
            </a:r>
            <a:endParaRPr kumimoji="1" lang="en-US" altLang="ja-JP" sz="2800" dirty="0"/>
          </a:p>
          <a:p>
            <a:pPr marL="457200" indent="-457200">
              <a:buFont typeface="Arial" panose="020B0604020202020204" pitchFamily="34" charset="0"/>
              <a:buChar char="•"/>
            </a:pPr>
            <a:endParaRPr kumimoji="1" lang="en-US" altLang="ja-JP" sz="2800" dirty="0"/>
          </a:p>
          <a:p>
            <a:pPr marL="457200" indent="-457200">
              <a:buFont typeface="Arial" panose="020B0604020202020204" pitchFamily="34" charset="0"/>
              <a:buChar char="•"/>
            </a:pPr>
            <a:r>
              <a:rPr kumimoji="1" lang="ja-JP" altLang="en-US" sz="2800" dirty="0"/>
              <a:t>各学部および共通事項に関するすべての</a:t>
            </a:r>
            <a:r>
              <a:rPr kumimoji="1" lang="en-US" altLang="ja-JP" sz="2800" dirty="0"/>
              <a:t>PDF</a:t>
            </a:r>
          </a:p>
          <a:p>
            <a:pPr marL="457200" indent="-457200">
              <a:buFont typeface="Arial" panose="020B0604020202020204" pitchFamily="34" charset="0"/>
              <a:buChar char="•"/>
            </a:pPr>
            <a:endParaRPr kumimoji="1" lang="en-US" altLang="ja-JP" sz="2800" dirty="0"/>
          </a:p>
          <a:p>
            <a:pPr marL="457200" indent="-457200">
              <a:buFont typeface="Arial" panose="020B0604020202020204" pitchFamily="34" charset="0"/>
              <a:buChar char="•"/>
            </a:pPr>
            <a:r>
              <a:rPr kumimoji="1" lang="ja-JP" altLang="en-US" sz="2800" dirty="0"/>
              <a:t>文章、図表など多様な情報形式を含む</a:t>
            </a:r>
            <a:endParaRPr kumimoji="1" lang="en-US" altLang="ja-JP" sz="2800" dirty="0"/>
          </a:p>
        </p:txBody>
      </p:sp>
    </p:spTree>
    <p:extLst>
      <p:ext uri="{BB962C8B-B14F-4D97-AF65-F5344CB8AC3E}">
        <p14:creationId xmlns:p14="http://schemas.microsoft.com/office/powerpoint/2010/main" val="230990675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Arial"/>
        <a:ea typeface="ＭＳ 明朝"/>
        <a:cs typeface=""/>
      </a:majorFont>
      <a:minorFont>
        <a:latin typeface="Arial"/>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8d00eaa-8a1b-4355-90b8-7d1f00604d85" xsi:nil="true"/>
    <lcf76f155ced4ddcb4097134ff3c332f xmlns="29a53681-bc4c-4b27-b2bc-79f86d956d97">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884E1B9A3F1B97448A91D9262B6F95ED" ma:contentTypeVersion="15" ma:contentTypeDescription="新しいドキュメントを作成します。" ma:contentTypeScope="" ma:versionID="ba0c2fe10bad6bc534b9ee7627434a74">
  <xsd:schema xmlns:xsd="http://www.w3.org/2001/XMLSchema" xmlns:xs="http://www.w3.org/2001/XMLSchema" xmlns:p="http://schemas.microsoft.com/office/2006/metadata/properties" xmlns:ns2="29a53681-bc4c-4b27-b2bc-79f86d956d97" xmlns:ns3="b8d00eaa-8a1b-4355-90b8-7d1f00604d85" targetNamespace="http://schemas.microsoft.com/office/2006/metadata/properties" ma:root="true" ma:fieldsID="978a2ba6762587e4124f862f3283c323" ns2:_="" ns3:_="">
    <xsd:import namespace="29a53681-bc4c-4b27-b2bc-79f86d956d97"/>
    <xsd:import namespace="b8d00eaa-8a1b-4355-90b8-7d1f00604d85"/>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DateTaken" minOccurs="0"/>
                <xsd:element ref="ns2:MediaLengthInSeconds" minOccurs="0"/>
                <xsd:element ref="ns3:SharedWithUsers" minOccurs="0"/>
                <xsd:element ref="ns3:SharedWithDetails" minOccurs="0"/>
                <xsd:element ref="ns2:MediaServiceObjectDetectorVersion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a53681-bc4c-4b27-b2bc-79f86d956d97"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画像タグ" ma:readOnly="false" ma:fieldId="{5cf76f15-5ced-4ddc-b409-7134ff3c332f}" ma:taxonomyMulti="true" ma:sspId="10747dc1-fb91-486e-a5e8-a6d9f16d3076"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8d00eaa-8a1b-4355-90b8-7d1f00604d85"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f6a64809-7484-438e-a2aa-3538ade77427}" ma:internalName="TaxCatchAll" ma:showField="CatchAllData" ma:web="b8d00eaa-8a1b-4355-90b8-7d1f00604d85">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AD3B02-A296-404F-A776-58FD51D1C859}">
  <ds:schemaRefs>
    <ds:schemaRef ds:uri="http://schemas.microsoft.com/office/2006/metadata/properties"/>
    <ds:schemaRef ds:uri="http://schemas.microsoft.com/office/infopath/2007/PartnerControls"/>
    <ds:schemaRef ds:uri="b8d00eaa-8a1b-4355-90b8-7d1f00604d85"/>
    <ds:schemaRef ds:uri="29a53681-bc4c-4b27-b2bc-79f86d956d97"/>
  </ds:schemaRefs>
</ds:datastoreItem>
</file>

<file path=customXml/itemProps2.xml><?xml version="1.0" encoding="utf-8"?>
<ds:datastoreItem xmlns:ds="http://schemas.openxmlformats.org/officeDocument/2006/customXml" ds:itemID="{B592C3DD-8149-47F9-B2A9-8CD431D0D861}">
  <ds:schemaRefs>
    <ds:schemaRef ds:uri="http://schemas.microsoft.com/sharepoint/v3/contenttype/forms"/>
  </ds:schemaRefs>
</ds:datastoreItem>
</file>

<file path=customXml/itemProps3.xml><?xml version="1.0" encoding="utf-8"?>
<ds:datastoreItem xmlns:ds="http://schemas.openxmlformats.org/officeDocument/2006/customXml" ds:itemID="{B60A4813-2AD7-492C-AFCA-D97D49FF7D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a53681-bc4c-4b27-b2bc-79f86d956d97"/>
    <ds:schemaRef ds:uri="b8d00eaa-8a1b-4355-90b8-7d1f00604d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2185</TotalTime>
  <Words>3091</Words>
  <Application>Microsoft Office PowerPoint</Application>
  <PresentationFormat>画面に合わせる (4:3)</PresentationFormat>
  <Paragraphs>412</Paragraphs>
  <Slides>24</Slides>
  <Notes>24</Notes>
  <HiddenSlides>5</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24</vt:i4>
      </vt:variant>
    </vt:vector>
  </HeadingPairs>
  <TitlesOfParts>
    <vt:vector size="33" baseType="lpstr">
      <vt:lpstr>inherit</vt:lpstr>
      <vt:lpstr>Noto Sans JP</vt:lpstr>
      <vt:lpstr>Meiryo</vt:lpstr>
      <vt:lpstr>游ゴシック</vt:lpstr>
      <vt:lpstr>游明朝</vt:lpstr>
      <vt:lpstr>Arial</vt:lpstr>
      <vt:lpstr>Times New Roman</vt:lpstr>
      <vt:lpstr>Wingdings</vt:lpstr>
      <vt:lpstr>Office テーマ</vt:lpstr>
      <vt:lpstr>キャンパスガイドを 対象にしたRAG性能の 比較調査</vt:lpstr>
      <vt:lpstr>もうくんチャットボット</vt:lpstr>
      <vt:lpstr>LLM(Large Language Model)について</vt:lpstr>
      <vt:lpstr>LLMの課題</vt:lpstr>
      <vt:lpstr>RAG(Retrieval-Augmented Generation)について</vt:lpstr>
      <vt:lpstr>RAGのメリット</vt:lpstr>
      <vt:lpstr>RAGの種類</vt:lpstr>
      <vt:lpstr>研究目的</vt:lpstr>
      <vt:lpstr>使用データ</vt:lpstr>
      <vt:lpstr>比較した3つのRAGの概要</vt:lpstr>
      <vt:lpstr>実行環境とライブラリ</vt:lpstr>
      <vt:lpstr>RAGの流れ</vt:lpstr>
      <vt:lpstr>評価方法</vt:lpstr>
      <vt:lpstr>100個の質問に対する正答数</vt:lpstr>
      <vt:lpstr>回答比較（RAGが正しい）</vt:lpstr>
      <vt:lpstr>3つのRAGの性能評価</vt:lpstr>
      <vt:lpstr>まとめ</vt:lpstr>
      <vt:lpstr>今後の課題</vt:lpstr>
      <vt:lpstr>PDFとプレーンテキスト</vt:lpstr>
      <vt:lpstr>本日の発表内容</vt:lpstr>
      <vt:lpstr>ハルシネーションとは</vt:lpstr>
      <vt:lpstr>RAGの活用事例</vt:lpstr>
      <vt:lpstr>回答比較（ Self-RAGが正しい）</vt:lpstr>
      <vt:lpstr>回答比較（ HtmlRAGが正しい）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Inoue Kentaro</dc:creator>
  <cp:lastModifiedBy>梶原　祥太郎</cp:lastModifiedBy>
  <cp:revision>30</cp:revision>
  <dcterms:created xsi:type="dcterms:W3CDTF">2019-05-27T06:01:59Z</dcterms:created>
  <dcterms:modified xsi:type="dcterms:W3CDTF">2025-02-13T04:49:40Z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0x010100884E1B9A3F1B97448A91D9262B6F95ED</vt:lpwstr>
  </property>
  <property fmtid="{D5CDD505-2E9C-101B-9397-08002B2CF9AE}" pid="3" name="MediaServiceImageTags">
    <vt:lpwstr/>
  </property>
</Properties>
</file>