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62" r:id="rId6"/>
    <p:sldId id="258" r:id="rId7"/>
    <p:sldId id="261" r:id="rId8"/>
    <p:sldId id="264" r:id="rId9"/>
    <p:sldId id="265" r:id="rId10"/>
    <p:sldId id="266" r:id="rId11"/>
    <p:sldId id="273" r:id="rId12"/>
    <p:sldId id="271" r:id="rId13"/>
    <p:sldId id="268" r:id="rId14"/>
    <p:sldId id="269" r:id="rId15"/>
    <p:sldId id="270" r:id="rId16"/>
    <p:sldId id="274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96" d="100"/>
          <a:sy n="96" d="100"/>
        </p:scale>
        <p:origin x="-90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35D69-E168-4812-BB83-E51D083A4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9593F1-03FA-4F75-8DBF-254666E6C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8789C1-6DA7-4D13-BB94-D48E0FE3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1457-8C69-414D-8AD6-430CC37610C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617FBF-7A44-4732-88D3-615F0878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D9C2F7-E903-4922-A696-65A77E2F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A316-58F5-482D-893C-7EB6C83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3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31C80-8D41-4D3A-B4CC-2BE9219F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7E87927-733C-4900-939A-7EF8A603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7C7A27-DA1E-4CB7-AD9C-DA008D11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1457-8C69-414D-8AD6-430CC37610C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80B9AC-82B5-4CD6-BF1F-DB4A2D9A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D68098-3090-4CE1-B245-E5BABE2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A316-58F5-482D-893C-7EB6C83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3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670B213-E73A-41A4-88F9-0CF43A4E6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FCE12F-4F26-40B0-AFD7-C709476EA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F37C25-61B6-491E-B256-5AB6DFA9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1457-8C69-414D-8AD6-430CC37610C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AE34EC-E307-46C8-885F-7760CC64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5A3C90-6800-4C4D-9D2F-D5E3AAB3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A316-58F5-482D-893C-7EB6C83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33CE9-13D6-4A03-84C0-F42155D5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A4B0E9-EC56-48B2-A88E-0289C861A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71CDAF-A219-485E-B7E4-0D41AA4F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1457-8C69-414D-8AD6-430CC37610C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C74194-A493-4906-A5C7-A7490352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4D9AB2-B433-4468-91EA-45BA9206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A316-58F5-482D-893C-7EB6C83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6F44B1-57F6-4D84-BC7B-E015885B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72B1F2-8005-4A3A-A9FB-1D138C80E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DBB0F2-D3D4-4F79-A0E5-1D614E14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1457-8C69-414D-8AD6-430CC37610C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FBD0A6-C572-4864-B0D8-69B7AFC8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9E9D98-A9C3-4E53-95C6-BF4315F4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A316-58F5-482D-893C-7EB6C83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DA4F94-1604-47D9-941F-B6D29BB8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972C6B-7FD3-47A5-BB56-C70C118C1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38745E-F187-4580-96A8-7508487B0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40CE07-C893-4A71-BE6F-66D66E12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1457-8C69-414D-8AD6-430CC37610C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185020-4334-4D7A-807F-A22E818A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8AF5DD-AFC1-4CD3-B6DF-EBC18576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A316-58F5-482D-893C-7EB6C83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8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3C7F8-5882-41E4-8993-4C5D6A3F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E84BEC-D885-419F-90BC-410BAAE5F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A8CFC2-26D0-4518-8722-CA0C881D9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AE05F3-3E86-48D1-A5ED-9A226F9C3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6053A97-527D-486F-9283-8B7889CF1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691959C-7D1E-481A-952B-251D2504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1457-8C69-414D-8AD6-430CC37610C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BBFBB1-7655-42F8-B9A1-195D1066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E5FF31D-30A2-4A83-955C-A526390C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A316-58F5-482D-893C-7EB6C83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1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728CD-CC1B-45A6-9702-63685355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0C39BE7-F14A-41CD-B7B6-6AE5A76D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1457-8C69-414D-8AD6-430CC37610C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81AC94-6F48-4DDC-9388-76C63D05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923245-34EF-4F2F-8505-CFBD1397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A316-58F5-482D-893C-7EB6C83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1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F1D22D-FBA5-4F5B-A16F-66CAADA3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1457-8C69-414D-8AD6-430CC37610C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BA05CC-42B7-4F56-BCF6-3E630857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ECE037-4E10-427B-88EA-381F1B99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A316-58F5-482D-893C-7EB6C83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6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0F9CA-0F23-4254-8489-85EEF821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8A411-9009-49A8-BCE0-026EB1CC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277A7E-77F9-414C-AFF0-71FAB1059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45DCBC-2AA0-4D87-B06F-F32DAB55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1457-8C69-414D-8AD6-430CC37610C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B83FEB-E2EF-4C75-AED2-7EC72B9A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B37AE9-9980-4B57-9DC9-7AEF256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A316-58F5-482D-893C-7EB6C83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6BE35-A4F7-4A40-9C82-9061FD39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EA1B68C-7669-47A6-AA70-69314554A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D25349-C4AA-455F-9880-16C2CA609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17B6DC-4A62-4C51-81FE-4226CF5F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1457-8C69-414D-8AD6-430CC37610C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969C82-AD71-4775-B4DA-724EF950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DADD8F-E102-465B-A379-10EC9F51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A316-58F5-482D-893C-7EB6C83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5D263B4-3413-4AD1-8E94-B1D848E0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51B74A-C94A-410D-B553-6C9C2201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5B9B05-3AB3-4B3A-9F58-B710AE128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31457-8C69-414D-8AD6-430CC37610C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8217B3-5AE6-4974-A4E1-8FFBB433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DBBC04-F4B1-43C8-899B-C3B9ECC7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A316-58F5-482D-893C-7EB6C83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xmlns="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9875763-8C4F-4BBD-84B9-F741AF51D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301" y="2545357"/>
            <a:ext cx="10805953" cy="992107"/>
          </a:xfrm>
        </p:spPr>
        <p:txBody>
          <a:bodyPr>
            <a:normAutofit/>
          </a:bodyPr>
          <a:lstStyle/>
          <a:p>
            <a:r>
              <a:rPr lang="en-US" sz="4400" dirty="0"/>
              <a:t>Mod 1 Project – King County Housing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5948BFB8-B2ED-47F4-9C2C-B21F7E98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US" dirty="0"/>
              <a:t>Thomas O’Gara</a:t>
            </a:r>
          </a:p>
          <a:p>
            <a:r>
              <a:rPr lang="en-US" dirty="0"/>
              <a:t>Part time data science</a:t>
            </a:r>
          </a:p>
          <a:p>
            <a:r>
              <a:rPr lang="en-US" dirty="0"/>
              <a:t>Instructor: Victor </a:t>
            </a:r>
            <a:r>
              <a:rPr lang="en-US" dirty="0" err="1"/>
              <a:t>Geislinger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continued: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expensive zip codes: </a:t>
            </a:r>
          </a:p>
          <a:p>
            <a:pPr lvl="1"/>
            <a:r>
              <a:rPr lang="en-US" dirty="0" smtClean="0"/>
              <a:t>98004: Medina</a:t>
            </a:r>
          </a:p>
          <a:p>
            <a:pPr lvl="1"/>
            <a:r>
              <a:rPr lang="en-US" dirty="0" smtClean="0"/>
              <a:t>98039: Bellevue</a:t>
            </a:r>
          </a:p>
          <a:p>
            <a:pPr lvl="1"/>
            <a:r>
              <a:rPr lang="en-US" dirty="0" smtClean="0"/>
              <a:t>98040: Mercer Island</a:t>
            </a:r>
          </a:p>
          <a:p>
            <a:pPr lvl="1"/>
            <a:r>
              <a:rPr lang="en-US" dirty="0" smtClean="0"/>
              <a:t>98112: Northeast Seattle</a:t>
            </a:r>
          </a:p>
          <a:p>
            <a:pPr lvl="1"/>
            <a:r>
              <a:rPr lang="en-US" dirty="0" smtClean="0"/>
              <a:t>98199: Northwest Seattle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1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92" y="-240538"/>
            <a:ext cx="10515600" cy="1325563"/>
          </a:xfrm>
        </p:spPr>
        <p:txBody>
          <a:bodyPr/>
          <a:lstStyle/>
          <a:p>
            <a:r>
              <a:rPr lang="en-US" dirty="0" smtClean="0"/>
              <a:t>Is a newer home more valuable?</a:t>
            </a:r>
            <a:endParaRPr lang="en-US" dirty="0"/>
          </a:p>
        </p:txBody>
      </p:sp>
      <p:sp>
        <p:nvSpPr>
          <p:cNvPr id="4" name="AutoShape 2" descr="data:image/png;base64,iVBORw0KGgoAAAANSUhEUgAAAaUAAAEPCAYAAADiVdsmAAAABHNCSVQICAgIfAhkiAAAAAlwSFlzAAALEgAACxIB0t1+/AAAADl0RVh0U29mdHdhcmUAbWF0cGxvdGxpYiB2ZXJzaW9uIDMuMC4zLCBodHRwOi8vbWF0cGxvdGxpYi5vcmcvnQurowAAIABJREFUeJzt3Xt4VNW5+PHvTGYyCSQSo7lxKaLVUgWhD0FBfSbWVnIjICkchRRabUVsi8ij+UkCDaWaIjQKtSXantr2lGIVURPAIbFVE2pRD3ColIo9NZIIRHIhYC7kMjOZ3x85e3cmmWQmk8zMnuT9PA9PmD2z9177tt611l57bZ3D4XAghBBCaIA+2AkQQgghFBKUhBBCaIYEJSGEEJohQUkIIYRmSFASQgihGRKUhBBCaIYEJSGEEJohQUkIIYRmSFASQgihGRKUhBBCaIZfg1JpaSmZmZlkZmayZcsWAE6ePEl2djapqamsX78em80GQG1tLTk5OaSlpfHggw/S1tYGQHNzMytXriQ9PZ2cnBwaGhoA6OrqIjc3l/T0dBYtWkRVVRUADoeDLVu2kJaWRkZGBkePHlXT85vf/Ia0tDRSU1N54403/LnpQgghfKDz19h37e3tpKSkUFZWxmWXXcbSpUtZu3YtP/nJT3jiiSeYOXMm+fn5TJs2jWXLlvHAAw+wYMECMjMz2bFjB5cuXSI3N5cf//jHJCYmsnLlSkpKSqioqGD79u08//zz1NTU8OMf/5jDhw/z05/+lN27d1NWVsarr77Kc889R01NDQ888AAWi4UPP/yQgoICXnrpJVpbW7n77rvZs2cPMTExHrelo6ODEydOEBcXR1hYmD92lxBCjDh2u52GhgamTZtGRESEV/MY/JmY7u5u2tvbGTNmDDabDYPBQEdHBzNnzgQgOzubZ555hiVLlnD48GF27NihTv/mN79Jbm4uFRUV7Nq1C4D58+fz4x//GKvVSkVFBWvWrAFg9uzZNDU1UVtbS2VlJRkZGej1eqZMmUJSUhLHjh3j/fff584778RkMmEymbjpppuoqKjgrrvu8rgtJ06cICcnx097SgghRrZdu3aRnJzs1W/9FpSioqJYs2YN6enpREZGMnv2bIxGI3Fxcepv4uLiqKur48KFC0RFRWEwGFymA9TX16vzGAwGoqKiaGpqcpmuzHPu3Dnq6+uJj493O3369Ol9pntDWc+uXbtITEz0cY8IIcTocu7cOXJyclzyak/8FpQ++ugjXnnlFd5++22io6N59NFH+etf/4pOp1N/43A40Ol06l9nvT87z6PX6/vMo0zv7u7ud3pver13t9SUJrvExEQmTpzo1TxCCCF6DOa2h986OrzzzjvMnTuXK664gvDwcLKzs3n//ffVjgoAjY2NxMfHExsbS0tLC3a7HYCGhga1thMfH09jYyMANpuNtrY2YmJiSEhIoL6+vs+yEhMT+53uvG7ndQghhNAGvwWlqVOncujQIS5duoTD4eCtt97ipptuwmQyqT3iSktLMZvNGI1GkpOTsVgsAJSUlGA2mwFISUmhpKQEAIvFQnJyMkajkZSUFEpLSwE4cuQIJpOJ8ePHYzab2bdvH3a7nZqaGqqrq5k+fTpms5k33niD9vZ2mpqaeO+995g7d66/Nl8IIYQP/NZ8d9ttt/Hhhx+SnZ2N0Whk+vTprFy5kjvvvJMNGzbQ2trKDTfcwIoVKwDYuHEj69at49lnnyUpKYmnn34agDVr1rBu3ToyMzOJjo6mqKgIgOXLl1NQUEBmZibh4eFs3boVgLS0NI4fP86CBQsAKCwsJCIightvvJEFCxawePFibDYbDz30EAkJCf7afCGEED7wW5fwkeTMmTN87Wtf480335R7SkII4SVf8k4Z0UEIIYRmSFASQgihGRKUhBBCaIYEJSFGkC6r3eWvEKFGgpIQI0i4MYysR0oJN8oYjSI0SVASQgihGRKUhBBCaIYEJSGEEJohQUkIIYRmSFASQgihGRKUhBBCaIYEJSGEEJohQUkIIYRmSFASQgihGRKUhBBCaIYEJSGEEJohQUkIIYRmSFASQgihGQZ/Lfjll1/mD3/4g/r5zJkzLFy4kK9//ets3ryZzs5O0tPTWbt2LQAnT55k/fr1tLW1kZyczKZNmzAYDNTW1pKbm8v58+eZMmUKRUVFjB07lubmZh599FFOnz5NbGws27dvJy4ujq6uLtavX8+JEyeIiIigqKiIa665BofDwdatW3n77bfR6/U8/vjjzJo1y1+bL4QQwgd+qyktWbKE0tJSSktLKSoq4oorruD+++8nPz+f4uJiLBYLJ06coLKyEoDc3FwKCgooLy/H4XCwe/duADZt2sSyZcsoKytj2rRpFBcXA7B9+3aSk5M5cOAAS5YsobCwEICdO3cSGRnJgQMHyM/PJy8vD4Dy8nKqqqqwWCzs2LGDvLw8bDabvzZfCCGEDwLSfPejH/2ItWvXcvr0aSZPnsykSZMwGAxkZWVRVlbG2bNn6ejoYObMmQBkZ2dTVlaG1Wrl8OHDpKamukwHqKioICsrC4D58+dz8OBBrFYrFRUVLFiwAIDZs2fT1NREbW0tlZWVZGRkoNfrmTJlCklJSRw7diwQmy+E8BPnlxnKiw1HBr8HpUOHDtHR0UF6ejr19fXExcWp38XHx1NXV9dnelxcHHV1dVy4cIGoqCgMBoPLdMBlHoPBQFRUFE1NTW6Xde7cOerr64mPj+8zXQgRupSXGsqLDUcOvwelF198kXvvvReA7u5udDqd+p3D4UCn0/U7XfnrrPdn53n0en2feZTp7tah10s/DyGE0BK/5spdXV0cPnyYO+64A4DExEQaGhrU7xsaGoiPj+8zvbGxkfj4eGJjY2lpacFut7v8HnpqWY2NjQDYbDba2tqIiYkhISGB+vr6PstKTEx0O10IIYR2+DUo/fOf/+Sqq65izJgxAMyYMYNTp05RU1OD3W5n//79mM1mJkyYgMlk4ujRowCUlpZiNpsxGo0kJydjsVgAKCkpwWw2A5CSkkJJSQkAFouF5ORkjEYjKSkplJaWAnDkyBFMJhPjx4/HbDazb98+7HY7NTU1VFdXM336dH9uvhBCiEHyW5dwgNOnT5OYmKh+NplMPPnkk6xevZrOzk5SUlJIS0sDoKioiA0bNtDa2soNN9zAihUrANi4cSPr1q3j2WefJSkpiaeffhqANWvWsG7dOjIzM4mOjqaoqAiA5cuXU1BQQGZmJuHh4WzduhWAtLQ0jh8/rnaCKCwsJCIiwp+bPyRdVjvhxjD1rxBCjAY6h8PhCHYitO7MmTN87Wtf480332TixIkBW2/WI6Xse2phwNYnRobRdt5kPdLTMjKatjlU+JJ3yp1+IYQQmiFBSQghhGZIUBJCCKEZEpSEEEJohgQlIYQQmiFBSQghhGZIUBJCCKEZEpSEEEJohgQlIYQQmiFBSQghhGZIUBJCCKEZEpSEEEJohgQlIYQQmiFBSQghhGZIUBJCCKEZEpSEEEJohgQlIYQQmiFBSQghhGb4NSi99dZbZGdnk56ezhNPPAHAoUOHyMrKYt68eWzbtk397cmTJ8nOziY1NZX169djs9kAqK2tJScnh7S0NB588EHa2toAaG5uZuXKlaSnp5OTk0NDQwMAXV1d5Obmkp6ezqJFi6iqqgLA4XCwZcsW0tLSyMjI4OjRo/7cdCGEED7wW1A6ffo0GzdupLi4mL179/Lhhx9SWVlJfn4+xcXFWCwWTpw4QWVlJQC5ubkUFBRQXl6Ow+Fg9+7dAGzatIlly5ZRVlbGtGnTKC4uBmD79u0kJydz4MABlixZQmFhIQA7d+4kMjKSAwcOkJ+fT15eHgDl5eVUVVVhsVjYsWMHeXl5auATQgihDX4LSn/605/IyMggMTERo9HItm3biIyMZPLkyUyaNAmDwUBWVhZlZWWcPXuWjo4OZs6cCUB2djZlZWVYrVYOHz5Mamqqy3SAiooKsrKyAJg/fz4HDx7EarVSUVHBggULAJg9ezZNTU3U1tZSWVlJRkYGer2eKVOmkJSUxLFjx/y1+UIIIXxg8NeCa2pqMBqNrFq1is8++4zbb7+da6+9lri4OPU38fHx1NXVUV9f7zI9Li6Ouro6Lly4QFRUFAaDwWU64DKPwWAgKiqKpqYmt8s6d+4c9fX1xMfH95kuhBBCO/wWlOx2O0eOHGHnzp2MGTOGBx98kIiICHQ6nfobh8OBTqeju7vb7XTlr7Pen53n0ev1feZRprtbh14v/TyEEEJL/JYrX3nllcydO5fY2FgiIiL4+te/zqFDh9QOCQANDQ3Ex8eTmJjoMr2xsZH4+HhiY2NpaWnBbre7/B56almNjY0A2Gw22traiImJISEhgfr6+j7LSkxMdDtdCCGEdvgtKH31q1/lnXfeobm5Gbvdzl/+8hfS0tI4deoUNTU12O129u/fj9lsZsKECZhMJrVHXGlpKWazGaPRSHJyMhaLBYCSkhLMZjMAKSkplJSUAGCxWEhOTsZoNJKSkkJpaSkAR44cwWQyMX78eMxmM/v27cNut1NTU0N1dTXTp0/31+YLIYTwgd+a72bMmMF3v/tdli1bhtVq5dZbb2Xp0qVcffXVrF69ms7OTlJSUkhLSwOgqKiIDRs20Nrayg033MCKFSsA2LhxI+vWrePZZ58lKSmJp59+GoA1a9awbt06MjMziY6OpqioCIDly5dTUFBAZmYm4eHhbN26FYC0tDSOHz+udoIoLCwkIiLCX5svhBDCBzqHw+EIdiK07syZM3zta1/jzTffZOLEiQFbb9Yjpex7amHA1idGhtF23mQ90tMyMpq2OVT4knfKnX4hhBCaIUFJCCGEZkhQEkIIoRkSlIQQQmiGBCUhhBCaIUFJCCGEZkhQEkIIoRkSlIQQQmiGBCUhhBCaIUFJCCGEZkhQEkIIoRkSlIQQQmiGBCUhhAhRXVa7y9+RQIKSEEKEqHBjGFmPlBJuDAt2UoaNBCUhhBCaIUFJCCGEZkhQEkIIoRleB6Xm5mZ/pkMIIYTwHJQ++eQTMjIyyMzMpK6ujvT0dKqqqrxa+PLly8nMzGThwoUsXLiQDz74gH379pGRkcG8efPYtWuX+ttDhw6RlZXFvHnz2LZtmzr95MmTZGdnk5qayvr167HZbADU1taSk5NDWloaDz74IG1tbUBP8Fy5ciXp6enk5OTQ0NAAQFdXF7m5uaSnp7No0SKvt0EIIUTgeAxKTzzxBOvXr+eKK64gISGBb37zmxQUFHhcsMPhoLq6mtLSUvVfYmIi27Zt44UXXqCkpISXXnqJjz/+mI6ODvLz8ykuLsZisXDixAkqKysByM3NpaCggPLychwOB7t37wZg06ZNLFu2jLKyMqZNm0ZxcTEA27dvJzk5mQMHDrBkyRIKCwsB2LlzJ5GRkRw4cID8/Hzy8vJ83mlCiMFz7rY8krowi+HlMShdvHiRW2+9Vf2ck5NDa2urxwV/8sknANx3330sWLCAP/zhDxw6dIg5c+YQExPDmDFjSE1NpaysjOPHjzN58mQmTZqEwWAgKyuLsrIyzp49S0dHBzNnzgQgOzubsrIyrFYrhw8fJjU11WU6QEVFBVlZWQDMnz+fgwcPYrVaqaioYMGCBQDMnj2bpqYmamtrB7OvhBBDoHRfHmldmMXw8uqeUmdnJzqdDoCGhga6u7s9ztPc3MzcuXPZsWMHv/vd73jxxRepra0lLi5O/U18fDx1dXXU19d7NT0uLo66ujouXLhAVFQUBoPBZTrgMo/BYCAqKoqmpia3yzp37pw3my+EECJAPAalZcuW8Z3vfIfz58/z1FNPcffdd7N06VKPC/7KV77C1q1biY6OJjY2lsWLF/PMM8+owQ16mvh0Oh3d3d2Dmq78ddb7s/M8er2+zzzKdCGEENph8PSDxYsXM3nyZCoqKrDZbDzxxBPccsstHhd85MgRrFYrc+fOBXqCwIQJE9SOB9BT64qPjycxMdGr6Y2NjcTHxxMbG0tLSwt2u52wsDD199BTy2psbCQxMRGbzUZbWxsxMTEkJCRQX1/PF77wBZdlCSGE0A6PVYXW1lb+53/+h9zcXL75zW/y9ttvc+nSJY8LbmlpYevWrXR2dtLa2sprr73GT3/6U959912amppob2/njTfewGw2M2PGDE6dOkVNTQ12u539+/djNpuZMGECJpOJo0ePAlBaWorZbMZoNJKcnIzFYgGgpKQEs9kMQEpKCiUlJQBYLBaSk5MxGo2kpKRQWloK9ARMk8nE+PHjfdtrQggh/MJjTSkvL4+JEycCcNlll6HT6fjhD3/IU089NeB8X/3qV/nggw+466676O7uZtmyZcyaNYu1a9eyYsUKrFYrixcv5sYbbwTgySefZPXq1XR2dpKSkkJaWhoARUVFbNiwgdbWVm644QZWrFgBwMaNG1m3bh3PPvssSUlJPP300wCsWbOGdevWkZmZSXR0NEVFRUBP9/SCggIyMzMJDw9n69atPu4yIYQQ/uIxKFVXV/Pzn/8cgOjoaPLz89VebJ48/PDDPPzwwy7TsrKy1N5xzubOncvevXv7TJ86dSp79uzpM33ChAns3Lmzz/SYmBiee+65PtNNJhNbtmzxKt1CCCGCw2Pznc1mc+kC3tbWhsPh8GuihBBCjE4ea0p33XUXS5YsIS0tDZ1Ox5/+9Ceys7MDkTYhhBCjjMeg9MADD/DFL36Rd999F4PBwKOPPkpKSkog0iaEEGKU6Tcotba2EhUVxcWLF5k1axazZs1Sv7t48SIxMTEBSaAQQojRo9+gtHz5cl577TXmzJnj9gHWkydPBiSBQgjfdFnthBvD1L9ChIJ+g9Jrr70GwJ49e5g2bVrAEiSEGB7KWHP7nloY7KQI4TWPve9yc3MDkQ4hhBDCc1D60pe+xL59+6itreXixYvqPyGEEGK4eex99+c//1l9LYRC7ikJIYJJ7pONXB6D0okTJwKRDiGE8JrcLxu5+g1KnZ2d/OxnP+OTTz5hzpw5rFixQl71IIQQwq/6jTI/+tGPOHv2LGazmTfffJNnnnkmkOkSQggxCvVbUzpx4gT79u0DIDMzk29961t9BlcVQgghhlO/NSXlVeMA48aNk0FYhRBC+J3XN4nkfpIQQgh/67f5rrm5mTfeeEP93NLS4vJ53rx5/k2ZEEKIUaffoDR+/HiXl+glJSWpn3U6nQSlIJCxzIQQI12/QcndW11FcMmzGUKIkc7vN4q2bNnCunXrADh58iTZ2dmkpqayfv16bDYbALW1teTk5JCWlsaDDz5IW1sb0NOEuHLlStLT08nJyaGhoQGArq4ucnNzSU9PZ9GiRVRVVQE9I5hv2bKFtLQ0MjIyOHr0qJqO3/zmN6SlpZGamurSDCmEEEI7/BqU3n33XXW0cegZ3LWgoIDy8nIcDge7d+8GYNOmTSxbtoyysjKmTZtGcXExANu3byc5OZkDBw6wZMkSCgsLgZ5aXGRkJAcOHCA/P5+8vDwAysvLqaqqwmKxsGPHDvLy8rDZbBw/fpy9e/dSWlrKCy+8wNatW2X8PiGE0CC/BaWLFy+ybds2Vq1aBcDZs2fp6Ohg5syZAGRnZ1NWVobVauXw4cOkpqa6TAeoqKggKysLgPnz53Pw4EGsVisVFRUsWLAAgNmzZ9PU1ERtbS2VlZVkZGSg1+uZMmUKSUlJHDt2jIMHD3LnnXdiMpm44ooruOmmm6ioqPDXpgshhPCRV0Hp+PHjvPjii3R1dXHs2DGvFlxQUMDatWu57LLLAKivrycuLk79Pi4ujrq6Oi5cuEBUVJT6XJQyvfc8BoOBqKgompqa3C7r3Llz1NfXEx8f7/V0IYQQ2uIxKL366qvk5eXx61//mpaWFr73ve+pzW79efnll0lKSmLu3LnqtO7ubrdvsFX+Ouv92XkevV7fZx5lurt1KNN7k+euRpcuq93lrxBCmzzmzDt37uSll14iKiqKK664gldffZX/+q//GnAei8XCX//6VxYuXMgzzzzDW2+9xZ49e9SOCgCNjY3Ex8cTGxtLS0sLdntPZtHQ0KDWauLj42lsbATAZrPR1tZGTEwMCQkJ1NfX91lWYmJiv9Od1+28DjE6KD0XpSu9ENrmMSjp9XqioqLUz0lJSYSFDXxh//a3v2X//v2Ulpby0EMPcccdd7B582ZMJpPaI660tBSz2YzRaCQ5ORmLxQJASUkJZrMZgJSUFEpKSoCeQJecnIzRaCQlJYXS0lIAjhw5gslkYvz48ZjNZvbt24fdbqempobq6mqmT5+O2WzmjTfeoL29naamJt577z2XWpwQQght8Pg+pZiYGE6ePKk2i+3du5dx48b5tLKioiI2bNhAa2srN9xwAytWrABg48aNrFu3jmeffZakpCSefvppANasWcO6devIzMwkOjqaoqIiAJYvX05BQQGZmZmEh4ezdetWANLS0jh+/LjaCaKwsJCIiAhuvPFGFixYwOLFi7HZbDz00EMkJCT4tA1CCCH8x2NQys/PZ82aNXz66afcdtttmEwmtcu2N7Kzs8nOzgZg6tSp7Nmzp89vJkyY4PZh3ZiYGJ577rk+000mE1u2bOkzXafT8dhjj/HYY4/1+e6+++7jvvvu8zrdQoQKGelDjCQeg9I111xDaWkp1dXV2O12pkyZgtFoDETahBBe8Hakj1AKWhJoRy+P95Q6OjooKyvjvffe4/Dhw+zevZtdu3YFIm1CiGESap08pGPK6OWxprRq1Sqam5uZOHGiOk2n05GTk+PXhAkhhBh9PAaluro6LBZLv88OCeFP0owjxOjisfnuuuuuU58VEmKwhvrQqjTjBN9gjmGoPKQcKukcjTwGpbS0NNLT01m2bBkrVqxQ/4nRy/lC9nRRS1AJfYM5hqFyvEMlnaORx+a7HTt28MADD/CFL3whEOkRIUC5oAF5t5Nw0WW1s++phdLcKnzmMShFRkZy//33ByItQogQJy+iFEPlsfnulltuYdeuXdTX13Px4kX1nxBCCDHcPNaUfvvb39LV1cXjjz+uTtPpdJw8edKvCRNCCDH6eAxKx48fD0Q6hBBCCM9Bqbu7m+eff56DBw9is9m49dZbWbVqlfpSPiFClfPNeC3emJdntMRo5PGe0lNPPcV7773Ht771Le69916OHTvmdjBUIbTMuVeYQrkpr9WuwdJtWYxGHqs7f/nLX3jllVfUQVhvv/129dUQQoQK6RUmRGjwWFNyOBwuo4KHh4fLKOEB4K5kP9Jp+Sl7LadNhBY5lwbmMShNnTqVn/zkJ3z66aecPn2azZs3c9111wUibaPaaGy60fI2azltIrTIuTQwj0Fp48aNfP7559xzzz0sWbKE8+fP88Mf/jAQaRvRQqW0FCrpHIyRuE1CjBQeg1JUVBRbtmzh0KFDvPfeexQVFRETExOItI1ooVJaCpV0DsZI3CYhRop+OzqsWrVqwBndvaa8t5/97GeUl5ej0+lYvHgx9957L4cOHWLz5s10dnaSnp7O2rVrATh58iTr16+nra2N5ORkNm3ahMFgoLa2ltzcXM6fP8+UKVMoKipi7NixNDc38+ijj3L69GliY2PZvn07cXFxdHV1sX79ek6cOEFERARFRUVcc801OBwOtm7dyttvv41er+fxxx9n1qxZg9xdQojhJl3fhbN+a0qpqanqv3/+858un1NTUz0u+L//+79577332Lt3L6+88go7d+7ko48+Ij8/n+LiYiwWCydOnKCyshKA3NxcCgoKKC8vx+FwsHv3bgA2bdrEsmXLKCsrY9q0aRQXFwOwfft2kpOTOXDgAEuWLKGwsBCAnTt3EhkZyYEDB8jPzycvLw+A8vJyqqqqsFgs7Nixg7y8PGw229D2nvCrkd68NtqaEZXOO/11zQ+VgDTajlug9RuUFi1apP4bN26cy+dFixZ5XPBNN93E73//ewwGA+fPn8dut9Pc3MzkyZOZNGkSBoOBrKwsysrKOHv2LB0dHcycOROA7OxsysrKsFqtHD58WA2CynSAiooKsrKyAJg/fz4HDx7EarVSUVGhdlmfPXs2TU1N1NbWUllZSUZGBnq9nilTppCUlMSxY8eGtveEi+G8WEMpk/JVqGXGQzXU58K0EgxG23ELNI/3lACf3zprNBp55plnyMzMZO7cudTX1xMXF6d+Hx8fT11dXZ/pcXFx1NXVceHCBaKiotTRI5TpgMs8BoOBqKgompqa3C7r3Llz1NfXEx8f32e6GD5ysQp/kvNrdPAqKA3FQw89xLvvvstnn31GdXW1S4BzOBzodDq6u7vdTlf+OusvQDocDvR6fZ95lOnu1qHX+33zA0IrJciRQvZnaNPScZNzafD6zZWdX1Nht9v5/PPPB/XqiqqqKnUk8cjISObNm8f7779PQ0OD+puGhgbi4+NJTEx0md7Y2Eh8fDyxsbG0tLRgt9tdfg89tSzlNe02m422tjZiYmJISEigvr6+z7ISExPdTh8JpAQ5vEbb/uz8vwyz08eMU0sZr9aO22g7l4ZDv0Fpzpw5zJ07lzlz5vC///u/3HzzzcyZM0ed7smZM2fYsGEDXV1ddHV18eabb3LPPfdw6tQpampqsNvt7N+/H7PZzIQJEzCZTBw9ehSA0tJSzGYzRqOR5ORkLBYLACUlJZjNZgBSUlIoKSkBwGKxkJycjNFoJCUlhdLSnreiHjlyBJPJxPjx4zGbzezbtw+73U5NTQ3V1dVMnz59aHtPjApayGz9yfR/GadpEBmncyAaKRmvloLraNZvl/CPPvpoSAtOSUnh+PHj3HXXXYSFhTFv3jwyMzOJjY1l9erVdHZ2kpKSQlpaGgBFRUVs2LCB1tZWbrjhBlasWAH0PLy7bt06nn32WZKSknj66acBWLNmDevWrSMzM5Po6GiKiooAWL58OQUFBWRmZhIeHs7WrVsBSEtL4/jx42oniMLCQiIiIoa0jcMlUF1ipevt4IXaeHmBeh35SBxLcCRuUyjy6/snVq9ezerVq12mzZ07l7179/b57dSpU9mzZ0+f6RMmTGDnzp19psfExLh9VspkMrkdxVyn0/HYY4/x2GOPDWYTAiJQF4NcdCOf1o6xFIBxXkPiAAAgAElEQVTEYI2MO/1CCM0JZpOeNMWFLglKQgSAZJL988eI+CPlPtdoJEFJCC8MNeOUTLJ/sm+0JdgFKAlKGqXF9yn5crL6ezsCdQH5I+PU4jH2h5G+fSNNsAsJEpQ0Ktgnhju+pMnf26HF/eStUE77YCjbKYQ3JCiNcM6lVH+XWEO55B/sJgshRA8JSiPcUAfB9GVdoVjyD8W0h1og7W+UcOEq1I7rcJOgJHwSKpmL1tM3FKEWSANZQBpKrb2/1oVQvn8ZSiQoBZhWSkFDTUegMpehcnc/QwvNjME+/iPdUDJ2d8FThlMKHAlKAaaVE1sr6fDFUC8qf26786Cm/Q1wGqr73V+GWqvxd619pB2vwZ7/gQ5eEpSEJg2UyWg5oJqcStmDGeB0NBuuWg0MfN6IwQvGdSZBaQQazEU51NcW+ItWg47QLq0UVnx9nm+w84xUEpRGmMFelL68tmA4afFi7Py/JqFABmot7gfhm/6Co3ONztt5RiMJSiFECzfoh5sWL8ZABerer5nofWNd9E/Zd56+D0bvOTE0EpRCiBYz8FAXzK7tA5Wo5RgPzNMoEe72rVw/oUGCUhANd2Y4EmtSYni5qy0EYnzCkXRejrTt0RoJSkE03KU2KQkOnlaetxooo/NmqCgtj2AeyoPZuluPXGf+JUFJDJvhyihGY0nUXUbnfN/E3cOczrzNJAOZofrzGEpgGLn8GpR+8YtfkJmZSWZmJlu3bgXg0KFDZGVlMW/ePLZt26b+9uTJk2RnZ5Oamsr69eux2WwA1NbWkpOTQ1paGg8++CBtbW0ANDc3s3LlStLT08nJyaGhoQGArq4ucnNzSU9PZ9GiRVRVVQHgcDjYsmULaWlpZGRkcPToUX9u+qg0XBmFZDg9PN1z0nrwDrVj6K7zxGg8F4N9XvktKB06dIh33nmH1157jZKSEv7xj3+wf/9+8vPzKS4uxmKxcOLECSorKwHIzc2loKCA8vJyHA4Hu3fvBmDTpk0sW7aMsrIypk2bRnFxMQDbt28nOTmZAwcOsGTJEgoLCwHYuXMnkZGRHDhwgPz8fPLy8gAoLy+nqqoKi8XCjh07yMvLUwOfEKFoNGaY/iSv2OgR7PPKb0EpLi6OdevWER4ejtFo5JprrqG6uprJkyczadIkDAYDWVlZlJWVcfbsWTo6Opg5cyYA2dnZlJWVYbVaOXz4MKmpqS7TASoqKsjKygJg/vz5HDx4EKvVSkVFBQsWLABg9uzZNDU1UVtbS2VlJRkZGej1eqZMmUJSUhLHjh3z1+aPGtLNNnTJMRNa5LegdO2116pBprq6mgMHDqDT6YiLi1N/Ex8fT11dHfX19S7T4+LiqKur48KFC0RFRWEwGFymAy7zGAwGoqKiaGpqcrusc+fOUV9fT3x8fJ/pYmiCXaoSvpOawegRSoVHv3d0+Ne//sV9993H//t//49Jkyah0+nU7xwOBzqdju7ubrfTlb/Oen92nkev1/eZR5nubh16vfTz6E9niJzEntq/3d0n8HYerW97oMj+8J+hDknkba9NCJ17fH7NlY8ePcq3v/1tHnnkERYtWkRiYqLaIQGgoaGB+Pj4PtMbGxuJj48nNjaWlpYW7Ha7y++hp5bV2NgIgM1mo62tjZiYGBISEqivr++zrMTERLfTtcT5JOp0OtmCkRm4D/3B13tfeKqpKd8PNHpCf/OEwgUcCLI/ergr4ARj7Ejn4zHQsQnk+6uGk9+C0meffcb3v/99ioqKyMzMBGDGjBmcOnWKmpoa7HY7+/fvx2w2M2HCBEwmk9ojrrS0FLPZjNFoJDk5GYvFAkBJSQlmsxmAlJQUSkpKALBYLCQnJ2M0GklJSaG0tKdJ4siRI5hMJsaPH4/ZbGbfvn3Y7XZqamqorq5m+vTp/tp8F96WhpxPIp2b6b4sc6A0uatBKH+1mBH5kh5lO7W4PcNJajL+5+46HOqQVEM9L0diLdZvQen555+ns7OTJ598koULF7Jw4UJeffVVnnzySVavXk1GRgZXX301aWlpABQVFbF582bS0tK4dOkSK1asAGDjxo3s3r2bjIwMjhw5wsMPPwzAmjVr+Nvf/kZmZiYvvPACBQUFACxfvpyuri4yMzMpLCxUu6KnpaVx7bXXsmDBAr73ve9RWFhIRESEvzbfhS8nnr9L8+4uMOdljpST3Zf7Jv7Y9v7GYhuu9YzkgBtqAnntjMTClsFfC96wYQMbNmxw+93evXv7TJs6dSp79uzpM33ChAns3Lmzz/SYmBiee+65PtNNJhNbtmzpM12n0/HYY4/x2GOPeZP8UU852Qca9NJXSk1M+as1ztvu3OSn8CX97vanP/exv2j1mAVL72ZhCOxxdbf+UCd3+keQUKnd+FK6C9a2uUunv4fN0fI4dNJjz1WwayqhdC15S4LSCDAa7puM5G0D1+0LtXHoRhrlegpWDdbfQUPr54AEJREwwXxWQuulQ38K1raHwv52170aBn4hn79pPWj4mwSlEcAfvfP8IZgX22DWrZUANlzp8LWJx/mvL7QwMvhgtsPTfnLXY1WLgn3eDpUEpRAymItyoFGnQ/2kHchwbNtwBc+hZuzO6VCak5yfhwmV4+nv4DpQU9tw9mL1dD9NKwXBUL/vJ0EphAxXN/CR2iygtW0bzv2tNCe5ex7GAX0C1lANZ9r9fd65a2oLRq1mpF9fgSJBKQR0DvECC9Yrv4NVYnRXYvVnrSJY26lkgkN9gHOkcDdqhwg9EpRCgMnNBTaYTDYYQ42MlhJjf02kodSsNlJovXt0qJwXwSZBKQD8ceK7G33B37RyD8NTOtxlToFqWgnEeGPejgzh6byQ2kRgh/kJxXHogkGCUgAE6tkTfwtGm7m7i97bXlLDETwDFYQHm7l5E3Al6Pif3EcafhKUQoivXWJ9aTbQSq3IH+MGDkagMhzJ3LRJ6yNsjEQSlAIgmM+bDKY5yd2NYqU7sq9pd16m0mGjU4MX4mCOUbAzksGm09fvRzJvtz0UR9gI9eMqQSkAvD3xgn2TvL90Dlc3dOdeYr4sUytDrwxXwB4M5/NiuJ6rGc3Ne8q2+1IY0bpQP64SlIKov3sl0ozjnqf94vxSxEAFCyVN/n7JW6DPC+d9GOyaoT8N98Ozw/16kkA8kKu14ypBKYi03H3VEy13bw3G/Rl33fZDmdbvcWnpWlC4q0Fr/YH33oWqQL5Btz8SlILEl4sqWBmFu9KfFgVr3wzHhazFTFbh67iB/dUanPfZcG5voPahN+vRckB3R0sPYEtQCpJgPGc0XLxpZvRH5hDMTLu/jGi4LmR/FjiGM7MezDNi/XVdH8p9xYEE+lm0UAo6oUSCUoAN9NzNUJfjDV/m8eUC9MdFG2ovU9OKYI9j5+9Cl5abkoNpODpOBWO/+j0otba2Mn/+fM6cOQPAoUOHyMrKYt68eWzbtk393cmTJ8nOziY1NZX169djs9kAqK2tJScnh7S0NB588EHa2toAaG5uZuXKlaSnp5OTk0NDQwMAXV1d5Obmkp6ezqJFi6iqqgLA4XCwZcsW0tLSyMjI4OjRo/7edLeGK4PwdTmhmrGKf/P3czPDzR+9wXrXyEbCee2vUV/62zdK0Bqo+TkY+9WvQemDDz5g6dKlVFdXA9DR0UF+fj7FxcVYLBZOnDhBZWUlALm5uRQUFFBeXo7D4WD37t0AbNq0iWXLllFWVsa0adMoLi4GYPv27SQnJ3PgwAGWLFlCYWEhADt37iQyMpIDBw6Qn59PXl4eAOXl5VRVVWGxWNixYwd5eXlq4Bsp/NG9tdOLEzeYhto0FYw3jA61V9tIGB1kMJx7oI3kGlGgA4ByrLVwH8mZX4PS7t272bhxI/Hx8QAcP36cyZMnM2nSJAwGA1lZWZSVlXH27Fk6OjqYOXMmANnZ2ZSVlWG1Wjl8+DCpqaku0wEqKirIysoCYP78+Rw8eBCr1UpFRQULFiwAYPbs2TQ1NVFbW0tlZSUZGRno9XqmTJlCUlISx44d8+fmB5w/urcO9Qaov7sWD7Xm6e61B/6mpNfdfUVP+2akZ8zuDHSfSow8fg1KhYWFJCcnq5/r6+uJi4tTP8fHx1NXV9dnelxcHHV1dVy4cIGoqCgMBoPL9N7LMhgMREVF0dTU5HZZ586do76+Xg2OztOFe8NVYnbOSCRT6Z+77sS+jPs3mJrtQLXlYAa/0RRwnfmyv3sfp0B0ZvG3gHZ06O7uRqfTqZ8dDgc6na7f6cpfZ70/O8+j1+v7zKNMd7cOvX5k9PMY6vuWAs2btuz+5ul9oQQ78/S07qE0z/kSxJ1rtp7OC3cFD2WbglWAGKjmGOzMMpi9ZPsLOv6oRQa78BjQXDkxMVHtkADQ0NBAfHx8n+mNjY3Ex8cTGxtLS0sLdrvd5ffQU8tqbGwEwGaz0dbWRkxMDAkJCdTX1/dZVmJiotvpI8FAD24GcugibzONwbRle8okg3EBOWdOw/H8znClp/cyfXmgN9j3lAZ66NSbYx2Ioai84Ws6HL0+B6qQoKV7xwENSjNmzODUqVPU1NRgt9vZv38/ZrOZCRMmYDKZ1B5xpaWlmM1mjEYjycnJWCwWAEpKSjCbzQCkpKRQUlICgMViITk5GaPRSEpKCqWlPSfOkSNHMJlMjB8/HrPZzL59+7Db7dTU1FBdXc306dMDufnDytuSZH89cPxR6hvqhTNc3eX9zTlN3vZeGsy+GWzzmy/3pgYjkDWUob6SJFCvNPHE156xpl7HMFDnf3/3joMRqAIalEwmE08++SSrV68mIyODq6++mrS0NACKiorYvHkzaWlpXLp0iRUrVgCwceNGdu/eTUZGBkeOHOHhhx8GYM2aNfztb38jMzOTF154gYKCAgCWL19OV1cXmZmZFBYWsnXrVgDS0tK49tprWbBgAd/73vcoLCwkIiIikJvfL08Bwt33nkqS3j7kGEiDefAyFDjX+Dxtm/P37rax9/fe1CLdHUN/PJQdyOPi7n7aYILvQMfA0euvN3zp0TrUoOfv/e0unf3VlILROy8gQemtt95i4sSJAMydO5e9e/dSXl5Ofn6+ep9n6tSp7Nmzh7KyMp566inCw8MBmDBhAjt37sRisfD8888zbtw4AGJiYnjuued4/fXXefHFF9Xlm0wmtmzZwuuvv85rr73GDTfcAPTci3rsscd4/fXXef3117ntttsCsele8RQglO89nfTOJ5a7E9vdhe4vgRpBQCv6y0gGOh7ezD8caXIWivtTCSLedPgYaB+a3BQinPnSsSQUudsmGWZI+MRTSW8wJ5a/a0rDfSE7GP5ApwRxf2bSWrnQFVrMZJ0LU+7S5s8hidxNU3pADrbQ5q4HpT+ESsHCVxKUQogvpRnnjg5aypC8fXbJuYlsuHsXKcvUyj4ZLC32UHPHU5p0Tn+1crN9qM+vBeIB51A8Z70hQSlInC9Ud113nUuP3ja1eero4O63/fGlm/lg7hkN97NLXW72lzf3d0KFu5K7rz3UFN42YQ2UJm9+N5imy+GqWQ71GIfiSB+DpdXrQIJSkDhfiO667jqXHr1tahtMhuRpmUPpThyMEtxgMjRP6dTixeqPkSc8NWF5k6ZA3IwP9PHwVJhxN204CkDDVVDzthCr1RqXBKUAG6jJxdlgThhvazX+urgHu0xv0jGUdA71YvPnxTqYTMz5/8EouXsy1HNpoN5z7mrTg1mnp44+7ijf93fPdqhB3Nt0+CrQ3cj9RYJSgA3U5DIYzie2tw/P+quGMNiL35sLOdRqMt4aTFNW72atoZwj/jDUwO2ue3cw78W4u9fobDA9Vgd6CNgTX+8VaiU4DpUEJQ3wpXu2tyf7YDI0fzzj4gtPT5drtdkh0IJ578GXEQCcC0j9dbt2tz3O52KojOgw3N3//fnIgNauIwlKGjDU6nbvZp7huCiHkqahnuzDOTL5QE2b/WWSQ9mP/S3TUzoHu3xvSuHedlH2pWTu7pkfT9vhXEDydG4MZjud9/dAz4ppxXC0JLijxVqPLyQoBYC3bdlDXc5Qe155+r6/9QfzYvB0P26gps3+MsmhBNXBZLzuaqadA+zj3k2wnuZReDrvPPXi81SD9rZZ2Bu+3Ox33t/u9sNw9+gbKn/VULRY6/GFBCUNGGrvuoHm7+8muad1DuamrhYuBk+l/OEccNLbYDAYve9n9L5HN9h53P1uMOeNp3T6e57+DPd9lcEIZgcCrd7/8QcJSgEQqLZbb2pkoWAwF6CnUr5iME2C3tZInYOBPzON/u4L+iM4ap1WCkCB3t/95SEjMVhJUAqSgdrxe9dqvO3y3V8zi7fNScEYvt7dOv3VS9AXgb7gfQnI/hiGJxi6+jn/3J0jwcyMtdRBwB9pCXagk6AUJO4CSH8lYvevNfRu+eB6I7g3d13Lh3OstsHcMPeWv4KWuxvrA5VOnWsow5UmX+4L+pp5+KODzFCE93MuuDtHtBQY/MmXbuhDvfcV7H0rQUkDgtlW7e8TMBgnuLt1DudzHr7UUHzZD54yl6HuW0/Bd6i01uvN2WA68gTTYPKG3p1EQpUEpQAb6GLoz3B0zx4NpcqBBLv05wutZC5Dadb1pZY/EG+Dhrf3BYPBOW1aDITBJkEpwAbq1SZ6aP1C1Xr6hpuvzbr+GGHAnzXTYPC1Vu+L4Xwez58kKI1yWjwxtZ6hOKdPa/sulAX7uAdq/Z7WE6jnmIK9v/sjQSnAhusBvOGi1RMzVGill6AQI8WoC0r79u0jIyODefPmsWvXroCvP1Sa6rQWPEORBHwhBm9UBaW6ujq2bdvGCy+8QElJCS+99BIff/xxsJOlSaESPIUQI4sh2AkIpEOHDjFnzhxiYmIASE1NpaysjB/84AcDzme39zS/nDt3zud1Wy81cebMGZf/9zcNGPD73tNGyjK9Wac/lhkK+0b2tywz2Ov0hZJnKnmoN3QOh6O/d1qNOL/85S+5dOkSa9euBeDll1/m+PHjPP744wPOd+TIEXJycgKRRCGEGHF27dpFcnKyV78dVTWl7u5udLp/PznhcDhcPvdn2rRp7Nq1i7i4OMLC5P6AEEJ4w26309DQwLRp07yeZ1QFpcTERI4cOaJ+bmhoID4+3uN8ERERXkd5IYQQ/zZ58uRB/X5UdXS45ZZbePfdd2lqaqK9vZ033ngDs9kc7GQJIYT4P6OqppSQkMDatWtZsWIFVquVxYsXc+ONNwY7WUIIIf7PqOroIIQQQttGVfOdEEIIbZOgJIQQQjMkKAkhhNAMCUpCCCE0Y1T1vvOH1tZW7rnnHp577jliYmLIyMjAaDRSX1/PtGnTaGpq4vTp04SFhdHV1YXBYMBms/W7PJ1Oh7d9T8LCwnA4HBiNRjo7O4e8LTqdDoPBgNVqJSIigo6ODp+WoaR/MNsy0HIUnvZdWFjYoIYz6Y/JZMJqtdLd3Y1er6e7u3vIy+xvX/SX5qHsu6FSHig3Go10dXX1+5uwsLA+xyM8PByHw4HVanU7n6dj6Lx8X88jZZ+aTKZ+rwuj0YjNZut3ub7s/6EeM71ej8PhGHC7lWPjbj1Go7Hf/T4Q5ViGhYVhtVrV/abkLVarFYPBoB7bS5cuMWHCBD7//HMmTpwIwPXXX8/mzZsHvW53pKY0BB988AFLly6lurqakydP8o1vfIO6ujo1I/v73//OxYsXsdvt6klkt9u59tprueyyy9DpdOj1PYcgMjKSG2+8ccCLBHoe5FVGlbDb7XR3d7tceGPGjHGZR5lPWY8z52lKgFMy4N4BSVmn8wgYcXFx/e6b/kbKcF6nweBaJlIuDnC96JRlOWdmziNrxMfHExMT45K59942hdFo7DdNYWFh6HQ6Ojs71f3gHJDc7YOwsDC3+7b3Q9nOo4fo9XrGjh0LuI4J5pxOd5mRu32q7EO9Xu9yjiiioqKIiIggMjLS7fzKOseMGdNn/t4BSdl3yrniLrh0dXWpGeOMGTPUZSr71nme/s6R66+/3mX79Xq9y76JjIx0+b3zeQP/PmbKdWE0GtXvlWNltVr7vdaMRiMOh6PP+dk7zePHj3f5rvdoL5dffrnLOgGuuuqqPufgZZddpqZbSZMSAJzXq2ynMt05L1C2SeEu7e5ER0cTExODzWZTt7u9vZ3w8HCWL1+O3W7n9ttv55prrmHixImYTCbWrl3LLbfcQlRUFKWlpZSWlg5bQAIJSkOye/duNm7cSHx8PK+//jpZWVmEhYWxdu1aoqOjGTt2LJGRkYSFhamDwIaFhVFVVYXBYHAphbe3t/Ppp58CPSV16DkxFc5BTZknKioK+HdmERERQXt7u8s8ynp7ZwCXXXaZS4arXOjOGZqSFr1ezxVXXAH8+wKbPHky58+f77NPlHQmJib2ueiVzFHRO4NyzgiU9DoHbuffRkdHAz378+LFi7S0tLh8r2QI4Jrxh4eHq5mA83qdPzuvUzkWer1ePR7OmaByPHoHjfr6ejV90JPpK4FDqYE5r89oNPbJSJT9bjAY1GPdm8PhIDw8XF1m7+1pbW0lIiJCLYUrlP2jbJPdblfT1NHRgcPhUNNuNBoxGo3qflTOG+djNH369D7nWHd3N7Gxsep6en/vvG8UUVFRfPbZZy6/GzNmjMsxdF6OTqdTC3jO+83Z2LFj1e1UzhtlXc7HVZlXydyNRiN6vV4NPsq+VZbf2trqsi7n83vMmDHqcpyPa1NTk8v2Qs+17xxcdDodV155JeHh4ej1eoxGo1qocN4PERERREdHu932O++8U52mFAgUyvIAWlpauHDhAnq9HpvNhsFgQKfT0dHRwZe//GVmzJjBv/71L86dO8fHH3+MXq/n/vvvp62tjbi4OLKysli1alWfYzYUEpSGoLCwUB1+6NFHHyUzMxOHw0FiYiJGo5H29na19KNkGsrJ19LS0udkUTIepYSnlFTDw8PVwGO1WtUTT/ne+XPvQKD8pnem1tnZ6XJBtbW1AbgENeV33d3d6vfK8mtqauju7lYzbWd6vb5PwNLr9XR0dPQJegplPzhvs7K+3s1nDoeDixcvAj2ZaVdXl0vp0+FwqEGqd+n10qVLLgHMaDSqmYQSYBwOh7pd48aNA3oyWGXfdHd3q5mDMqaX0uzSez8rv7t06ZJaY77yyiu5dOmSOp+y7b2bmrq7uzl//jw2m42Wlha3YzUq26/83+Fw0NnZidFoVH978eJF9fgp+1rZX8o22e12Na0REREYDAb1s91ux2q19lm3czNTW1tbn+8/+eQTPv/8c3U9zsfRudbkXCtva2tT943yu97BesKECer/w8LC+Pzzz10KOEotVNHe3q5+73zsW1tbXY4luNaM29vbXc4lZXuV3zQ3N7usa+zYser+vOqqq/pcx8o8n3/+uUut2Wq1qmmIiYnB4XDw2WefqdezzWZTr0Pn69tkMtHW1uYyTTnfnQcFUAqmCqvV2qclpLu7G5vNpq4fYOPGjTzyyCPU1taqLT6zZs1i2bJlHDlyhMzMTPbt20dKSoo6yPVwkKA0jKZMmcK4cePYsGEDFy9e5LbbbuPixYtqabi7u5vbbrtNPRF7V7+V0oZywjqfTM5Vc2V5ysl+6623Av++aHoHm4iICDVTcr5f4G5w2v7unyjzO9fS9Hq9S0aqpCs6Opquri63TWjOwcq5tqAsVynBOdeY3DWz9M54erelK81nzrUiJR3Opd2urq4+wUCv16uZixL8nI9TeHi4+vmjjz5yCYitra0uJW+FTqcjLi4OnU5HY2Njn4zQZDL1ydR7l+Cdm24Al9pg7zRarVZ1/t6BWQlKERER6jovu+wy9fft7e19zg3ne1+9zzO9Xs+ZM2dcaoBK+ntnmMr3ztN7/9/5eDgcDi5cuOCSfudSuc1mIzo62iVwtbS0uHyOiYlRz4/ehQbn1oreNQ6ldtnS0oJOp3Op5UdHR6PX62lpaVGP/4ULF7jyyisB+PDDD10CubLdMTExREVFqdscFhbGpEmT1OUqAUspGCiFHaUmq9z7gZ5rqfc1ptSWf/GLX6jTmpqaXLbN+fxVpoeHh2Oz2WhsbESv1zNu3Diuv/56VqxYAcAXvvAFdbteeuklnnzySf7whz8AsHTpUj7++GOXgD8UEpSGUWdnJ+Hh4fzqV7/iyiuvZOrUqcyZM4fY2Fi+8pWvYDKZGDNmDN3d3URGRrJw4UKX+zLKCaJkNsrn3rWsm266ySVjdR5k1mg0uixz7NixTJs2TW1G+cpXvgLAN77xDW688UaXi8Zd5q/c4HRXQncXwJxrNs7fd3d392mag55mvsTERHWakr6ZM2cCuK2JAdx9990un3s3UyoZWWZmpst0ZRuvvvpqlzQ7NwlC33tPdrtdbbbr6upSt81ms6lpVTIX59qektEbjUaXTLr3drW2tjJ27FgMBoN6nE0mkzq/u1rpokWLXALXnDlz1ODnnI6lS5e61FCV0rfzjf677rpLbabqHfygpzlIaepS0uG8D2677TaXacpynJuinQsfYWFh6j42Go188YtfRK/XuzTFjR8/3iUTVjgHEeW3zkFIycQVTU1N6u/vvfdedZ29l9E7gCq1DZ1Op2baCrvdrqbruuuuA3pqcNdcc41LWq+88kpuv/12tRDV3NzMypUr1fUqLSsKnU7HmDFjuO6661zu8RkMBvUcULbNZrO5BFm73a52UFD2e0pKCl/+8peJjY11ue6UQVKVY6qcK8r1GxERwa9//WsSEhK48sor1fcinT9/nu7ubo4fP05bW5tLIXO43qAgQWkYXbp0icbGRi5dukR3dze/+tWvuPXWWzl//jxvvfUWYWFh7Nu3D+i5sP74xz9SV1cH9GRASqbY3NwM/LupQbkJqZyMygV4xRVXoNfr1d8ry1EuwsmTJ9PZ2cmxY8dobW0F4O9//zsGg4GdO3dy6tQp9UJUahbz58932Saleci5ZhIWFkZ7e7tLSV3JyMaNG0dra2ufmpjzdjiXEjrV9+gAAAY3SURBVM+dO8e5c+fUaZ988gkA7777rkuTX+8mnD/+8Y/q/8PDw7nllluAfwcfpQnoxRdfBFzvyQGcPXvWJTNyvnHf3d3NkiVL1P8rxowZ0+d+QFhYmPoStLNnz6rTo6Oj1SYR6AkQziV8JSNzzlQSEhJcOsW0tLS4lLaV+3rKen/3u9+53GxPSEjA4XDwpS99Sd2uyy+/nN27d/e599HU1OSSyR46dEg9R5wzUWU5ZWVlREZGYrVauemmm/oEyKNHj6rHSPkbExOjHocf/OAHLrVW58DS1dXFqVOn6O7uprm5Wd3HStOUw+FwKWjNmjVLTZdyjigleYAf/vCHOBwONRArhQ6Hw8Gf/vQntaVCyeidC0xKDclqtarpVc5rpbal0+m4dOkSV111FdBTe4CeJu2PPvpITYfRaKSpqYmvf/3r6n5ISkrid7/7ncs559wsazQaaWtr4/jx42pBq6urS23GnDt3rrr8qKgo9R6Vcjycaz4AlZWVNDU10djYqO6vrq4uTp8+ra5v3rx5atqUe5vt7e288sorfPbZZ8TGxjJ27FgmTJjA+PHj0ev17N27F+gpQJeUlDBjxow+14avZOy7YXDHHXfw+9//nokTJ3LzzTczbtw4zpw5w0033URDQwOffPIJkZGRLk1og+2K6jxd+b+nbq3uut9GRka6NM84LxP+3Q14zJgxfdr2lY4I/XXpVUqTvZtDfDnF3M3rqcvrQPt1MKZNm8aFCxdcgowz567GQ9lGGHqX8P7Oi/72k5Lp9j6GSk1cuWfpazd4pSTfuxOL8qiBN9vhbruca1nuzkXnNF911VWcPn3a7X5VfucckDwZrvPK0/KVZsjezZXOfDk2va9Zd9d+eHg4kZGRtLS0qDUnZT8p59P111/PmDFj1OZnZR/GxsaydetWkpKSfNj6viQoCSGE0AxpvhNCCKEZEpSEEEJohgQlIYQQmiFBSQghhGZIUBJCCKEZEpSE8JNNmzbxH//xHy5dk+12O/fccw/btm3zyzpffvllZs2axcKFC1mwYAEZGRmsWrWKxsZGj/Pm5eXx3nvvUVNTow6f9emnn7JmzRq/pFUIdyQoCeEn69ato729nV/+8pfqtF/+8peEhYXx0EMP+W29N998M6WlpezduxeLxUJcXBw///nPPc63efNm5syZ4zLtzJkzVFdX+ymlQvQlQUkIPzGZTBQVFfHrX/+akydP8uGHH/LCCy/w9NNPq0Oy/PnPf2bx4sXcddddLF26lA8++ADoGWV81apV3H333dxxxx0sX75cHanDbDazdu1a0tPTeeuttwZMg9VqVUd0Bti2bRuFhYXq986fly5dyp///Gf1u66uLjZu3MipU6e4//77h2/HCDEAecmfEH70pS99ibVr17J+/Xq6u7spLCwkISEBgKqqKp555hl27tzJuHHj+Oijj/jud7/Lm2++yf79+5k9ezbf+c536O7u5rvf/S779u3jW9/6FgBTp07ttwnw/fffZ+HChTgcDurq6oiMjCQ3N3fQaQ8PD2fTpk1s2bKF//zP//R9JwgxCBKUhPCz5cuXU15ezjXXXENKSoo6/a9//St1dXXqSMzQM+TLp59+yn333cfhw4f57W9/S3V1NVVVVcyePVv9nTL+mzs333wzxcXFQM8Yczt27OD+++9Xx10UQsskKAkRABMnTnQZNBRQX2Xy1FNPqdM+++wzEhISePLJJ/noo49YtGgRN998szr6s6L3qzv6o9frycnJ4Re/+IX6GhXn5fjy+mwh/EnuKQkRJHPmzOEvf/kLp06dAuDNN9/krrvuorOzk3feeYdvf/vbLFy4kMsvv5x3333X50FSKysrmTx5MjExMcTGxvKPf/wDh8NBa2srBw8eHHDesLCwfgfgFcIfpKYkRJBMnTqVH/3oRzz88MPqqNfFxcVERkby/e9/n8LCQp566imMRiPJycnU1NR4tVzlnpLydtfLL7+cZ555Bp1Ox8KFC3nnnXeYN28eiYmJLk2C7lx77bXo9XruvvtuXnrppeHYbCEGJKOECyGE0AxpvhNCCKEZEpSEEEJohgQlIYQQmiFBSQghhGZIUBJCCKEZEpSEEEJohgQlIYQQmiFBSQghhGb8f74Z1i07ndo/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Users\togara\Dropbox\yearbui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7394"/>
            <a:ext cx="12192000" cy="628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4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other variables?</a:t>
            </a:r>
            <a:endParaRPr lang="en-US" dirty="0"/>
          </a:p>
        </p:txBody>
      </p:sp>
      <p:pic>
        <p:nvPicPr>
          <p:cNvPr id="11266" name="Picture 2" descr="C:\Users\togara\Dropbox\othervari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6" y="2180766"/>
            <a:ext cx="12143967" cy="279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8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82" y="25481"/>
            <a:ext cx="10515600" cy="1325563"/>
          </a:xfrm>
        </p:spPr>
        <p:txBody>
          <a:bodyPr/>
          <a:lstStyle/>
          <a:p>
            <a:r>
              <a:rPr lang="en-US" dirty="0" smtClean="0"/>
              <a:t>Model Overview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1" y="1533729"/>
            <a:ext cx="41243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1" y="4249389"/>
            <a:ext cx="3371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253" y="466311"/>
            <a:ext cx="38957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253" y="3538537"/>
            <a:ext cx="38576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 and Homoscedasticity assumptions</a:t>
            </a:r>
            <a:endParaRPr lang="en-US" dirty="0"/>
          </a:p>
        </p:txBody>
      </p:sp>
      <p:sp>
        <p:nvSpPr>
          <p:cNvPr id="4" name="AutoShape 2" descr="data:image/png;base64,iVBORw0KGgoAAAANSUhEUgAAAYcAAAEPCAYAAACp/QjLAAAABHNCSVQICAgIfAhkiAAAAAlwSFlzAAALEgAACxIB0t1+/AAAADl0RVh0U29mdHdhcmUAbWF0cGxvdGxpYiB2ZXJzaW9uIDMuMC4zLCBodHRwOi8vbWF0cGxvdGxpYi5vcmcvnQurowAAIABJREFUeJzt3XlcVPX+x/HXOGwCCrLjrmDua5aa9nNNRUVcC7Fcytyy1Ewzs/JezdTs2r3imqaWW7lnapYadRXTxNyXBEVRURZZZB9mzu8PryQhzICzAZ/nX8xwzvf7GR81b875nvM5KkVRFIQQQohHVLB0AUIIIayPhIMQQogCJByEEEIUIOEghBCiAAkHIYQQBUg4CCGEKEDCQQghRAESDkIIIQqQcBBCCFGAhIMQQogCJByEEEIUYGPpAgyVlZXFuXPn8PT0RK1WW7ocIYQoFbRaLfHx8TRp0gQHBweD9ys14XDu3DmGDh1q6TKEEKJU2rBhA61btzZ4+1ITDp6ensCDD+jj42PhaoQQwjppUu8Ts/lbkn4/gUP1qlTs3YvX352W9x1qqFITDg9PJfn4+FC9enULVyOEENZFURTif/kvt1Z9iU1mJq1GDKPagH7cvnsXoNin40tNOAghhHi87PgEopavJOlEBM5P1aPem+NxrFnzicaUcBBCiFJK0em4s/8nrq/7GkWno85rI/HtHYDKCBftSDgIIUQplHn7NpGhy0g9fwGXZk3xf2MsDkZcj5VwEEKIUkTRarm1azcxm75BZWuD/5vj8eraBZVKZdR5JByEEFYjLCKGr/ZdJCEpE48qFRkW0JBOT9ewdFlWI/1aNFcWLyU9Kgq3Ns9Qd8xo7N3dTDKXhIMQwiqERcQQuuU02RotAPFJmYRuOQ1Q7gNCp9EQ8+1Wbm3bgY2zM/WnTcH9uXZGP1p4lISDEMIqfLXvYl4wPJSt0fLVvovlOhxSL10mcvFSMm/exLNTR+q8NhLbypVMPq+EgxDCKiQkZRbr/bJOm5XF9fUbif1+L3bu7jT68H2qPN3KbPNLOAghrIJHlYrEPyYIPKpUtEA1lpV86jSRS5aTHReHT6+e1HrlZWwczfvvIOEghLAKwwIa5ltzALC3VTMsoKEFqzKv3LQ0rq1ZR9yBQzhU9aXJ3Nm4NG5kkVokHIQQVuHhukJ5vVop8egxolasRJOSSrWB/anx0mDU9vYWq0fCQQhhNTo9XaPchMFDOcnJXF25isQjR3GqU5tGM2fg7O9n6bIkHIQQwhIURSH+51+4tnoN2qwsar4cQrX+QVSwsY6vZeuoQgghypHs+Hgil64g+eQfVGpQH/8J43GsYV3dpi0SDocOHSI0NJTMzEzat2/PzJkzLVGGEEKYlaLTcWfffqK/Wg9Anddfw7dXT1QVrO+JzWYPh5iYGD766CO2bNmCu7s7w4cP55dffqFjx47mLkUIIcwm4+YtopYsI/XCRVxbNMdv/FgcvL0sXVahzB4OP/30E7169cp7mtuiRYuwt+CKvBBCmJIuN5fbO7/jxuZvqWBnh/9bb+DVpbNJW18Yg9nD4fr169ja2jJ27FhiY2Pp1KkTkyZNMncZQggrUNYb7aVdvUrk4qWkX72Ge7s21B3zOnZVqli6LIOYPRy0Wi0nTpzg66+/xtHRkXHjxrFjxw4GDBhg7lKEEBZUlhvt6XJyiPlmCze378S2cmXqv/sOHs+1s3RZxWL2VRAPDw/atWuHm5sbDg4OdOvWjTNnzpi7DCGEhRXVaK80S714iVOTpnBz63a8OnWkZejnpS4YwAJHDp07d+bdd98lNTUVJycn/vvf/9K1a1dzlyGEMLOHp5DikzKpUEGFTqc8drvS2mhPm5nJ9a83Ert3H/aeHjSa9QFVWrawdFklZvZwaN68OaNGjSIkJASNRkP79u0ZOHCgucsQQpjR308hFRYMUDob7SWd/IOopcvJTkjEt1cAtV4JQV2x9H2OR1nkPodBgwYxaNAgS0wthLCAx51CepzS1mhPc/8+0V+uJe5QGBWrVaXpJ3Oo3LCBpcsyCrlDWghhcoacKvIsZVcrJYQf5eqKVWhSU6k+aAA1XhpMBTs7S5dlNBIOQgiTCouIARVQ+JkkPKtU5MuZ3c1W05PIuZfE1ZVfkHj0GE5169Doo5k4161j6bKMTsJBCGESD9YZTpGt0RW5XWk5laQoCnGHfuba6rXocnKoNexlqvXri0qttnRpJiHhIIQwurCIGD7f/AfaIhaeofScSsq6G0fU0uUknzpN5UYN8XtjHI7Vq1m6LJOScBBCGN3KnWf1BoMKrP5UkqLVErv3B66v3whA3TGv49Ozu1U2yjM2CQchhFGFRcRwP0Ojdztrv2Q1I+YmkaFLuX/pMq6tWuI3bjQOXtbbKM/YJByEEEYRFhHDyp1nDQoGG7XKatcZdLm53Nq+k5hvtqCu6EC9SW/i2amj1TfKMzYJByHEE3mwvnASbdHrznkc7NS8Mai5Va4zpEVdJXLxEtKvRePe/jnqjn4NO1dXS5dlERIOQogSC4uI4bONJw3aVqWCt4e0sspQ0GZnE7P5W27t/A5bl8o0eG8a7m3bWLosi5JwEEKU2JKtpw3e1lqDIeX8BSJDl5F1+zZe3bpSZ+QwbJydLV2WxUk4CCFKZOayw2Tl6G+J8ZC1BUNuRgbXv9rAnX0/YO/lReN/fIhri+aWLstqSDgIIYpt2dZTnI5MNHj7Xu1qmbCa4kuKOEnk0hXkJCbiG9iHWi8PQe3gYOmyrIqEgxCi2Pb9dt3gbXu1q8W4QdbRulqTep9rq9cQH/YLFatXp+m8j6ncoL6ly7JKEg5CiGJTir6/DYApIdazxqAoColHwrm6chW5aelUf3EQNV4cRAVbW0uXZrUkHIQQxTJz2WG921hTMGQn3uPqii+4d+w4Tn5+NP7nRzjVrm3psqyehIMQwmBhETF61xqa+7tbRTAoikLcgYNcW7MORZNLreGvUC0osMw2yjM2CQchhME+3/xHkb9v7u/OnHEdzFRN4bLu3CFyyXJSzpylcuNG+E8YR8WqVS1dVqki4SCEMEjwjO/1NtOzdDAoWi2xe/Zxff1GVBUqUHfsaHx6vFAuGuUZm4SDEEKv8fMPkJ5d9D0N9raW/QLOuHGDK4uXkvbnFaq0fhq/saOx9/SwaE2lmYSDEKJIYRExxMSl691uwmDLXK6q02geNMr7divqihV56u1JePxfh3LXKM/YJByEEEUytHeSJRah71+JJHLxEjKu38Dj+fbUff01bF1czF5HWSThIIQoVPCM7w3aztx3QGuzs7mxcTO3v/seO1dXGsyYjnubZ8xaQ1kn4SCEeKzgGd/rXWcAqOHlZNY7oFPOniNyyTKyYu/g3b0btUcMw8bJyWzzlxcWDYf58+eTlJTEvHnzLFmGEOJvihMMS9/tZoaKIDc9neh167m7/0ccfLxpPHsWrs2ammXu8shi4XD06FF27NhBp06dLFWCEOIxDLkyCcBOrTJbMNw7EUHU0uXkJCVTtV9faoYEo7a3N8vc5ZVFwiE5OZlFixYxduxYLl26ZIkShBCFMOTKJIBtC/qauBLQpKRwddUaEn79L461atJg+jQqPVXP5PMKC4XDhx9+yOTJk4mNjbXE9EKIQgRO2WXQdjW8THuOX1EUEv57hKtfrEabkUGNIS9RfWB/aZRnRmYPhy1btuDr60u7du3Yvn27uacXQhSi3zuGBYOpTydlJyQStXwlSb+fwLlePfzfHI9TrZomm088ntnDYe/evcTHxxMUFERKSgoZGRnMnTuXGTNmmLsUIcT/zFx2GK0BbbhVmO50kqLTcfenA0Sv/RolN5farw6nap/e0ijPQsweDmvWrMn7efv27Rw/flyCQQgLM/Spbt99FmSS+TNjY4kMXUbqufO4NG2C3xvjqOjrY5K5hGHkPgchyrmB074zaLvdJggGRavl9u493NiwCZWNDX5vjMX7hW7S+sIKWDQcBgwYwIABAyxZghDlXo4B55PcKtkZfd706zeIXLyEtCuRVHmmNX7jRmPv7m70eUTJyJGDEOWYoe0x1s0KMNqcOo2Gm1u3c3PrdmycHHnqnbfx6PCcHC1YGQkHIcoxQ252M+bppPuX/yQydCkZN2Lw7Ph/1Bk1EtvKlY02vjAeCQchyilD7mmYEtLKKHNps7K4sWETt3fvwc7NjYYfzMCt9dNGGVuYhoSDEOVQXwNvdjNGG+7kM2eJWrKMrDt38enZnVrDX8HG0fGJxxWmVaxwuHv3LjExMbRu3dpU9QghzMCAWxpo7v9ki8O5aelEr/2Kuz8dwMHXhyYf/xOXJo2faExhPnrDYePGjURERPD+++8zYMAAnJ2d6d69O1OmTDFHfUIIIzO0RcaTPA868djvXF2+kpzkZKoN6EeN4BelUV4po/ehr1u3buW9997jhx9+oGvXruzZs4cjR46YozYhhJEZGgwlXWvISU7h8qf/4tLcedhUcqbZgk+oPfwVCYZSSO+Rg0qlwsPDg6NHjxIQEICNjQ06nc4ctQkhjMjQYFCrir/WoCgK8b/8l2urvkSbmUnNoUOo1j9IGuWVYnrDwc7Oji+++ILjx48zZ84cNm7cSMWKFc1RmxDCSJZtPWXwtjsXFu/S1ez4BKKWrSAp4iSV6j+F/4TxONY0//OkhXHpDYePP/6Y1atXM3/+fFxcXIiIiGDOnDnmqE0IYSR7j143aLvi3NOg6HTc2f8j19etR9HpqDNqJL69AqRRXhmhNxzq1q3LBx98wPXr11EUhTlz5siRgxCliKGnk4rTIiPz9u0HjfLOX8CleTP83xiLg7d3SUsUVkjvgvSpU6fo1q0bY8aM4e7du3Tq1ImTJ0+aozYhhBkZ0iJD0Wq5uX0npyZOIT06Gv83x9P4Hx9KMJRBesNhwYIFrF27FldXV3x8fFiwYAEff/yxOWoTQjwhQ48aDDmdlH4tmtNT3+P6uq9xbdmClov/jXe3rtITqYzSGw5ZWVn4+/vnve7YsSNarf5+LEIIyzL0yW76gkGn0XB9wyZOT5lGTkIC9adNocF707B3dzNGmcJK6V1zsLGxISUlJe+vg6tXr5q8KCHEkzPkyW5O9kUvHqdeukzk4qVk3ryJZ+dO1Hl1BLaVKxmpQmHN9IbD2LFjefnll0lISODtt9/myJEj/POf/zRHbUKIEjL0dNLmuX0e+742M5PrGzYR+/1e7D3cafTRTKq0amnMEoWV0xsOXbp0wc/PjyNHjqDT6XjjjTfw8/MzR21CiBIwNBgK652UfOo0kUuWkx0Xh0+vntR65WVsHOUKxfKm0HA4f/58vtfNmzcHHqxBnD9/nsaNpYGWENbG0GCAgr2TctPSuLZmHXEHDuFQtSpN5s7GpXEjY5coSolCw+HNN98sdCeVSsXBgwdNUpAQomSGz9pn8LZ/X4ROPHqMqBUr0aSkUm1gf2oGv0gFO+M/GlSUHoWGw6FDh8xZhxDiCd27n2PQdo8uQuckJ3N15SoSjxzFqU4dGn3wPs5+dU1VoihFCg2HL774gtdff73QVhkzZ840WVFCiOIpzumkzXP7PGiU9/MvXFu9Bm1WFjVfDnnQKM9Gnv8lHij0v4RKlR5crubq6mq2YoQQprX7syCy4uKIWrqC5D9OUalBffzfHI9j9eqWLk1YmULDITg4GAA3NzdCQkLy/W7lypWmrUoIYTBDjxq++zSQ2D37iP5qPQB1R7+GT0BPVBX03gsryqFCw2HTpk1kZWWxdu1asrOz897XaDRs3ryZ0aNHl3jS0NBQ9u17sHjWsWNHpk2bVuKxhCjPDA2Gbya35tz7H5J64SKuLZrjN34sDt5eJq5OlGaFhoONjQ1//vknWVlZ/Pnnn3nvq9Vqpk+fXuIJw8PDOXz4MDt27EClUjFq1Ch++uknXnjhhRKPKUR5ZEh7jAqKjmeTz3Nq0ibU9vbUmzgBz86dpB+S0KvQcBg8eDCDBw/mwIEDdOvWzWgTenp6Mn36dOz+d5mcn58ft2/fNtr4QpQX+tpjeGcnEhB3FJ/se7i1a0vdMaOwq1LFPMWJUk/vpQktWrQgNDSU5OTkfO+X9GqlevXq5f0cHR3Nvn372LRpU4nGEqK8Kup0klqnpX3SadomnSfb1oH6776Dx3PtzFidKAv0hsPUqVNxcHCgUaNGRj0UvXLlCmPGjGHatGnUrl3baOMKUdYVFQzVMuPoFReOuyaVM5X8GLXsA2wrSaM8UXx6w+HOnTt5i8fGEhERwVtvvcWMGTPo3bu3UccWoiwrLBjsdBo6Jp6kVcplUm2c2Fy1G4uXjTNzdaIs0RsOVatWJSMjA0dHR6NMGBsbyxtvvMGiRYto104OdYUwVFhEzGPfr5N+i57xv1E5N50Ilwb84t6S7YsGmbk6UdboDQcvLy/69evHs88+i4ODQ977JV1zWL16NdnZ2cybNy/vveDgYIYMGVKi8YQoLz7bmP/xvA7abLomnKDp/SgSbF1YX60ntyp6UcPLyUIVirJEbzhUq1aNatWqGW3CmTNnSusNIYrp76eT6qddp3v8MSpqszlSpSnhVZqhrfCgZ9LSd413daEov/SGw4QJEwq8l5GRYZJihBAFPRoMTrkZdI8/Tv30G9yxd+Obqt2Is//rcZ2GPAtaCEPoDYcDBw7wn//8h4yMDBRFQafTkZyczB9//GGO+oQo1/KCQVFoej+KrgknsFFy+dm9FcddG6Go/mp9IcEgjElvOCxYsIBJkyaxadMmXn/9dQ4cOICTk5zTFMLUHgaDiyaNnnFHqZMZS4yDF3u9niPJrnK+bSUYhLHp7bhVsWJFevXqRYsWLbC3t2fWrFmEhYWZoTQhyq/AKbtQKTqeTr7Iaze+o2pWPPs9n2VDtR4FgkEIU9B75GBvb09OTg41a9bk4sWLtGnTRvqyCGFCgVN24Z6TTEDcUapnxRPlWJX9nm1JtXV+7PZy1CBMQW84dOnShdGjRzN//nxeeuklIiIiqCL9WYQwiaC3d9Au6Rzt751BU8GG3V7tOV+pLhTyB5kEgzAVveEwduxY+vbti7e3N0uXLuX333+nT58+5qhNiHIjcMouvLMSGREXjldOEheda/GTx7Nk2FQsdB8JBmFKesPh/PnzACQlJQHQunVr7ty5g7u7u2krE6Kc6D95Gx3vnaZN8gXS1Q5s8+nEFeeaRe4jwSBMTW84vPnmm3k/azQaEhISaNy4MVu3bjVpYUKUB+PHr+TVuHDcNPc5XdmfQ+6tyVbbFbmPBIMwB73hcOjQoXyvjx07xu7du01WkBDlQW5GBkvHzmFoymWSbZzZVPUFrjv66t1PgkGYi95w+Ls2bdrk64skhCieiWOX0CP+N1rlZvC7S0N+dW+BpoKt3v0kGIQ5GbzmAKAoCufOnSMrK8ukRQlRFmlSU/ly/GxevH+VeDsXvq4ewG0HT737uVWyY92sADNUKMRfirXmoFKpcHd3Z9asWaasSYgyRVEUpo35Dy8kHKehNpvDVZpx1K0pWpVa775TQlrR6ekaZqhSiPyKveYghDBcduI9Nr75T/qlxxBr787mqi8Qb2/YfUJyGklYUpHhkJ6ezubNmzl58iQ6nY6WLVsSEhLCgQMH8Pb2lof1CFEIRVGYOfozuiScoI6i45D70/zu2jBfo7yiSDAISys0HJKTk3nppZfw8/Ojffv2APz2228MHDgQJycnvvrqK7MVKURpknXnDtsmzaZX5h1uOHiz16sdycXohyTBIKxBoeGwePFiBg8ezKhRo/LeGzp0KG+99RY2NjY4Oz++z4sQ5ZWi1TJ79AKeTzyFLyp+8GzLqcr1Cm198TgSDMJaFBoOx48fZ+fOnfneS05OJioqitzcXJMXJkRpMnLCOgLiwumanUCkYzX2e7Xlvo3hre0lFIS1KTQcVCoVanX+qymcnJz4z3/+w+TJk01emBClQdDb22mXdI6R986SXcGWXd7Pc9G5thwtiFKvyAXptLS0fKePbG1t8fTUf122EOXB62+s/l+jvGTOO9fmgOezZKodDN5fQkFYs0LDoU+fPnzwwQfMnz8fO7sHvV6ys7P56KOP6Nu3r9kKFMKaDJz2HTqNhufvnWJY8kXS1BXZ6tuZSKfi3YsgwSCsXaHh8Nprr/HOO+/QtWtXmjRpAsDZs2dp06YNr732mtkKFMJaBE7ZRc2MO/SMP4qb5j5/VK5HmPvTehvlPUpCQZQWhYaDWq1m0aJFnD17loiICADGjRtHs2bNzFacENYgcMou7LU59Eg8ScvUP0myrcTGqt254ehTrHEkGERpovcO6aZNm9K0aVNz1CKEVQmcsgsAv/Sb9Ij7DWdtJsdcG/FftxbkVjC8Z6WEgiiNit2V1Rh2797NsmXLyM3NZfjw4QwdOtQSZQjxWA9DoaI2i27xx2mcFk2cnSs7fDsR6+Bh8DgSCqI0M3s43L17l0WLFrF9+3bs7OwIDg6mTZs2+Pv7m7sUIfJ5GAooCg3Tonkh/jj2Og3/dWvO0SpN0BnQKA8kFETZYHA4pKamUrmy4S0AChMeHk7btm1xdXUFoEePHvzwww9MmDDhiccWoiTyQgGolJtOj7hj+Gfc5La9B3u92pFgYKM8kGAQZYfecLh69SoTJkzg/v37bN26lREjRhAaGoqfn1+JJoyLi8t3r4SXlxdnzpwp0VhCPIlHQwFFoXnqFTonRqBWdBz0aM0JlwYGNcqTQBBlkd7/8ufMmcP777+Pu7s73t7evPzyy3z44YclnlCn06F65O5RRVHyvRbC1AKn7MoXDK45qQy5/SMB8b9x196d1TX78rtrIwkGUa7pPXJITk6mffv2fPrpp8CD5nvffvttiSf08fHhxIkTea/j4+Px8vIq8XhCGCrfkQKgUnQ8k3yR5++dQquqwF7Pdpyp7G9Q6wsJBVHWGbTmkJ2dnffXfXx8PDqdrsQTPvfccyxevJh79+5RsWJFfvzxR2bPnl3i8YTQ5++hAOCZnURAXDhVsxO54lSd/Z5tSbNx1DuWhIIoL/SGQ0hICK+99hqJiYl89tln7NmzJ18b7+Ly9vZm8uTJDBs2DI1Gw6BBg+TGOmESjwsFtaKl3b2ztEs6S5banp3ez3PJgEZ5EgqivNEbDoMGDaJWrVqEhYWRm5vL7Nmz8x7+U1KBgYEEBgY+0RhCFOZxoQDgmxVPr7ijeOYkc65SXQ56tNbbKE9CQZRXRT4J7qF69epRr169fL97eCmqENaisFCw1Wl4PvEUz6Rc5L6NI1t8uxDlVL3IsSQURHlXaDi0bdsWlUqFoih57z18rVKpuHjxolkKFEKfwkIBoFZGLD3jjlIlN42TlZ8izKMVORUKb5QnoSDEA4WGw6VLl8xZhxDF1nfKLpRCfmevzaFz4glapEZyz7YSG6p1J6Zi4Y3yJBSEyE/vmoNWq2Xz5s0cPnwYtVpNly5dGDBggDlqE6JQRR0t1Eu7Qff4Yzhps/jNtTGH3ZoX2ihPQkGIx9MbDrNnzyYqKoqgoCAURWHr1q1cv35dHhUqLKKoUHDMzaRbwu80Sosmzq4K23w7c6eQRnkSCkIUTW84hIeHs2fPHmxtbQHo27cvffv2lXAQZlVUKKAoNE67Rrf449jqcvnVrQW/VWmC7jF3OEsoCGEYveHg5uaGVqvNCweVSmWUBnxCGKLIUAAqadLpEf8b/hm3uGXvwV7v50i0K3glnYSCEMWjNxwaNGhASEgIAwYMQK1Ws3fvXqpUqcKaNWsAGDlypMmLFOWPvlBAUWiZ+iedEk6iQuEnj2c46VK/QD8kCQUhSkZvOGRnZ1O/fn3Onz8PQPXqD64P//PPP01bmSi39AVDlZxUesWFUyMrjmsVffnBqy0ptpXybSOhIMST0RsOn3zyiTnqEEJvKKgUHc8mX6DDvdNoVWr2eD3H2Up++VpfSCgIYRx6w+HYsWOsXLmSlJSUfO9v3brVZEWJ8kXvKSTAK/seveLC8cm+x2Wnmvzo+SzpjzTKc7JXs3luH1OWKUS5ojccZs6cySuvvELNmjXNUY8oZ/QFg1rR8ty9M7RNOkeW2p4dPh257FQz72hBQkEI09AbDu7u7gwbNswctYhyxJCjhaqZ8fSKC8dDk8LZ/zXKy3qkUZ6cQhLCdPSGQ5cuXdiwYQPPP/88NjZ/bV61alWTFibKLn3BYKvT8H+Jp2idcpFUGye+8e3KNadqeb+XUBDC9PSGQ1JSEv/617+oWLFi3nsqlYqTJ0+atDBR9hhytFA74zY9437DNTeNCJf6/OLeipwKD+6xkVAQwnz0hsPPP//M4cOH8fB4fBsCIQyhLxjstdl0TThBs/tRJNpWZn21Htys6A1Ac3935ozrYI4yhRD/Y9Cag5ubmzlqEWWQIUcLT/2vUZ6jNovwKk04UqU52gpqQI4WhLAUveHw1FNPERISQufOnbGz+6sPvtwZLfTRFwxOuZm8EH+cBunXuWtXhS2+Xbjr4A5IKAhhaXrDISsrizp16hAdHW2GckRZMH7+AWLi0gvfQFFocv8qXRN+x1bJJcytJcerNM5rlCfBIITlyR3Swqj0HS1U1qTRM/436mbcJsbBk31ez3HPzgWQUBDCmugNhz/++IOVK1eSkZGBoijodDpu3rxJWFiYGcoTpYm+ttqtUi7TKfHBVW4/ejzLSZf6eTezSTAIYV0MukM6KCiI/fv3ExwczMGDB+nevbs5ahOlSFHB4JaTQkBcODWy4rnqWJUfPNuSausMSCgIYa30hoNKpWL06NEkJSVRt25dAgMDGThwoDlqE6VEYcFQQdHxbNJ5OiSdRqOy4Xuv9pyrVFeOFoQoBfSGg5OTEwA1a9bkypUrPP3001SoUPAJW4aKiIjgk08+QaPR4Orqyty5c6lWrZr+HYVVKiwYvLMTCYg7ik/2PS451eInz2dJt3lwI6WEghDWT284NGvWjEmTJjFx4kTGjBlDdHR0vjYaxTV16lSWLl1KgwYN2Lp1K3PmzGHZsmUlHk9YRr93dqFVCr6v1mlpn3SatknnyVDbs92nI38618r7vQSDEKWD3m/5GTNmcPr0aerUqcP777/PkSNH+Oyzz0o0WU5ODhMnTqRBgwYA1K9fn/Xr15doLGE5hR0tVM/0SxZ2AAAYzElEQVS8S0DcUdw1qZyp5MdBj9Zkq+0BCQUhSpsiw0FRFLRaLS1atCAtLY3s7GxCQkKoXbt2iSazs7MjKOjBl4ROpyM0NJRu3bqVaCxhGY8LBjudho6JJ3k65TLJNs5srtqNaMe/GjNKMAhR+hQaDpGRkYwePZoPPviAdu3aMXjwYADS0tKYN28e7du3L3Lgffv2FbhHom7duqxdu5acnBymT59Obm4uY8aMMcLHEKYWPON70rO1Bd6vk36LnvG/UTk3nRMuDfjFvSWa/zXKAwkGIUqrQsNhwYIFTJo0ic6dO7Nt2zYA9uzZw927d5k8ebLecAgICCAgIKDA++np6YwbNw5XV1eWLVuGra3tY/YW1uRxRwsO2my6JvxO0/tXSbB1YX21ntyq6JVvGwkGIUqvQsMhNjaWvn37Ag8eFdq1a1cqVKiAr68vaWlpJZ5w6tSp1KpVi3/84x9PdNWTMI/HBUP9tOt0jz+GgzabI1WaEl6lWV6jvIckGIQo3QoNh0e/uP/44w9mzpyZ9zo7O7tEk124cIGDBw/i7+9P//79AfDy8uKLL74o0XjCtP4eDE65GXSPP0799BvcsXfjm6rdiLPP37HXrZId62YVPGIUQpQuhYaDi4sLly5dIi0tjfj4eJ555hkATp48ibe3d4kma9SoEZcvXy5ZpcKs8gWDotD0fhRdE06gVrT87N6K466NUFT5j/zkaEGIsqPQcHj77bcZMWIEaWlpvPPOOzg6OrJ69WqWL1/OkiVLzFmjMLNHg8FFc5+ecb9RJzOWGAcv9no9R5Jd5QL7SDAIUbYUGg4tWrTg119/JSsri8qVH3wZtGzZki1btpT4UlZh3ZZtPcXeo9cBUCk6WqVcpmPiHyjAfs82/FH5qbzWF4+SYBCi7CnyPgc7O7t8D/hp1aqVyQsSlvFoMLjnJBMQd5TqWfFEOVZjv2ebvEZ5j5JQEKLsKnkfDFGm7D16nQqKjjZJ52h/7wyaCjbs9u7Aeec6crQgRDkk4SAInLIL76xEeseF45WTxAXn2hzweIaM/zXK+zsJBiHKPgmHcm7A5G10uneaZ5MvkK52YJtPJ6441yx0ewkGIcoHCYdybNaMrxgZcwg3zX1OVfbnZ/fWZKvtHrttDS8nlr4rfbCEKC8kHMqh3IwMwj9bzgvnj5Bs48ymqi9w3dG30O17tavFuEEtzFihEMLSJBzKmXsnIrjw76VUSE3muEtD/uveIl+jvL+T00hClE8SDuWEJjWVa6vXEB/2Kwl2LuyrHsBtB88i92nu726m6oQQ1kbCoYxTFIXEI+FcXbmK3LR0InxacsipEVqVusj97NQq5ozrYKYqhRDWRsKhDMtOvMfVFSu5d+x3nP39yAgey08H7+jdT62CbQv6mqFCIYS1knAogxRF4e5PB4leuw5Fk0vtkcOpGtibobP2G7T/zoWyziBEeSfhUMZk3blD5JLlpJw5S+UmjfGfMI6Kvg+uRLqfodG7vyxACyFAwqHMULRabn+/lxvrN6JSq/EbPwbvF7qh+t9zOcIiYvSOIcEghHhIwqEMyLhxgyuLl5L25xWqtH4av3FjsPf460qjR5vqFaZXu1qmLlMIUYpIOJRiOo2Gm9t2cHPLNtSOjjw1ZRIez3dA9UijvOGz9nHvfo7eseQmNyHEoyQcSqn7VyKJXLyEjOs38Pi/56k7aiS2Li75tjE0GOxt5VneQoj8JBxKGW12Njc2bub2d99jV8WVhu9Px+3ZZ/JtExYRw782nkQxcMwJg+WoQQiRn4RDKZJy9hyRocvIunMH7x7dqT38ZWycnPJtY8j6wqPcKtnR6ekaxi5VCFHKSTiUArnp6USv+5q7+3/CwceHxrNn4dqsaYHtwiJiihUMahWsmxVgzFKFEGWEhIOVu/f7CaKWrSAnKZmq/fpSMyQYtb39Y7f9at9Fg8d1slezeW4fY5UphChjJByslCYlhaurviTh18M41qpJg/fepVI9/yL3iU/KNGhsacEthNDHYuFw4cIFXnzxRc6dO2epEqySoigk/HqYq1+sRpuZSY0hL1F9YH8q2BbeVhtg5rLDBo0/JaSVrDEIIfSySDhkZmYye/ZsNBr97RzKk+yERKKWryDp9wicn6pHvTfH41iz8Ed2PjRz2WFORyYWuY2tTQXeerGFBIMQwiAWCYd58+YxfPhwTp48aYnprY6i03H3xwNEr/0KRaul9qsjqNqnFyp10W214cEitL5gqORoy8bZvYxVrhCiHDB7OBw8eJCsrCx69uxp7qmtUmZsLJGhy0g9dx6XZk3xf2MsDj4+Bu9vyCL06H4Fr2wSQoiimCwc9u3bxyeffJLvvbp165KWlsbatWtNNW2poWi13P7ue25s3IzK1gb/CePw6tY1X+sLQ+hbhLa3rSCnkoQQxWaycAgICCAgIP819Fu2bGHFihUMHTo0772goCA2bNiAs7OzqUqxOunR14kMXUralUjc2jxD3TGjsXd3K/Y4hnRalbufhRAlYdbTSoMHD2bw4MF5r+vXr8+uXbvMWYJF6TQabm7Zxs2t27FxdqL+1Ldxb/9csY8WHirqlJIsQAshnoTc52Am9y//yZXFS8iMuYlnp/+jzmuvYlu50hONmVDEKaXt8wOfaGwhRPlm0XC4fPmyJac3C21WFjc2bOL27j3YubnR8IMZuLV+2ihje1Sp+Ng1B88qFY0yvhCi/JIjBxNKPn2GyCXLyL4bh09AD2oNexkbR0ejjf9MA68CvZTsbdUMC2hotDmEEOWThIMJ5KalE732K+7+dACHqr40mftPXBo3NuocYRExHDxxs8D7XVtXl3UGIcQTk3AwssRjx4lathJNSgrVBvSjRvCLhTbKexIrd54lW6Mt8P7vl+IYZ/TZhBDljYSDkeQkJ3N15WoSj4TjVKc2jWa+h7O/n0nmCouI4X7G41uPFLVILYQQhpJweEKKohD/y69cW/Ul2swsag4dQrUB/ahgY7p/2qIuYfWQxWghhBFIODyB7Ph4opatICniDyrVr4//m+NxrFHdJHOFRcSwcufZQo8YHpLFaCGEMUg4lICi03Fn/49Er/0aFIU6o17Ft1dPgxrlFUdYRAxf7bto8HMaKjnaymK0EMIoJByKKfPWbSJDl5J64SKuLZrjN34MDt7eRp8nLCKG0C2nH7voXBhpsCeEMBYJBwMpWi23du0mZtM3qGxt8X/rDby6dC5x6wt9vtp3sVjBAMhRgxDCaCQcDJB+LZori5eQHnUVt7Zt8BvzOnZuVUw6Z3GvOpK7ooUQxiThUARdTg4x327l1vad2FSqRP1338HjuXZmmbuw1hiPI3dFCyGMTcKhEKkXLxEZupTMm7fw6tKJ2q+OwLbSkzXKK45hAQ2LXHNQqUBRHhwxDAtoKKeUhBBGJeHwN9rMTK6v30jsnn3Ye7jT6KOZVGnV0ux1PPyy/2rfRRKSMvGQEBBCmJGEwyOST50mcslysuPj8e3Vk5ovD8XG0XLn8js9XUPCQAhhERIOQG5aGte+XEfcwUNUrFaVpnNnU7mRnMMXQpRf5T4cEo/+RtSKL9CkpFJ90ABqvDSYCnZ2li5LCCEsqtyGQ05SEldXrCLx6G841alDow/fx7luXUuXJYQQVqHchYOiKMT/HMa11WvRZmdT65WhVO3X16SN8gz1sF2GLEALISzN8t+IZpQVF0fU0hUk/3GKSg0b4D9hHI7VTdMor7j+3i4jPimT0C2nAbnzWQhhfuUiHBSdjjv7fiD6qw0A1B09Cp+AHqgqVLBwZX95XLuMbI2Wr/ZdlHAQQphdmQ+HjJs3iQxdxv2Ll3Bt2eJBozwvL0uXVUBh7TLk4T1CCEsos+Ggy83l1o5dxGz+FrWDA/Umvoln544ma5T3pAprlyEP7xFCWEKZDIe0q1eJ/M9S0q9dw/25dtQdMwo7V1dLl1Wkx7XLkJ5JQghLMXs4xMXFMXPmTOLi4nBwcGDhwoVUN9KisC4nhxubv+XWjl3YulSmwfSpuLdra5SxTU3aZQghrInZw2HatGn06NGDIUOGsGnTJhYuXMjnn3/+xOOmXrjIlcVLybp9G69uXagzcjg2zs5GqNh8pF2GEMJamDUc7t27x6VLl1izZg0AAwcOpF27J2uBnZuRyfWv13Nn7w/Ye3nR+B8f4tqiuTHKFUKIcsus4RATE0PVqlWZN28eJ06cwNPTkw8++KDE4yWd/IOopcvJTkjEN7A3tYYOQV1RFnCFEOJJmSwc9u3bxyeffJLvvVq1anHhwgXefPNN3nvvPbZs2cL06dP5+uuvizW2JvU+175cS/zPYVSsXp2m8z6mcoP6xixfCCHKNZOFQ0BAAAEBAfneu3HjBv3796dz584A9OnThzlz5hRr3KSIk9zetpPctDSqvziIGi8OooKtrdHqFkIIYebTSjVr1sTHx4dffvmFjh078vPPP9O4cWOD9tVqH1zieWLxUqr5+1Nn3GjUNapz++5dU5YshBCl2p07d4C/vkMNpVIURTFFQYW5evUqH330EUlJSTg7OzNv3jxq166td78TJ04wdOhQ0xcohBBl0IYNG2jdurXB25s9HEoqKyuLc+fO4enpiVqttnQ5QghRKmi1WuLj42nSpAkODg4G71dqwkEIIYT5WE9bUiGEEFZDwkEIIUQBEg5CCCEKkHAQQghRgISDEEKIAiQchBBCFCDhIIQQooAyEQ5xcXGMHj2afv36ERwczM2bNy1dUolduHCBJk2aWLqMEouIiGDQoEEEBQUxfPhwbt26ZemSimX37t306tWL7t27s2HDBkuXUyKhoaH07t2b3r17s2DBAkuX88Tmz5/P9OnTLV1GiR06dIgBAwYQEBBQ7F5yFqWUAcOHD1c2btyoKIqibNy4UZk4caKFKyqZjIwMJTg4WHnqqacsXUqJde7cWbl48aKiKIqyZcsWZezYsRauyHB37txROnfurCQlJSnp6elKYGCgcuXKFUuXVSxHjhxRXnrpJSU7O1vJyclRhg0bpvz444+WLqvEwsPDlTZt2ijvvvuupUspkRs3bigdOnRQYmNjlZycHGXIkCFKWFiYpcsySKk/cnj4AKHg4GDgwQOEJk2aZOGqSmbevHkMHz7c0mWUWE5ODhMnTqRBgwYA1K9fn9jYWAtXZbjw8HDatm2Lq6srjo6O9OjRgx9++MHSZRWLp6cn06dPx87ODltbW/z8/Lh9+7alyyqR5ORkFi1axNixYy1dSon99NNP9OrVCx8fH2xtbVm0aBHNm5eOh5GV+nB49AFCAwcO5K233sK2FLbwPnjwIFlZWfTs2dPSpZSYnZ0dQUFBAOh0OkJDQ+nWrZuFqzJcXFwcnp6eea+9vLy4W8q6/tarV48WLVoAEB0dzb59++jYsaOFqyqZDz/8kMmTJ1O5cmVLl1Ji169fR6vVMnbsWIKCgti4cSMuLi6WLssgZn+G9JMw5QOEzOVxn6Fu3bqkpaWxdu1ayxRVAoV9jrVr15KTk8P06dPJzc1lzJgxFqqw+HQ6HSqVKu+1oij5XpcmV65cYcyYMUybNs2grsfWZsuWLfj6+tKuXTu2b99u6XJKTKvVcuLECb7++mscHR0ZN24cO3bsYMCAAZYuTa9S33jv4QOEIiIiAMjMzKRt27acPn3awpUZbsuWLaxYsQInJycALl26RIMGDdiwYQPOzs4Wrq540tPTGTduHK6urixcuBA7OztLl2SwHTt2cOLECT7++GMAlixZgqIoTJgwwcKVFU9ERARvvfUWM2bMoHfv3pYup0RGjhxJfHw8arWalJQUMjIy6NevHzNmzLB0acXy+eefk5aWxsyZM4EHbbOvXLnCrFmzLFuYISy75GEcvXr1ylvk2bNnjzJkyBALV/RkSvOC9Lhx45SZM2cqWq3W0qUU28MF6cTERCUjI0Pp27evcvr0aUuXVSy3b99W2rRpo4SHh1u6FKPZtm1bqV2QPnXqlNKjRw8lJSVFyc3NVcaMGaN8++23li7LIKXqtFJhFi9ezEcffcSnn36a9wAhYX4XLlzg4MGD+Pv7079/f+DBefsvvvjCwpUZxtvbm8mTJzNs2DA0Gg2DBg2iWbNmli6rWFavXk12dna+/weCg4MZMmSIBasqv5o3b86oUaMICQlBo9HQvn17Bg4caOmyDFLqTysJIYQwvlJ/tZIQQgjjk3AQQghRgISDEEKIAiQchBBCFCDhIIQQogAJByGEEAVIOAizmDNnDkFBQQQFBdGkSRN69OiR9zorK4v69etz7949i9T26quv5s39+uuvExkZWaJxpk+fzurVqx/7u5s3bzJ16lR69OhB3759GTRoEFu2bClxzYZ43Oc6duwYffr0Mem8omwoEzfBCev3sH0AQJcuXVi4cCFNmza1YEV/OXLkSN7PprhhLzY2luDgYN5++20+/fRTAO7evcs777xDdHQ0U6dONfqc8PjPlZiYaJK5RNkjRw7CaixevJgBAwbQpUuXfA/a2bJlCwMGDKBfv36MGDGCqKgoAO7fv88777xDnz59CAwMZMGCBeTm5gLQpEkTJk6cSI8ePTh79ixRUVG8+uqrDBgwgKCgILZu3QrAe++9B8Dw4cOJjY2lS5cunD17FoCtW7fSu3dvAgMDGTZsGLGxseh0OubMmcPgwYPp1asXAQEBeX29CrNy5Up69uyZr9mat7c3ixYtYv369dy9e7fAX/SPvk5ISGD8+PG89NJLdOnShVdeeSXvS75Lly4sXryYkJAQOnfuzOeff673cz2Uk5PD3Llz6d+/P3379mX69OmkpaUBsHHjRvr27cvAgQMJCQkp8dGUKL0kHITVqFGjBtu3byc0NJR58+ah0Wg4fvw4O3fuZMOGDezcuZNRo0blNcKbM2cOrq6u7N69m23btnH58mW+/PJLADQaDZ07d2b//v00bNiQt956iylTprB9+3bWr1/Pl19+yalTp/I6y65btw5fX9+8Wi5dusTChQtZtWoVu3fvpkuXLixbtozTp08TFxfHN998w969e+nfv7/eo42IiAieeeaZAu97eHjg5+fHmTNnitx/z549tGjRgm+++YaDBw/i4ODArl278n6fkZHBxo0b2bx5M19++SUxMTGFfq5HrVy5ErVazfbt2/nuu+/w8vJi4cKFaLVa5s6dy6pVq9i2bRsvvvii3gAUZY+cVhJW4+Ffyg0bNiQnJ4e0tDTCwsK4fv163sOcAFJTU0lOTubXX39l06ZNqFQq7OzsCA4OZt26dYwePRqA1q1bAw+ea3Djxo18HT2zsrK4cOFC3rMP/u7o0aN06NAh74t1xIgReb9zcXFh8+bNxMTEcOzYsbxuuiWl0+mK/P3w4cM5ceIEa9asITo6mitXruR7YEzXrl2BB0cj7u7upKSkUKNGDb3zhoWFcf/+fcLDw4EHgeru7o5araZnz54EBwfTqVMnOnToUGqfCSFKTsJBWA0bmwf/OT58hoKiKOh0OoKCgvLOy+t0OuLi4nBxcSnw/AWdTpd3WgnA0dEReNBTv1KlSvn+2k5ISKBSpUqF1qJWq/ONnZWVxa1bt4iJieHjjz9m5MiRdO3albp16/Ldd98V+blatWrF8ePH6dGjB/DgvL+rqyspKSlERUXRrFkzYmJieLTNmUajyfv5008/5cyZMwwcOJA2bdqQm5ubb1t7e/u8n1UqFYa2S9PpdMyYMSPviz89PZ3s7GwAFi5cyJ9//kl4eDgrV65k165d/Pvf/zZoXFE2yGklYdU6dOjAnj17iIuLA2DTpk15j1Lt0KED69evR1EUcnJy+Pbbb3nuuecKjFGnTp18p2JiY2Pp06cP586dAx4EwaOhAtCmTRuOHj2aN+/mzZv59NNPOXLkCJ07dyYkJIQmTZpw4MABtFptkZ9hzJgx7N+/nx07dgDw/fffExgYyPjx4wkODsbX1xc3Nzdu375NYmIiiqKwZ8+evP0PHz7M8OHD6devH+7u7oSHh+uds7DP9agOHTqwYcMGcnJy0Ol0fPDBB/zrX//i3r17dOzYEVdXV0aMGMGkSZMKrFeIsk+OHIRV69ChA6+//jqvvvoqKpUKZ2dnQkNDUalUzJw5kzlz5hAYGIhGo+H5559/7POG7ezsWLp0KR9//DGrVq0iNzeXiRMn8vTTTwPQs2dPXnnlFRYvXpy3T/369Zk6dSqjRo0CHjybee7cuaSlpTFlyhQCAwPJzc2lffv2/Pjjj0WeGvL19eWbb75h0aJFLF++HBsbG2xsbHB3d+fq1atcuXKFevXqERwczMCBA/H09KRTp055X8hvvPEGCxYs4N///je2tra0atWKGzdu6P23e9znetT48eOZP38+/fv3R6vV0rBhQ6ZPn46zszPjxo1jxIgRODg4oFarmTNnjt75RNkiLbuFsKBLly5hb29PnTp1LF2KEPlIOAghhChA1hyEEEIUIOEghBCiAAkHIYQQBUg4CCGEKEDCQQghRAESDkIIIQr4fzG1hJRJn26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9" name="Picture 3" descr="C:\Users\togara\Dropbox\qq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075506"/>
            <a:ext cx="4966832" cy="344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togara\Dropbox\scattererr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10" y="2164426"/>
            <a:ext cx="4903317" cy="326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2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22" y="365126"/>
            <a:ext cx="11145078" cy="1225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this model a good predictor of future home prices?</a:t>
            </a:r>
            <a:endParaRPr lang="en-US" dirty="0"/>
          </a:p>
        </p:txBody>
      </p:sp>
      <p:pic>
        <p:nvPicPr>
          <p:cNvPr id="10242" name="Picture 2" descr="C:\Users\togara\Dropbox\error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02" y="2043228"/>
            <a:ext cx="4839803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55" y="2590795"/>
            <a:ext cx="44291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9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50"/>
            <a:ext cx="10515600" cy="1325563"/>
          </a:xfrm>
        </p:spPr>
        <p:txBody>
          <a:bodyPr/>
          <a:lstStyle/>
          <a:p>
            <a:r>
              <a:rPr lang="en-US" dirty="0" smtClean="0"/>
              <a:t>What are potential problems with this model?</a:t>
            </a:r>
            <a:endParaRPr lang="en-US" dirty="0"/>
          </a:p>
        </p:txBody>
      </p:sp>
      <p:sp>
        <p:nvSpPr>
          <p:cNvPr id="4" name="AutoShape 2" descr="data:image/png;base64,iVBORw0KGgoAAAANSUhEUgAAApkAAAJPCAYAAAA3yM9gAAAABHNCSVQICAgIfAhkiAAAAAlwSFlzAAALEgAACxIB0t1+/AAAADl0RVh0U29mdHdhcmUAbWF0cGxvdGxpYiB2ZXJzaW9uIDMuMC4zLCBodHRwOi8vbWF0cGxvdGxpYi5vcmcvnQurowAAIABJREFUeJzs3XtYFnX+//HXzVHLPKRAP8I8lGZFVOsBJUMyU0GB0FDLRdyvh6sDVh5QNBdNszzkkkpt2UGNzEOmqEjiVlhrKKabsWgeWs1CV9BV5CDK4b5/f3TFxiIkOjhw83xc11wXM/OZmfeMePnyM5+ZsdhsNpsAAAAAAzmYXQAAAADsDyETAAAAhiNkAgAAwHCETAAAABiOkAkAAADDETIBAABgOEImAAAADEfIBAAAgOEImQAAADAcIRMAAACGI2QCAADAcIRMAAAAGI6QCQAAAMMRMgEAAGA4QiYAAAAMR8gEAACA4QiZAAAAMBwhEwAAAIYjZAIAAMBwhEwAAAAYjpAJAAAAwxEyAQAAYDhCJgAAAAxHyAQAAIDhCJkAAAAwHCETAAAAhiNkAgAAwHCETAAAABiOkAkAAADDETIlff7551q0aJHZZQAAANgNi81ms5ldBAAAAOyLk9kF1Lb09HS9+eabcnJyUlZWlnx8fPT000/rmWeeUYsWLdSoUSMFBwdr9+7dmjt3rtLS0jR37lzZbDZ5enpq4cKFaty4sebPn6/du3errKxMgwYN0siRI80+NQAAgDrL7kOmJH377bdKTExUu3bt9Pzzz+vLL7/UsWPH9O6778rLy0vr16+XJBUXF2vSpEl67733dNddd2nhwoXasGGDnJx+uUwbNmxQcXGxRo0aJW9vb3Xp0sXM0wIAAKizGkTI7Nq1q9q3by9JCg0N1dq1a9WyZUt5eXlVaHfo0CF5eHjorrvukiRNnDhRkvTcc8/p+++/165duyRJFy5c0KFDhwiZAAAAVWgQIdPR0bH8Z5vNJkdHRzVq1KhSO2dnZ1kslvL5/Px8FRYWqqysTNHR0erbt68k6ezZs7rxxhtrv3AAAIB6qkE8Xb53715lZ2fLarUqMTFR/v7+l23Xrl07/ec//9EPP/wgSXr33Xe1atUqde/eXWvXrlVJSYkKCwv15JNPat++fdfzFAAAAOqVBtGT6e7ursmTJys7O1sPPvig/Pz8tHTp0krtXF1dtWDBAk2ePFklJSW67bbbNH/+fLm4uOj48eMKCwtTaWmpBg0aJF9fXxPOBAAAoH6w+1cYpaenKz4+XgkJCWaXAgAA0GA0iNvlAAAAuL7svicTAAAA1x89mQAAADAcIRMAAACGI2QCAADAcIRMAAAAGI6QCQAAAMMRMgEAAGA4QiYAAAAMR8gEAACA4QiZAAAAMBwhEwAAAIYjZAIAAMBwhEwAAAAYjpAJAAAAwzmZXUBDcaRnP7NLqFKHHSlmlwAAAOwMPZkAAAAwHCETAAAAhiNkAgAAwHCETAAAABiOkAkAAADDETIBAABgOEImAAAADEfIBAAAgOEImQAAADAcIRMAAACGI2QCAADAcIRMAAAAGI6QCQAAAMMRMgEAAGA4QiYAAAAMZ2rITE9PV0RExHXfFgAAALWLnkwAAAAYzsnsAs6dO6dRo0YpJydHPj4+mjFjhnbt2qXFixertLRUXl5emj17tlq0aKEdO3bo1Vdflaurq9q1a1e+j4iICDVr1kxHjhzR66+/rlOnTun111+X1WpV69atNWvWLLVq1Ur79u3TnDlzdOnSJbVo0UKzZs1SmzZtFBERobvvvlt79+7VpUuXNGnSJH3wwQf617/+pZEjR2rkyJHauXOnFixYIElq1qyZFi5cqJtvvtmsywYAAFCnmd6TmZWVpT//+c/atGmTCgsLtXTpUi1cuFDvvfeeEhMT1bNnT7322msqLi5WTEyMFi9erPXr16tRo0YV9nPnnXcqJSVF7u7uio2N1RtvvKHNmzfrD3/4g2bNmqXi4mJNmDCh/FjDhg3ThAkTyre32Wxat26d+vXrp5dfflnx8fFauXKl3njjDUnSm2++qZkzZ2r9+vXy8/PTgQMHrut1AgAAqE9MD5ldunRR27ZtZbFYFBwcrBUrVujf//63RowYodDQUK1cuVLHjx/XoUOH5O7urttvv12SFBYWVmE/Pj4+kqSMjAz5+PjIy8tLkjR06FDt2rVLP/74o5o2bVreLjAwUD/99JPy8/MlSf7+/pIkT09P3XfffWrcuLFuvfVW5eXlSZIeeeQRRUVFadasWbr77rvVs2fP2r84AAAA9ZTpt8udnP5bgs1mkyT94Q9/0FtvvSVJunTpkgoLC3Xy5Mny9ZLk6OhYYT+/9mxardYKy202m0pLSyst/3VdWVmZJMnZ2fmyNf1q5MiRevjhh5WamqoFCxYoIyNDTz/9dI3OFQAAoKEwvSdz7969OnnypKxWqxITExUZGal9+/bp2LFjkn65TT1//nzdeeedOnPmjA4ePChJ2rJly2X3d9999+m7775TVlaWJGnNmjXy9fVV+/btlZubq4yMDElScnKyPD091bx58yuqMzw8XIWFheVjNLldDgAAUDXTezLvuOMOTZs2TadPn1b37t319NNP6+6779YLL7wgq9UqDw8PLViwQM7OzvrLX/6i6OhoOTk56e67777s/lq1aqVZs2YpKipKJSUl8vT01Jw5c+Ti4qK4uDjNnj1bRUVFatasmeLi4q64zgkTJigmJkZOTk664YYb9PLLLxt1CQAAAOyOxfbbe9CoNUd69jO7hCp12JFidgkAAMDOmH67HAAAAPaHkAkAAADDETIBAABgOEImAAAADEfIBAAAgOEImQAAADAcIRMAAACGI2QCAADAcIRMAAAAGI6QCQAAAMMRMgEAAGA4QiYAAAAMR8gEAACA4QiZAAAAMJzFZrPZzC4CAAAA9oWeTAAAABjOyewCGoojPfuZXUKVOuxIkVQ/agQAAPUDPZkAAAAwHCETAAAAhiNkAgAAwHCETAAAABiOkAkAAADDETIBAABgOEImAAAADEfIBAAAgOEImQAAADAcIRMAAACGI2QCAADAcIRMAAAAGI6QCQAAAMMRMgEAAGA4QiYAAAAMd91DZnp6uiIiIq64/eLFi7Vnzx5JUkREhNLT02urNAAAABikzvdkfvPNNyorKzO7DAAAANSAkxkHPXfunEaNGqWcnBz5+PhoxowZWrt2rTZu3KiioiI5Oztr4cKFysjIUGZmpqZPn674+HhJ0rp16zR37lzl5eXpxRdfVO/evRUTE6Pc3FwdP35c0dHRuvnmmzVnzhxdunRJLVq00KxZs9SmTRsdO3ZMsbGxys3N1Q033KAXX3xRPj4+iomJUePGjXXgwAHl5eVpwoQJ2rhxow4ePKg+ffooJiZGBw8eVGxsrEpLS+Xq6qpXX31Vbdu2NePyAQAA1HmmhMysrCzFx8erTZs2Gj9+vFatWqXU1FQlJCSoUaNGWrRokVauXKk///nP+uSTTxQVFaU777xTknTTTTdpw4YNSk1NVXx8vHr37i1Jat68ud566y0VFxerf//+ev311+Xj46NPP/1UEyZM0CeffKLo6GiNHTtWffv21b59+/T8888rJSVFkpSTk6M1a9Zow4YNmjp1qlJSUuTq6ip/f389++yzWrFihf70pz8pMDBQGzZs0L59+wiZAAAAVTDldnmXLl3Utm1bWSwWBQcHa/fu3Vq4cKG2bNmihQsXKjU1VRcuXLjstn369JEk3XHHHTp37lz5ch8fH0nSjz/+qKZNm5bPBwYG6qefflJ+fr5++ukn9e3bV5J0//33q1mzZjp69Kgkyd/fX5Lk6empDh06qGXLlmrSpImaN2+u8+fPq1evXpo9e7amTZumm266ScHBwbVzcQAAAOyAKSHTyem/Hag2m015eXkaOnSo8vPz5e/vr7CwMNlststu6+joKEmyWCwVljdq1EiSZLVaK21js9mUn59/2eW/jvd0dna+bH2/6t+/vzZs2CAfHx8tX75cM2bM+L3TBAAAaLBMCZl79+7VyZMnZbValZiYKH9/f7Vp00YjR47Uvffeq88++6w8/Dk6OtbowZ/27dsrNzdXGRkZkqTk5GR5enrK09NTXl5e2rZtmyRp3759OnPmjDp06HBF+33hhRf0z3/+U8OGDdPzzz+vAwcO1PCsAQAAGg5TxmTecccdmjZtmk6fPq3u3btr2LBhSktLU1BQkGw2m7p27aojR45Ikh566CHNmDFD8+bNu6J9u7i4KC4uTrNnz1ZRUZGaNWumuLg4SdKCBQs0c+ZMLVmyRM7OzlqyZIlcXFyuaL9PPfWUXnzxRb3xxhtydnbWzJkzr+rcAQAAGgKLrar70jDUkZ79zC6hSh12/PLwU32oEQAA1A91/j2ZAAAAqH8ImQAAADAcIRMAAACGI2QCAADAcIRMAAAAGI6QCQAAAMMRMgEAAGA4QiYAAAAMR8gEAACA4QiZAAAAMBwhEwAAAIYjZAIAAMBwhEwAAAAYjpAJAAAAw1lsNpvN7CIAAABgX5zMLgAAAKAhOtKzX43ad9iRUkuV1A5C5nVS01+k6+nXX9q6XmNdrk+qf3/5AQCoTYRMAAAAM1js+9EYQiYAAIAZLBazK6hV9h2hAQAAYAp6MgEAAExgcbDvnkxCJgAAgBkYkwkAAADDMSYTAAAAqBl6MgEAAMzAmEwAAAAYzWLnt8sJmQAAAGZwsO9Ri/Z9dgAAADAFPZkAAABm4HY5AAAADEfIBAAAgNEsjMkEAAAAaqbehMz9+/crICBAw4cPV2pqqpYtW1Zt+/Xr1ysmJkaSNGbMGGVnZ1fZ9vfWAwAAGM7BoWZTPVNvKk5NTVVISIhWrlypzMxMFRQUXPG277zzjjw8PK56PQAAgOEslppN9YypYzJPnTqlSZMm6cKFC3JwcND06dOVn5+vefPmycXFRb6+vsrMzNTo0aO1atUqSZKLi4tWr14tSfL09NTgwYN/9zi9e/fWBx98oHHjxmn27Nny9vZWWVmZHn74YW3YsEHh4eH64IMPtHv3bv3973/X+fPn9fPPP+vBBx/UzJkzJUkLFy5USkqKWrRoITc3N/Xu3VuDBg2qtWsDAADsGy9jr0Xr1q1TQECARo8era+++kppaWn68MMPtXz5cnXs2FFTp06VJPXq1UvDhg2TJEVFRclms0nSFQXM3woNDdWWLVvk7e2tXbt2qVOnTmrZsmWFNt9++62SkpLk6Oio/v3764knntCJEye0d+9eJSUlqaioSGFhYerdu7cBVwAAAMA+mXq7vEePHnr//fc1ceJE5ebmqlu3bvLw8FDHjh0lSeHh4YYeb8CAAUpJSZHNZlNSUpJCQkIqtXnggQfUpEkTNW7cWK1bt9b58+eVlpamwMBAubi4qFmzZurTp4+hdQEAgAbIwVKzqZ4xtSezc+fO2rJli7Zv367k5GQVFhZWWO/kZGx5bm5uateundLT07Vz507FxsZWauPq6lr+s8Vikc1mk4ODg6xWq6G1AACABs7R0ewKapWpPZnz58/Xpk2bFBYWptjYWB0+fFgFBQU6cOCAJCkpKemy2zk6Oqq0tPSqjhkaGqp58+bJ19dXjRs3vqJt/Pz8tG3bNhUXF6ugoEDbt2+3+3EUAAAA18LUnsyIiAhNnDhR69evl6Ojo+bNm6eWLVsqNjZWVqtVXl5el92ua9eumjJlilq1aqWIiIgaHfPRRx/VjBkzNGnSpCveJiAgQN9++63CwsLUrFkzubu7V+jxBAAAqCl777Cy2H59iqYOSk9PV3x8vBISEkyt49tvv9WPP/6osLAwlZSUaOjQoXrllVfUqVOnK97HkZ79arHCa9NhR4qkul9jXa5P+u91BADgSvw45E81at92bfXvCK9r6vVnJZOTk/X2229fdt3GjRsNO067du0UHx+vZcuWyWaz6bHHHqtRwAQAAKikHj7MUxN1OmT6+vrK19e3yvVBQUEKCgqq9TqaN2+u9957r9aPAwAAYC/qdMgEAACwV5Z6+KnImiBkAgAAmMHOH/yx7wgNAABQV9Xit8s3b96soKAg9e3bVytXrqy0/rPPPlNoaKhCQkL0zDPP6Pz58xXWHzhwQN7e3td0eoRMAAAAO5Kdna24uDh99NFHSkxM1Jo1a/TDDz+Ury8oKNDMmTO1dOlSbdq0SXfeeaeWLFlSvr6oqEizZ89WSUnJNdVByAQAADCDg0ONpry8PGVlZVWa8vLyKuw2LS1N3bt3V/PmzXXDDTeoX79+2rp1a/n6kpISzZgxQx4eHpKkO++8U//+97/L18+dO1eRkZHXfHqMyQQAADBBTV/GvmLFCsXHx1daHhUVpXHjxpXP5+TkyM3NrXze3d1dGRkZ5fMtWrTQo48+Kkm6ePGili5dWv5xm88//1wXL15U//79a1Tb5RAyAQAAzFDD92RGRkYqLCys0vKmTZtWmLdarRUCrM1mu2ygzc/P17PPPqtOnTopLCxMp0+f1l//+lctX768RnVVhZAJAABQDzRt2rRSoLycW265RXv27CmfP336tNzd3Su0ycnJ0ahRo9S9e3dNmzZNkrR9+3bl5uZq+PDh5e1CQ0O1cuVKNWnSpMb1EjIBAADMYKmdR2P8/Py0ZMkSnT17Vo0bN9a2bds0e/bs8vVlZWV66qmnFBgYqGeeeaZ8eXh4uMLDw8vn77zzzmv6giIhEwAAwAy19J5MDw8PjR8/XiNGjFBJSYkef/xx+fj4aMyYMXruued06tQpHThwQGVlZUpJSZEkeXt7a86cOYbWQcgEAAAwgaUWv10eHBys4ODgCsveeecdSdK9996rgwcP/u4+Dh06dE018AojAAAAGM5is9lsZhcBAADQ0Pw89vkatW+9dFEtVVI7uF0OAABgBgf7vqFMyLxO8j//0uwSqnTTI70kScVHfzS3kGq4tG9bp6+h9Mt1zJ4bZ3YZVfKIGW92CQCABoSQCQAAYAKLo6PZJdQqQiYAAIAZaukVRnWFfQ8GAAAAgCnoyQQAADADD/4AAADAaBY7v11OyAQAADCDnYdM++6nBQAAgCnoyQQAADBDLX67vC4gZAIAAJjBYt83lAmZAAAAJrDYeU+mfUdoAAAAmIKeTAAAADPwnkwAAAAYzs5fYUTIBAAAMIG9v4zdvvtpAQAAYAq7Dpn79+9XQECAhg8frtTUVC1btqza9uvXr1dMTEy1bdauXaukpCQjywQAAA2Rg0PNpnqm/lVcA6mpqQoJCdHKlSuVmZmpgoKCa97nP/7xDxUXFxtQHQAAaNAslppN9Uy9G5N56tQpTZo0SRcuXJCDg4OmT5+u/Px8zZs3Ty4uLvL19VVmZqZGjx6tVatWSZJcXFy0evVqSZKnp6cGDx78u8fZt2+f5syZo0uXLqlFixaaNWuWTpw4oS+++EK7du2Sm5ubHnrooVo9VwAAYMfqYXCsiXoXMtetW6eAgACNHj1aX331ldLS0vThhx9q+fLl6tixo6ZOnSpJ6tWrl4YNGyZJioqKks1mk6QrCpjFxcWaMGGCXn/9dfn4+OjTTz/VhAkT9Mknn6h3797q1q0bARMAAKAa9e52eY8ePfT+++9r4sSJys3NVbdu3eTh4aGOHTtKksLDw6/5GD/++KOaNm0qHx8fSVJgYKB++ukn5efnX/O+AQAAJMni4FCjqb6pdz2ZnTt31pYtW7R9+3YlJyersLCwwnonp2s/JavVWmmZzWZTWVnZNe8bAABAkt3fLq93sXj+/PnatGmTwsLCFBsbq8OHD6ugoEAHDhyQpCqf/HZ0dFRpaekVHaN9+/bKzc1VRkaGJCk5OVmenp5q3ry5HB0dCZsAAODaOVhqNtUz9a4nMyIiQhMnTtT69evl6OioefPmqWXLloqNjZXVapWXl9dlt+vataumTJmiVq1aKSIiotpjuLi4KC4uTrNnz1ZRUZGaNWumuLg4SZKfn5/+8pe/6KabblL//v0NPz8AANBA2HlPpsX26xMxdiI9PV3x8fFKSEgwu5QK8j//0uwSqnTTI70kScVHfzS3kGq4tG9bp6+h9Mt1zJ4bZ3YZVfKIGW92CQCA38ie81qN2nu8OKmWKqkd9a4n81olJyfr7bffvuy6jRs3XudqAABAg2Wpd6MWa8TuQqavr698fX2rXB8UFKSgoKDrWBEAAEDDY3chEwAAoF6ohw/z1AQhEwAAwAQWO3/wh5AJAABgBjsfk2nfZwcAAABT0JMJAABgBjsfk0lPJgAAgBkslppNNbB582YFBQWpb9++WrlyZZXtJk+erPXr15fP5+TkaOzYsXrsscc0bNgwZWVlXfXpETIBAABMYHGw1Gi6UtnZ2YqLi9NHH32kxMRErVmzRj/88EOlNk899ZRSUlIqLJ88ebIefvhhJSYmKjQ0VK+9VrMXxv8Wt8sBAADqgby8POXl5VVa3rRpUzVt2rR8Pi0tTd27d1fz5s0lSf369dPWrVsVFRVV3mbz5s165JFHyttI0tmzZ3Xw4EEtW7ZMkjR48GD16NHjquslZAIAAJihhk+Xr1ixQvHx8ZWWR0VFady4ceXzOTk5cnNzK593d3dXRkZGhW1Gjx4tSdq7d2/5sp9//lmenp6aO3eu9uzZIzc3N/35z3+uUY2/RcgEAAAwQw3HWUZGRiosLKzS8t/2YkqS1Wqt8A5Om812Re/kLC0t1YEDBzRu3DhNnTpVH3/8sWJiYpSQkFCjOn9FyAQAADBDDZ8u/9/b4lW55ZZbtGfPnvL506dPy93d/Xe3c3Nz04033qiHH35YkjRw4EC9/PLLNarxt3jwBwAAwI74+flp586dOnv2rIqKirRt2zb5+/v/7na33XabbrnlFn355ZeSpNTUVN1zzz1XXQc9mdfJTY/0MruE3+XSvq3ZJVSrPlxDj5jxZpcAAKgnLA6109fn4eGh8ePHa8SIESopKdHjjz8uHx8fjRkzRs8995zuvffeKrddsmSJZsyYoQULFqhJkyaaO3fuVddhsdlstqveGlfsSM9+ZpdQpQ47fnl9QV2vsS7XJ9X9Gn/9c879ZJPJlVSt+eAQs0sAgOvmzJvv1ah9q2dG1VIltYPb5QAAADAct8sBAADMYOeflSRkAgAAmOBKXitUnxEyAQAAzEDIBAAAgOFq6enyuoKQCQAAYAZ6MgEAAGA0ex+Tad/9tAAAADAFPZkAAABmYEwmAAAADGfnt8sJmQAAAGaw855M+z47AAAAmIKeTAAAABNY+KwkAAAADMeYTAAAABjOYt+jFu377K5RTEyM1q9fb3YZAAAA9Q49mQAAACZgTGY9tHDhQqWkpKhFixZyc3NT7969tXTpUrVo0UKNGjXSkiVLNG3aNGVnZysnJ0c9evTQnDlzJElz587V9u3b5e7urrKyMnXr1k2SlJiYqBUrVshqteqee+7RjBkz5OrqauZpAgCA+owxmfXLF198ob179yopKUlFRUUKCwtT7969dezYMb377rvy8vJSUlKS7rrrLi1evFjFxcUaMGCA9u/fr6ysLB04cEBJSUnKz89XSEiIJOnIkSNau3atVq9eLVdXVy1cuFDvvfeennnmGZPPFgAA1Ft2PibT7kJmWlqaAgMD5eLiIhcXF/Xp00eS1LJlS3l5eUmSBg4cqIyMDC1fvlxHjx5Vbm6uLly4oN27d6tv375ydnbWzTffLH9/f0lSenq6jh8/riFDhkiSSkpKdPfdd5tzggAAAPWA3YVMBwcHWa3WSssbNWpU/nNCQoJSUlI0ZMgQ+fn56fDhw7LZbLJYLLLZbOXtnJx+uTxlZWUKDAzU9OnTJUmFhYUqKyur5TMBAAB2zc7HZNpdP62fn5+2bdum4uJiFRQUaPv27Tp58mSFNl9//bWGDh2qkJAQXbp0SQcPHpTValWPHj306aefqri4WOfPn9ff//53SZKvr6/+9re/6T//+Y9sNptmzpypFStWmHF6AADATlgslhpN9Y3d9WQGBATo22+/VVhYmJo1ayZ3d/dKD+hERkZq5syZWrp0qZo0aaIHHnhAWVlZCg8P1z//+U8NHDhQrVq10u233y5J6tSpk6KiohQZGSmr1aq77rpLY8eONeP0AACAvbDznky7C5nffvut2rZtqy1btqikpERDhw7VQw89pDFjxpS36dGjh1JSUi67/fjx4zV+/PhKy8PDwxUeHl5rdQMAANgTuwuZ7dq1U3x8vJYtWyabzabHHntMnTp1MrssAACAihzsbtRiBXYXMps3b6733nvP7DIAAACqZXFwNLuEWmXfERoAAACmsLueTAAAgHqBB38AAABguHr4WqKaIGQCAACYwc4/K2nfZwcAAABT0JMJAABgAgtjMgEAAGA4xmQCAADAcHb+Mnb7PjsAAACYgpAJAABgAovFUqOpJjZv3qygoCD17dtXK1eurLT++++/16BBg9SvXz+9+OKLKi0tlSRlZWVp+PDhCg0NVUREhE6cOHHV50fIBAAAMIODQ82mK5Sdna24uDh99NFHSkxM1Jo1a/TDDz9UaBMdHa3Y2FilpKTIZrNp7dq1kqRFixZpwIAB2rhxo/r27au4uLirP72r3hIAAABXz2Kp0ZSXl6esrKxKU15eXoXdpqWlqXv37mrevLluuOEG9evXT1u3bi1ff+LECV28eFH333+/JGnQoEHl661WqwoKCiRJRUVFatSo0VWfHg/+AAAA1AMrVqxQfHx8peVRUVEaN25c+XxOTo7c3NzK593d3ZWRkVHlejc3N2VnZ0uSnn/+eQ0bNkwJCQkqKSnRmjVrrrpeQuZ10mFHitkl/K66XmNdr0+qHzU2HxxidgkAAKnG3y6PjIxUWFhYpeVNmzatMG+1WiuM4bTZbBXmq1s/ZcoUzZo1S3369FFKSoqioqK0adOmGo8JlQiZ182Rnv3MLqFKvwajul5jXa5Pqvs1/vrnfGrWPJMrqdotsVMk1f3fRQAwgqWGn5Vs2rRppUB5Obfccov27NlTPn/69Gm5u7tXWH/69Ony+TNnzsjd3V1nz57V0aNH1adPH0lSv379NGPGDJ07d04333xzjWqVGJMJAABgV/z8/LRz506dPXtWRUVF2rZtm/z9/cvX33ohF3BJAAAgAElEQVTrrXJ1ddXevXslSRs3bpS/v79atGghV1fX8oC6d+9e3XjjjVcVMCV6MgEAAMxRS1/88fDw0Pjx4zVixAiVlJTo8ccfl4+Pj8aMGaPnnntO9957r1577TVNnz5dBQUFuueeezRixAhZLBbFx8dr9uzZunjxom688UYtWbLkqusgZAIAAJihFr9dHhwcrODg4ArL3nnnnfKfO3XqpHXr1lXazsfHRx9//LEhNRAyAQAAzFDDMZn1jX2fHQAAAExBTyYAAIAJLI723ddHyAQAADBDLT34U1fYd4QGAACAKejJBAAAMIHFwb77+giZAAAAZiBkAgAAwHCMyQQAAABqhp5MAAAAM9TiF3/qAkImAACACSx2/sUfQiYAAIAZGJN5/e3fv18BAQEaPny4UlNTtWzZsqvaT3p6uiIiIgyuDgAAAL+nTobM1NRUhYSEaOXKlcrMzFRBQYHZJQEAABjLwVKzqZ65brfLT506pUmTJunChQtycHDQ9OnTlZ+fr3nz5snFxUW+vr7KzMzU6NGjtWrVKkmSi4uLVq9eLUny9PTU4MGDL7vvgoICTZs2TdnZ2crJyVGPHj00Z84cSdK5c+c0atQo5eTkyMfHRzNmzJCLi4tSU1P1+uuvy2q1qnXr1po1a5a+++47ffzxx3rrrbckSQkJCTp+/LimTp2q+fPna/fu3SorK9OgQYM0cuTI2r9oAADAftn57fLrFjLXrVungIAAjR49Wl999ZXS0tL04Ycfavny5erYsaOmTp0qSerVq5eGDRsmSYqKipLNZpOkKgOmJG3fvl133XWXFi9erOLiYg0YMED79++XJGVlZSk+Pl5t2rTR+PHjtWrVKg0cOFCxsbFatWqVvLy89O6772rWrFlauHChZsyYofPnz6tZs2basmWLpk2bprVr10qSNmzYoOLiYo0aNUre3t7q0qVLbV4yAABgx+z9wZ/rdnY9evTQ+++/r4kTJyo3N1fdunWTh4eHOnbsKEkKDw+/6n0PHDhQDz74oJYvX66XX35Zubm5unDhgiSpS5cuatu2rSwWi4KDg7V7925lZGTIx8dHXl5ekqShQ4dq165dcnZ21qOPPqpt27bp5MmTys3NlY+Pj3bu3KkvvvhCoaGhCg8P16lTp3To0KFrvygAAAB26rr1ZHbu3FlbtmzR9u3blZycrMLCwoqFOF19KQkJCUpJSdGQIUPk5+enw4cPl/eA/na/NptNTk5OslqtFba32WwqLS2VJIWGhmrRokU6f/68goODJUllZWWKjo5W3759JUlnz57VjTfeeNX1AgAA1MdxljVx3Xoy58+fr02bNiksLEyxsbE6fPiwCgoKdODAAUlSUlLSZbdzdHQsD4BV+frrrzV06FCFhITo0qVLOnjwYHmQ3Lt3r06ePCmr1arExET5+fnpvvvu03fffaesrCxJ0po1a+Tr6ytJuv/++5WTk6ONGzcqJCREktS9e3etXbtWJSUlKiws1JNPPql9+/YZcl0AAEAD5eBQs6meuW49mREREZo4caLWr18vR0dHzZs3Ty1btlRsbKysVmv5rev/1bVrV02ZMkWtWrWq8nVEkZGRmjlzppYuXaomTZrogQceUFZWlm677TbdcccdmjZtmk6fPq3u3bvr8ccfl6Ojo2bNmqWoqCiVlJTI09Oz/EEhSQoMDNSOHTvUunVrSdKwYcN0/PhxhYWFqbS0VIMGDSoPpQAAAFfDYucP/lhsv95XNll6erri4+OVkJBgdim14kjPfmaXUKUOO1Ik1f0a63J9Ut2v8dc/51Oz5plcSdVuiZ0iqe7/LgKAEYqP/lij9i7t29ZKHbWl3nzxJzk5WW+//fZl123cuPE6VwMAAHCN6uEt8JqoMyHT19e32lvQQUFBCgoKuo4VAQAA1CI7v11eZ0ImAABAg0LIBAAAgNEsdv4KI0ImAACAGez8iz+ETAAAADPY+e1y+47QAAAAMAU9mQAAAGZgTCYAAACMZmFMJgAAAAxn5z2Z9h2hAQAAYAp6MgEAAExQ1Mi1Ru1vqqU6ags9mQAAADAcIRMAAACGs9hsNpvZRQAAADQ0+fn5NWp/001XfsN88+bN+utf/6rS0lJFRkZq+PDhFdZ///33evHFF1VYWKguXbropZdekpOTk06ePKno6Gj95z//Ubt27fTaa6/pxhtvrFGdv6InEwAAwI5kZ2crLi5OH330kRITE7VmzRr98MMPFdpER0crNjZWKSkpstlsWrt2rSTppZde0pNPPqmtW7fK29tbb7755lXXwYM/18mRnv3MLqFKHXakSKr7Nf7r0cfMLqNat/8tsc5fQ0kqzT5tciVVc/JwkyTlvLbE5Eqq5j5pnPafyDG7jGrdc6u72SUAqAV5eXnKy8urtLxp06Zq2rRp+XxaWpq6d++u5s2bS5L69eunrVu3KioqSpJ04sQJXbx4Uffff78kadCgQVq8eLHCw8P1zTff6I033ihf/sc//lHR0dFXVS8hEwAAoB5YsWKF4uPjKy2PiorSuHHjyudzcnLk5uZWPu/u7q6MjIwq17u5uSk7O1vnzp1TkyZN5OTkVGH51SJkAgAA1AORkZEKCwurtPy3vZiSZLVaZbH890XvNputwnxV6/+3naRK8zVByAQAAKgH/ve2eFVuueUW7dmzp3z+9OnTcnd3r7D+9On/Dp06c+aM3N3ddfPNNys/P19lZWVydHSstF1N8eAPAACAHfHz89POnTt19uxZFRUVadu2bfL39y9ff+utt8rV1VV79+6VJG3cuFH+/v5ydnZWly5dlJycLElKTEyssF1NETIBAADsiIeHh8aPH68RI0boscce08CBA+Xj46MxY8bon//8pyTptdde06uvvqr+/fvrwoULGjFihCRpxowZWrt2rYKCgrRnzx698MILV10Ht8sBAADsTHBwsIKDgysse+edd8p/7tSpk9atW1dpu1tvvVUJCQmG1EBPJgAAAAxHTyYAAIAJShydzS6hVhEyAQAATGDvH/YmZAIAAJjAaucpk5AJAABgApudh0we/AEAAIDh6MkEAAAwgb33ZBIyAQAATMCYTAAAABjOzjOmcWMy9+/fr4CAAA0fPlypqalatmxZte3Xr1+vmJgYow5/3UydOlUnTpwwuwwAAIA6zbCQmZqaqpCQEK1cuVKZmZkqKCgwatd1Snp6ut2PoQAAALXPZrPVaKpvqr1dfurUKU2aNEkXLlyQg4ODpk+frvz8fM2bN08uLi7y9fVVZmamRo8erVWrVkmSXFxctHr1akmSp6enBg8eXOX+jx8/ruHDh+v8+fMKCAjQxIkTZbFYFBcXp507d+r8+fNyd3dXXFycmjVrpmnTpunIkSOSpCeffFJDhgzRmTNnFBsbq1OnTslisWjixIny8/PTkiVLdPLkSf344486e/asnn76ae3cuVPfffedOnXqpLi4OFksFi1dulSffvqpysrK1LNnT0VHR+vEiROKiopShw4d9P3336tly5ZatGiR1q5dq5ycHI0dO1YrV65UixYtjPpzAAAADYxV9S841kS1IXPdunUKCAjQ6NGj9dVXXyktLU0ffvihli9fro4dO2rq1KmSpF69emnYsGGSpKioqPK0XV3AlKSsrCxt3LhRTZo0UWRkpD7//HN16NBBR48e1erVq+Xg4KDJkydr06ZN8vb21vnz55WYmKjs7GwtXLhQQ4YM0Zw5czR48GA98sgjysnJ0ZNPPqnExERJ0uHDh7VmzRr94x//UGRkpDZv3qy2bdsqKChIhw4dUk5OjjIzM7Vu3TpZLBZFR0dr06ZN6ty5sw4ePKhXXnlFd999t8aNG6fNmzdr7NixWr16tZYuXUrABAAA16Q+9k7WRLUhs0ePHho3bpy+//579erVS926ddPf/vY3dezYUZIUHh6uuLi4qz547969dfPNN0uSAgMDtXv3bvXp00dTpkzRxx9/rGPHjmnfvn267bbb1KFDBx07dkyjRo2Sv7+/Jk+eLElKS0vT0aNHtXjxYklSaWmpfv75Z0nSgw8+KCcnJ3l6esrNzU133HGHJMnDw0Pnz5/Xzp07lZGRoUGDBkmSLl68KE9PT3Xu3FktW7bU3XffLUnq0KGDzp8/f9XnCQAA0NBUGzI7d+6sLVu2aPv27UpOTlZhYWHFjZ2u7eH0325vtVrl5OSkzMxMTZw4USNHjlS/fv3k4OAgm82mFi1aaMuWLfr666/15ZdfKiwsTFu2bJHVatWKFSvUvHlzSVJOTo5atmypzz77TM7Ozpc91q/KysoUGRmpP/3pT5KkvLw8OTo66ty5c3J1dS1vZ7FY7P5/GwAA4Pqy91cYVfvgz/z587Vp0yaFhYUpNjZWhw8fVkFBgQ4cOCBJSkpKuux2jo6OKi0t/d2Df/nll8rLy9OlS5eUnJwsPz8/ffPNN+rWrZueeOIJtW3bVtu3b1dZWZk+//xzRUdHKyAgQNOnT9cNN9ygf//73+revbs++ugjSdIPP/yg4OBgFRUVXdHJd+/eXRs3blRhYaFKS0v17LPPKiUlpdptHB0dVVZWdkX7BwAAqIrVaqvRVN9U2xUZERGhiRMnav369XJ0dNS8efPUsmVLxcbGymq1ysvL67Lbde3aVVOmTFGrVq0UERFR5f7bt2+vsWPHKi8vTwMHDlTPnj3VoUMHRUVFKTg4WJLk7e2trKwsPfvss9q2bZsGDBggV1dXhYSE6M4779T06dMVGxtb3n7+/Plq0qTJFZ187969dfDgQQ0ZMkRlZWV66KGHFBYWVu0rigICAjR27Fi9++67at269RUdBwAA4H/ZeUemLLZruA+cnp6u+Ph4JSQkGFmTXTrSs5/ZJVSpw45fem/reo3/evQxs8uo1u1/S6zz11CSSrNPm1xJ1Zw83CRJOa8tMbmSqrlPGqf9J3LMLqNa99zqbnYJAK7Av3LO1aj97e7166HjWv3iT3Jyst5+++3Lrtu4cWNtHhoAAKBOs/fnPa4pZPr6+srX17fK9UFBQQoKCrqWQwAAANilBv2eTAAAANQOe+/JNOyzkgAAAMCv6MkEAAAwgb33ZBIyAQAATFBWD999WRPcLgcAAIDh6MkEAAAwAbfLAQAAYDh7/3Y5IRMAAMAE9h4yGZMJAAAAw9GTCQAAYALGZAIAAMBw9n67nJAJAABgAjvPmLLY7L2vFgAAoA7ac+xEjdp3aXdrLVVSO+jJBAAAMIG99/MRMq+TIz37mV1ClTrsSJEk5efnm1xJ1W666SaVZNXsf3zXm7PXrSr6536zy6hS43vvkSR9dfCYyZVUzb9TO0lS7iebTK6kas0Hh9TpvyvSL39fzicmmV1GlZo9NtDsEoA6wd7HZPIKIwAAgAbg5MmTGj58uPr376+nn35ahYWFldoUFxcrOjpagYGBCgsL07/+9a/yda+88ooGDBiggQMHKinp9/8jS8gEAAAwgc1mq9F0rV566SU9+eST2rp1q7y9vfXmm29WapOQkKDGjRvr008/1bRp0zR16lRJ0s6dO5WRkaFNmzZp+fLleumll1RUVFTt8QiZAAAAJrDZajbl5eUpKyur0pSXl/e7xyopKdE333yjfv1+Gb43aNAgbd26tVK77du3KyQkRJLUtWtXnT17VidPnlRZWZkuXbqk0tJSFRUVycXF5XePyZhMAAAAE9R0TOaKFSsUHx9faXlUVJTGjRtX7bbnzp1TkyZN5OT0S/Rzc3NTdnZ2pXY5OTlyc3Mrn3dzc9OpU6fUs2dPrV27Vv7+/rpw4YImTZqkxo0bV3tMQiYAAEA9EBkZqbCwsErLmzZtWmH+008/1auvvlphWZs2bWSxWCos+9956Zdb+L9dbrPZ5ODgoDVr1sjR0VE7duxQbm6uRowYofvuu0/3339/lfUSMgEAAExQ03GWTZs2rRQoLycwMFCBgYEVlpWUlMjX11dlZWVydHTU6dOn5e7uXmlbDw8P5eTk6LbbbpMknTlzRu7u7nrzzTf1xBNPyNnZWW5ubgoICNCePXuqDZmMyQQAADCB1War0XQtnJ2d1aVLFyUnJ0uSEhMT5e/vX6ldr169tHHjRknSnj175OrqKk9PT3Xq1EmfffaZJOnChQvatWuXvL29qz0mIRMAAMAE1zNkStKMGTO0du1aBQUFac+ePXrhhRckSatWrdKiRYskSRERESouLtaAAQM0Z84czZ8/X5L01FNPqbS0VIGBgRoyZIhCQ0PVvXv3ao/H7XIAAIAG4NZbb1VCQkKl5U888UT5z66urpo3b16lNjfccMNll1eHkAkAAGACq9Vqdgm1ipAJAABgAqt9f1WSMZkAAAAwHj2ZAAAAJjDiU5F1GSETAADABIRMAAAAGM4q+w6ZjMm8jPT0dEVERFS5PjU1VcuWLbuOFQEAANQv9GRehczMTLNLAAAA9Ry3yxuw3bt3Ky4uThcvXlReXp6mTp2qtm3bavXq1ZIkT09PDR482OQqAQBAfWTvrzAiZFbjww8/1Msvv6zbb79dO3fu1CuvvKLNmzdr2LBhkkTABAAAV81q5ymTkFmNBQsWKDU1VVu3btV3332nwsJCs0sCAACoF3jwpxpPPvmkMjIy5O3traeeesrscgAAgB2x2Ww1muobejKrkJubq5MnT+qjjz6Si4uLXnvtNZWVlUmSHB0ddenSJZMrBAAA9Vl9DI41QU9mFZo3b67HH39cAwYMUGBgoAoLC3Xx4kVduHBBXbt21ebNm5WQkGB2mQAAoJ6yylajqb6hJ/MyfH195evrK0maOnVq+fKZM2dKkrp27aovvvjCjNIAAADqBUImAACACez9djkhEwAAwAR2njEJmQAAAGaw2nnK5MEfAAAAGI6eTAAAABMwJhMAAACGI2QCAADAcPY+JpOQCQAAYAJCJgAAAAzH7XIAAAAYzmrfGZNXGAEAAMB49GQCAACYgNvlAAAAMJy9h0xulwMAAMBwFpu9x2gAAIA66P3tu2vU/v8CutVSJbWDkHmdlJz4t9klVMn51v8nSTqbsMbkSqp2c8RQ/fzUeLPLqFbrt+J0fMRTZpdRpTYfvCVJ+nnMcyZXUrXW7yyWJJ2MmWluIdXwnDtTR3r2M7uManXYkVLjf7yup1//ofzg73tNrqRqIx7qbHYJQL3H7XIAAAAYjpAJAAAAwxEyAQAAYDhCJgAAAAxHyAQAAIDhCJkAAAAwHCETAAAAhiNkAgAAwHCETAAAABiOkAkAAADDETIBAABgOEImAAAADEfIBAAAgOEImQAAADAcIRMAAACGI2QCAADAcA0qZKanpysiIsLsMgAAAOxegwqZAAAAuD6czC7ADMeOHVNsbKxyc3N1ww036MUXX5SPj49iYmLUpEkT7d+/X9nZ2Xr22Wc1ePBg5efna/Lkyfrpp5/UunVrnTp1SvHx8fLy8jL7VAAAAOqkBtmTGR0drYiICG3evFlTp07V888/r+LiYknSqVOn9NFHH+mvf/2r5s+fL0l644031K5dO23ZskXPPvusDh8+bGb5AAAAdV6DC5mFhYX66aef1LdvX0nS/fffr2bNmuno0aOSpAcffFAWi0UdO3ZUbm6uJOnrr79WaGioJOnee+9Vx44dzSkeAACgnmhwIdNms112WVlZmSTJ1dVVkmSxWMrXOzo6XnY7AAAAXF6DC5lNmjSRl5eXtm3bJknat2+fzpw5ow4dOlS5TY8ePbR582ZJ0qFDh3TkyJEKIRQAAAAVNcgHfxYsWKCZM2dqyZIlcnZ21pIlS+Ti4lJl+2effVZTp05VcHCwbrvtNrVq1UqNGjW6jhUDAADULw0qZPr6+srX11eSlJCQUGn93LlzK8wfOnRIkvT5559r5MiR6ty5s06ePKk//vGPatGiRe0XDAAAUE81qJB5tdq3b68ZM2bIarXKwcFBs2bNkoNDgxtpAAAAcMUImVfg3nvv1fr1680uAwAAoN6gOw4AAACGI2QCAADAcIRMAAAAGI6QCQAAAMMRMgEAAGA4QiYAAAAMR8gEAACA4QiZAAAAMBwhEwAAAIYjZAIAAMBwhEwAAAAYjpAJAAAAw1lsNpvN7CIAAABgX5zMLqChONKzn9klVKnDjhRJdb/GulyfVPdr/PXP+T9Ll5tbSDVajh0pid/Fa9VhR4pOxsw0u4wqec6dKUm6mPm9uYVUo5H3XZLq/u8iUJdxuxwAAACGI2QCAADAcIRMAAAAGI6QCQAAAMMRMgEAAGA4QiYAAAAMR8gEAACA4QiZAAAAMBwhEwAAAIYjZAIAAMBwhEwAAAAYjpAJAAAAwxEyAQAAYDhCJgAAAAxHyAQAAIDhTAuZ+/fvV0BAgIYPH67U1FQtW7as2vbr169XTEyMJGnMmDHKzs6usu3vrf89JSUlioyMVHp6evmy+Ph4PfzwwwoNDVVoaKhWrlx51fsHAACwd05mHTg1NVUhISGaMGGClixZUqNt33nnnWtaX52jR49q2rRpOnDgQIXlmZmZ+stf/qIHHnjgqvcNAADQUBgaMk+dOqVJkybpwoULcnBw0PTp05Wfn6958+bJxcVFvr6+yszM1OjRo7Vq1SpJkouLi1avXi1J8vT01ODBg3/3OL1799YHH3ygcePGafbs2fL29lZZWZkefvhhbdiwQeHh4frggw+0e/du/f3vf9f58+f1888/68EHH9TMmTMlSQsXLlRKSopatGghNzc39e7dW4MGDdK6des0evRorVixosIxMzMz9fbbb+vEiRPq2rWrpkyZIldXVyMvHwAAgN0wNGSuW7dOAQEBGj16tL766iulpaXpww8/1PLly9WxY0dNnTpVktSrVy8NGzZMkhQVFSWbzSZJVxQwfys0NFRbtmyRt7e3du3apU6dOqlly5YV2nz77bdKSkqSo6Oj+vfvryeeeEInTpzQ3r17lZSUpKKiIoWFhal3796SpMmTJ0tShZBZWFiou+66S9HR0WrTpo1iYmL05ptvavz48Vd3oQAAAOycoWMye/Tooffff18TJ05Ubm6uunXrJg8PD3Xs2FGSFB4ebuThNGDAAKWkpMhmsykpKUkhISGV2jzwwANq0qSJGjdurNatW+v8+fNKS0tTYGCgXFxc1KxZM/Xp06fa49x444165513dPvtt8vJyUn/93//py+//NLQcwEAALAnhobMzp07a8uWLerZs6eSk5O1aNGiCuudnIwdAurm5qZ27dopPT1dO3fu1COPPFKpzW9vaVssFtlsNjk4OMhqtV7xcU6ePKl169aVz9tsNsPPBQAAwJ4YGjLnz5+vTZs2KSwsTLGxsTp8+LAKCgrKH6JJSkq67HaOjo4qLS29qmOGhoZq3rx58vX1VePGja9oGz8/P23btk3FxcUqKCjQ9u3bZbH8//buPCzKcv8f+HsERZIOLgmhUoBLZe6liJmiKKXGqgi/g2Calt8EFE1zC5NFRVCK9BR2NJeDooiiEmkSqB1M9GBkoKJ5VFxwKZEETJaZ3x9c8xxHFimm7nvw/bour8t5huUtwsNn7uVzq+p8+5YtWyIqKgqXL1+GRqNBfHw8Ro4c+YfyEhERET0O9Doc5+fnh9mzZ2Pnzp0wMjJCZGQk2rVrh5CQEKjVanTq1KnW99NupHnqqafg5+f3uz7nyJEjsXjxYrz33nsNfh9HR0d8//338PDwgLm5OSwsLOrdxNO2bVuEhobi//7v/1BRUYF+/fph0qRJvysnERER0eNEr0WmlZUVtmzZUuO6dqo5KysLq1evBgAEBgYqz/fv3x/p6en1fmxPT094enoCgM7bmpqa4vvvv9d5W+3znTp1Ut4HADZv3gygejOQjY0NvvzyS1RUVMDb2xt2dnY6H0P7tlqvvfYaXnvttXozEhEREVE1qRYWpqamIi4urtbndu/erbfPY2tri9WrV+OLL76ARqOBu7s7nn/+eb19fCIiIqLH3V9aZNrb28Pe3r7O50ePHo3Ro0f/6Tlat26NdevW/emfh4iIiOhxxbPLiYiIiEjvWGQSERERkd6xyCQiIiIivWORSURERER6xyKTiIiIiPSORSYRERER6R2LTCIiIiLSOxaZRERERKR3LDKJiIiISO9YZBIRERGR3rHIJCIiIiK9Y5FJRERERHqn0mg0GtEhiIiIiKhp4UgmEREREemdsegAj4uSg/8WHaFOZo6DAQDlFwsEJ6lbC5tncPebQ6Jj1OtJp6G4HhopOkadng55HwBwbvBrgpPUreu/9wMAirYmCU5Stzb/bywK5y8RHaNeVssWo/LGLdEx6mRs2R4AcPjMBcFJ6jbkeVsAwEWviYKT1M0mcSMAGMR9hx5PHMkkIiIiIr1jkUlEREREescik4iIiIj0jkUmEREREekdi0wiIiIi0jsWmURERESkdywyiYiIiEjvWGQSERERkd6xyCQiIiIivWORSURERER6xyKTiIiIiPSORSYRERER6R2LTCIiIiLSOxaZRERERKR3LDKJiIiISO8MqsjMy8uDo6MjfH19kZGRgS+++KLet9+5cyfmzZtX79ts374dKSkpOtcyMzMxceJE5XFFRQX69esHNzc35U9VVdUf/4cQERERNXEGVWRmZGTA1dUV8fHxyM3NRUlJSaM/5okTJ1BeXg4AUKvVWL9+PWbNmgW1Wq28TX5+Pvr27Yvdu3crf4yMjBr9uYmIiIiaKmPRAa5fv4733nsPZWVlaNasGRYtWoS7d+8iMjISLVq0gL29PXJzczFlyhRs3boVANCiRQskJCQAADp06ICxY8c+8vPk5OQgIiIC9+/fR5s2bRAaGoqrV68iPT0dR48eRfv27fH000/j/PnzCAsLw+bNm5X3/fHHH3H79m14enrC2NgY7733HgYMGPDnfEGIiIiImgDhReaOHTvg6OiIKVOm4PDhwzhy5Aj+9a9/YcOGDejWrRvmz58PABg6dCh8fHwAAAEBAdBoNADQoAKzvLwcs2bNwv8RHgYAACAASURBVEcffYRevXrhq6++wqxZs5CUlIThw4djwIABePXVVwEAERERyMrK0nl/lUoFJycnvPPOOzh37hymTp2KvXv3om3btvr8UhARERE1GcKnyx0cHLB+/XrMnj0bd+7cwYABA2BpaYlu3boBALy8vBr9OS5evIi//e1v6NWrFwBg1KhRKCgowN27dxv0/j4+PggICEDz5s3RvXt39OrVCydOnGh0LiIiIqKmSvhI5ksvvYQvv/wSBw8eRGpqKkpLS3WeNzZufMQH11dqaTSaBm/eSU5ORr9+/fDMM88o79u8efNG5yIiIiJqqoSPZK5YsQJ79uyBh4cHQkJCcPbsWZSUlODUqVMAUGPnt5aRkREqKysb9Dns7Oxw584dnDx5EgCQmpqKDh06oHXr1jAyMnpksZmfn4/169cDAP773//i9OnTeOmllxr6TyQiIiJ67AgfyfTz88Ps2bOxc+dOGBkZITIyEu3atUNISAjUajU6depU6/v1798f77//Pp566in4+fnV+zlatGiBmJgYhIWF4d69ezA3N0dMTAwAYNCgQVi1ahWefPJJvP7667W+//Tp07FgwQK88cYbUKlUiIyMhJmZWeP+4URERERNmPAi08rKClu2bKlxfceOHQCArKwsrF69GgAQGBioPN+/f3+kp6fX+7E9PT3h6ekJAOjbty8SExNrvM2YMWMwZswYnWv29vawt7dXHpuZmSE2NraB/yIiIiIiEl5kNlZqairi4uJqfW737t1/cRoiIiIiAgygyHx4VPFho0ePxujRo//CRERERET0KMI3/hARERFR08Mik4iIiIj0jkUmEREREekdi0wiIiIi0jsWmURERESkdywyiYiIiEjvWGQSERERkd6xyCQiIiIivWORSURERER6xyKTiIiIiPSORSYRERER6R2LTCIiIiLSO5VGo9GIDkFERERETQtHMomIiIhI71hkEhEREZHescgkIiIiIr1jkUlEREREescik4iIiIj0jkUmEREREekdi0wiIiIi0jsWmURERESkdywyiYiIiEjvWGQSERERkd6xyCQiIiIivWORSURENRQXF9e4dvXqVQFJiMhQscg0INnZ2di6dSvKy8tx/Phx0XFquHPnDo4cOQIAiIuLQ1BQEAoKCgSn0lVQUIA9e/ZAo9Hggw8+wNixY/Hjjz+KjqVITk6u8Wffvn04e/as6GiKzMzMGte+/vprAUnqVl5ejk8//RRz585FSUkJVq9ejfLyctGxdMj681xYWIhr167B19dX+fu1a9dw+fJlvPXWW6Lj6di1a1eNa/Hx8QKS1E379dP+KSwsxO3bt0XHwpYtWwBU/6x89NFH8PT0xPjx47F27VpUVlYKTldNo9Eof79z5w7S09Nx+PBhlJWVCUxFv4dK8+D/Iklr48aNSEtLw82bN5GQkIC///3vGDdunFQ3/bfeeguDBg3CCy+8gKioKEycOBFJSUnYvHmz6GgKX19feHl5wczMDBs3bsSMGTMQHR2NhIQE0dEAAIGBgTh16hRGjBgBADh48CAsLCxQVlYGFxcXvPnmm8Kypaamory8HLGxsQgKClKuV1RUYO3atThw4ICwbA9btGgR2rZti/T0dCQmJmLx4sVQq9WIjo4WHQ2A3D/P8+fPR1ZWFm7evAkLCwvlurGxMRwdHbFgwQKB6apt2LABJSUlSEhIgI+Pj3K9srISKSkpSEtLE5hOl4eHB86dO4du3bpBo9Hg3LlzaN++PYyMjBAWFgYHBwdhuXbt2oWwsDD8+uuvmDx5MjQajVKkR0RECMn1IG3G48ePIzg4GL1794ZarcaZM2ewYsUK9O/fX3REegRj0QGoYXbt2oXt27dj/PjxaNOmDXbs2AEvLy8pfilpFRcX46233kJYWBg8PDzg7u6OTZs2iY6l4/79+3B3d8fChQvh4uKCl19+WaoRrlu3bmHXrl3429/+BqC66Jw2bRq2bdsGT09PoUVmaWkpTpw4gdLSUmRlZSnXjYyMEBwcLCxXbfLy8rBr1y4cPnwYpqamiIyMhIuLi+hYCpl/npctWwYAWLt2Ld5++23BaWpnY2OD3NzcGtdNTEywfPlyAYnqZmlpibCwMPTo0QMAkJ+fj9WrV2PBggUICAhAUlKS0HzHjx9HcnIymjWrntgMDw/HqFGjhGZ62MqVK/H555/jhRdeAAD897//xcyZM7Fnzx7ByehRWGQaiGbNmqFFixbKYxMTExgZGQlMVJNarUZubi7S0tLwr3/9C6dPn0ZVVZXoWDqMjIywf/9+HDx4EDNmzEBaWppyc5VBUVERWrVqpTw2MTFBcXExjI2NoVKpBCYDvLy84OXlhe+++w4ODg4oKSmBWq1WCmKZqFQqlJeXK1+zoqIi4V+/BxnCz7O3tzfi4+Nx584dnWnLgIAAgamqOTo6wtHREaNGjULnzp11nvvtt98Epard1atXlQITAJ577jkUFBTAysoKarVaWK7i4mL88MMP6NixIwoKCmBjYwOgenq/efPmwnLVpqKiAt26dVMe29nZgZOwhoFFpoEYMGAAIiMjce/ePaSlpWHbtm0YOHCg6Fg65syZgxUrVmDSpEmwtrbG+PHjMW/ePNGxdISGhmLDhg0ICQmBhYUFvvzyS4SHh4uOpXB2dsbEiRMxatQoqNVqfP3113ByckJycjLat28vOh4AoGPHjhg3bhwuX74MjUaDDh06ICYmBra2tqKjKfz9/TFp0iTcunULERERSEtLw/Tp00XHUhjCz/PMmTPx5JNPomvXrlIV6A+6dOkSZs6ciXv37kGj0UCtVuPevXs4evSo6GgKa2trREdHw83NDWq1GikpKXj22Wfx/fffC32B6+npiU8//RS5ublYtmwZ4uLikJSUhOjoaISGhgrL9aCCggJMmTIFGo0GcXFxePfdd3H58mWsX79eqvsN1Y1rMg2EWq3G9u3bceTIEajVajg4OMDb2xvGxnyd8HuVlJTg119/1bnWoUMHQWlqysjIQGZmJoyMjDBo0CAMHToUOTk5sLW1hbm5ueh4mDRpEry9vfH6668DqF6ruXXrVqnW3gLATz/9hKysLFRVVWHAgAF4/vnnRUdSPPzzPHDgQPj4+Ej18+zi4oK9e/eKjlGvkSNHIiwsDF988QWmTZuGtLQ03Lt3DyEhIaKjKbQbz44cOQIjIyM4ODjg3XffRXp6Ouzs7HRGOUUpKyvDE088gcLCQpiYmKBt27aiIwGoXmObn5+PH3/8ESqVCt7e3ti9ezfOnDmD6dOnw8zMTHREegQWmQaitLQUycnJ8PX1xY0bN5CQkIC3334bpqamoqMpNm7ciDVr1uDu3bs610+fPi0oUU2RkZHYvn07WrdurUy3qFQqfPPNN4KT/c+5c+dQXFysMx0k0wJ3d3d3JCcn61yTpSB5ONfD3N3d/6Ik9Vu6dClcXV2lKDDqMnfuXEyePFmq4vxhnp6e2LlzJ/7xj3+gR48eGDJkCEaPHo3U1FTR0YgInC43GLNnz8Zzzz0HAGjVqhXUajXmzp2LTz75RHCy/9m4cSOSk5OlGhV82DfffIPDhw/rrHuUyZIlS5CRkQFra2vlmkqlkmoDVYsWLZCXl4cXX3wRAJCbmyvNix3thqSCggJcunQJjo6OaNasGf7973+jS5cu0hSZzzzzDCIiIlBcXAwXFxe4uLigU6dOomPpOHfuHDw8PNCuXTuYmJhAo9FI94KsZcuWuHDhAjp37oxjx45h4MCBqKioEB1Lx86dOxEZGanMnmi/jqJffD+qbZZML2zJcLHINBDXrl3DZ599BgAwMzNDcHAw3NzcBKfSZWdnh6eeekp0jHo999xzKC8vl7bIzMzMxL59+9CyZUvRUeq0YMECBAYGKqPBxcXFWLVqlehYAP63M9rPzw979uxRpv2Ki4ulWpM5YcIETJgwAYWFhUhNTcX06dPRqlUrpXehDFavXi06wiMFBwfjo48+QlRUFD7//HNs27YN48aNEx1Lxz/+8Q9s3rxZZ+OKDNasWYOcnBz06tWrxiYaWV7Yvvnmm/VujpIhI9WPRaaBUKlUyM/PV0Yzz58/L9X6LaB6s4WLiwt69+6ts1NW+4tfBm5ubnB2dka3bt10Mspys7K2tpZ+12SfPn2wf/9+XLx4EWq1Gra2tjo7pWVw8+ZNtG7dWnlsamqKW7duCUxU0927d5GZmYnMzExUVVXhlVdeER1JR8eOHbF371789NNPmDZtGvbv3y/NSLCfn5+yGUmj0WDKlCkwNTWFlZUV8vLyBKfTZWFhIV2BCQCff/45/P39MXHiRDg5OYmOU6upU6di1qxZiIiIkLKLBT2aXFUK1en999/H5MmTYWlpCaC6JcuKFSsEp9K1cuVKuLi4oGPHjqKj1CkmJgYLFy6Udkrf3NwcY8aMQd++fXUKNxkK9fnz59f7vAwZtRwdHTFp0iQ4OztDo9Hgq6++kqr337Rp05CXl4eRI0dixowZ6N27t+hINURHR+P69evIy8vD1KlTkZSUhDNnzkjRMSIwMFB0hAZ78cUXERQUhFdeeQUmJibKddEFe/PmzbF06VLs2LFD2iLzlVdewTvvvINDhw4hLCxMdBz6A7jxx4CUl5fj7NmzMDY2hp2dnXSjR15eXkhMTBQdo14+Pj7SnO5Tm9qOyQOqT74Qra5sWjJkfND+/ftx7NgxqFQqODg4SPWLND09HUOGDJFuNuJB7u7u2LVrFzw8PJCcnIzKykq4urpyU83vVNeLM5lelMlMo9Hg/Pnz6NKli+go9AfIe4cjAMAnn3yCwMBAg7hRvfTSS1i+fDmGDBmi08xXpgXk3bt3R2BgYI2MokcVbt26hfbt28Pe3l5ojvo0pIjUHgMnA2tra7Rr1w4ajQZVVVXYsWOHNOv1evfujffeew/fffcdqqqqYG9vjyVLlki1plnbw1E7LV1eXi7VwQWGYtmyZaioqMCFCxdQVVWFrl27SvXioraODC1btoSdnZ0U0/wqlQo3btyoUWR+/fXXcHZ2FpSKGkqe73SqlXYH74ABAwQneTTtWqgH10TJsoBc6969ezAzM8OJEyd0rosuMhctWoS4uDhMmDBBuaZSqaTc0VsfWSZGFi1ahGPHjqG4uBh2dnY4c+YM+vXrJ02RuXjxYvTt2xfh4eFQq9XYtm0bFi5ciLi4ONHRFK+//jpmzpyJ4uJibNiwAXv27MEbb7whOpbByc3NRVBQEFq3bg21Wo2ff/4Za9askWaJxDfffINTp05hxIgRAICDBw/CwsICZWVlcHFxEXqUbWpqKsrLyxEbG4ugoCDlekVFBdauXcsi0wBwutxAvPXWW1i3bp3oGA0i83GDAKQeVbh9+7Y0jZD/CFlGMocPH479+/cjLCwM/v7+uHfvHpYvX474+HjR0QBUb0DbvXu3zjVZeo0+6Ntvv9VpGD9s2DDRkQyOj48P5s+frxSVOTk5CA8Px44dOwQnq+bj44O1a9cq9+uSkhJMmzYNGzZsgKenp9DzwRMTE3HixAmkp6dj+PDhynXtQRWjR48Wlo0aRp7frlSv3377DYWFhbCyshIdpU6XL19GcHCwznGDH330kXImrgxkH1Xw8PDACy+8AFdXVzg5OelsFKCGs7CwQPPmzdG5c2fk5+djzJgxNQ4JEEmlUun8PF+7dk2qFztaFhYWOr/cjx8/LtXyF0NQVlamc3/p06cP7t+/LzCRrqKiIp2WbiYmJiguLoaxsbHw40S9vLzg5eWF7777Dg4ODtIPYFBN8t3VqFa//PILhg8frjRG1pJpGjUkJARTpkzROW7wgw8+kOq4wfDwcMTExOiMKoSFhUkzqpCRkYGjR48iJSUF0dHRsLe3h6urKxwcHERHMyiWlpaIi4uDg4MDoqKiAFSvKZTFjBkz4O3tjd69e0Oj0eCHH36QbvdscHAwTp06BQsLC+WabMtfDIG5uTnS0tKU6egDBw7otNcSzdnZGRMnTsSoUaOgVqvx9ddfw8nJCcnJyWjfvr3oeACq22mNGzdOZwAjJiaG55cbAE6XG4gLFy7g0KFDOHr0KIyMjDB06FA4ODjonAwjmszHDWq5urrWmP6RLaNWVlYWIiMjcenSJWRnZ4uO0yC1fQ+IUFJSgkOHDmHMmDHYvHkzjhw5gokTJ2LgwIGioylu376NkydPQqPRoFevXmjXrp3oSDpGjRqFlJQUnX6y9PtdvHgRc+bMQUFBAYDqDWlRUVFSFUgZGRnIzMxUpqGHDh2KnJwc2NrawtzcXHQ8TJo0Cd7e3joDGFu3bpVqAINqx5FMA/HZZ5/h/v37GD9+PNRqNXbv3o1z585h4cKFoqMpZD5uUOvhUYW0tDSpRhVOnTqFvXv34sCBA7C1tcWkSZMwcuRI0bF0aNvaPCg+Ph6+vr54++23BaXSNWPGDGUNs5+fH/z8/AQn0lVRUYEvv/wSx44dg7GxMX7++WeMGzdO+PTkg3r37o1Lly7Bzs5OdBSD9GDD+JYtW6JTp07QaDQwNTXF4sWLpRoR7tSpE15//XVl455syyKKioqUAhMARo8ejU8//VRgImooFpkG4ocffsC+ffuUx8OHD5dup2dtxw3GxMSIjqUjLCwMc+bMUYpza2trqZraL1q0CG5ubkhISJCqnQ0AbNiwASUlJUhISMDVq1eV65WVlUhJSYGvr680C/Hv3bsn9Rrm0NBQlJSUwMPDQ3nRmJ+fj0WLFomOphg4cCDeeOMNWFhYwMjIyOA6HYhmKA3jlyxZgoyMDJ1ZMdmWRRjCAAbVjkWmgejUqRMuXbqEZ599FgDw888/K6f/yOLB4wY1Gg1sbGykaxhvY2ODxMRElJSU4O7du9IUIdo+mZ988glUKhXKy8tx7do15XkZTiiysbFBbm5ujesmJiZYvny5gER1KyoqknoNc05Ojs4SjeHDh8PNzU1gopri4uKwceNGKb73DJEhtJ0DgMzMTOzbtw8tW7YUHaVOtQ1grFq1SnQsagAWmQaisrISbm5uePnll2FsbIzs7Gy0b98e/v7+AOQ4e/v27dsIDQ1VGkwPHDgQH374oVQjcgUFBZg1a5Z0C8i1fTK1U2wPLpWWZfRo3bp12Lx5M1QqFaZPny46Tr0enra/evUqWrZsibNnz0rRYNrS0hKXL19WRo9u3rwpzSYLrTZt2uDll1+Wagqf9M/a2lqa/rZ1eXAAQ61Ww9bWVroBDKodN/4YiGPHjtX7vAyvmgMCAtC3b194e3tDo9EgISEB//nPf6RqMM0F5H/csGHD4OrqiqSkJPj4+NR4PiAgQECq2gUGBuL06dMYMWIENBqNNA2mtS8iioqKcOXKFfTv3x/NmjXDiRMn0LVrV2n6eALVo0fnzp3DoEGDdE7Hkun/mRpv1qxZyMnJQd++fXUKNxlOk6vrpDstGTJS/TiSaSBkKCIf5fLly1i9erXyeOrUqUIb+dZG1gXkhnAzXbNmDTIyMkTHaJBbt25h586dSj+9wMBATJs2Ddu2bYOnp6ewIrOudXqTJ0/+i5M8WocOHThV/hh49dVX8eqrr4qOUStD+L1H9WORSXpjCA2mZV1Abgg30+7du6N79+7o0aMHhg4dKjpOvWRtMP3g//OpU6dQVlamnK1+5coVqb4PAgICUFZWhoKCAnTr1g2//fYbnnjiCdGxSE+068Dt7e1FR6nTw10s6nobGU4Zo9rJVQGQQTOEBtMLFy6Ucge8Id1M//nPf9Z7xKkM64NlbzAt+9nqAPDdd98hJCQEVVVV2LZtG9544w2sXLkSgwcPFh2N9EC7DnzChAnKNe16cFnWgTcEV/zJjUUm6Y2VlRWSk5Nx8uRJqNVqLFmyRLoG00VFRQa7gFyWm2mPHj1QXFwMLy8vGBsbIyUlBdevX4evr6/oaIrZs2frNJieMmWK0mB65cqVouPhyJEjtZ6tLpNVq1Zhy5YtmDp1Ktq3b4/4+HjMmjWLRWYToV0rv2PHDrRt21Zwmj+OG9PkxiKT9CY4OBhfffUVHB0dRUepU1RUFBwdHdG1a1fRUX43WW6mx48f1zmGs2fPnhg7dqxUU71A9UalYcOG6Vzr06ePoDS6ZD9bHQDUarXOqG+XLl0EpqE/i4eHB1544QW4urrCyclJp+UXUWOxyCS96dKlC1avXo3evXvr9FyT6eQIa2trzJ8/v0ZGd3d3gakMy/3793H+/Hl07twZAHD69Gk0a9ZMcCrDIvvZ6gDw9NNPIyMjAyqVCr/++ivi4+O5EagJysjIwNGjR5GSkoLo6GjY29vD1dUVDg4OoqNRE8Aik/Tmzp07yMrKQlZWlnJNtpMj2rRpA6D6BKUHschsuLlz58Lf3185DKC0tJSNkX+niIgIHDp0CL169YKzszNSUlLw4Ycfio6lIzQ0FBERESgsLMTIkSNhb2+P0NBQ0bFIz5o1a4ZBgwZh0KBByMrKQmRkJAICApCdnS06WoPIsoyIasc+mUQGwt3dHcnJyaJj4OTJk8jMzET//v0RGxuL/Px8REVFYciQIaKjNQmybPB60N27d3H9+nWDXGZC9Tt16hT27t2LAwcOwNbWFq6urhg5cqRUJwDt2rWrxubI+Ph4+Pr6IjU1VZrjbKkmjmRSo2kbTNdFppHMgwcPYs2aNSgqKtJ5BSzLTsr6bqYPn2IjSnh4OIKCglBYWAgzMzMkJycjICCARaaeyPK6PzExEdnZ2Zg7dy7c3d3RqlUruLm5Ydq0aaKjkR4tWrQIbm5uSEhIkOp0NgDYsGEDSkpKkJCQgKtXryrXKysrkZKSAl9fXxaYkmORSY2mbTC9fft2tGzZEu7u7squ4/v37wtOpysiIgILFy5Ely5dpNlIAxjWzVStVmPw4MGYPXs2nJ2dYWVlhaqqKtGxmgxZvi+3bt2Kzz77DCkpKXBycsLChQsxfvx4FplNhLZP5ieffAKVSoXy8nJcu3ZNeV6G9bc2NjbIzc2tcd3ExES6bgxUOxaZ1GjaXcWRkZFISkpSrvfp0weenp6iYtXqySeflHL3uyHdTE1NTbF+/XpkZWUhJCQEmzZt0ml8Tk2HhYUFDh06BH9/fxgbG0v3opH+OG2fTO1M1IMj6LL0yVy3bh02b94MlUqF6dOni45DfwCLTNKb+/fv48KFC7C1tQUA5Ofno7KyUnCqasePHwdQvQM+PDwcTk5OOqcRid4Bb0g30+joaCQmJiI2Nhbm5ua4ceOGFL0nSb+6dOmCd955B1euXIGDgwNmzpyJnj17io5FeqLtk5meni44Sd2uXLmCmJgYJCUl1bqMJCAgQEAq+j1YZJLezJs3D35+frC0tIRGo8Evv/wiTfERGxur/L2wsBD5+fnKYxl2wBvSzdTS0lInz5w5cwSmaXpkWZO5dOlSfP/99+jatStatGgBV1dX6Y8TpYabP39+vc8vW7bsL0pStzVr1iAjI0N0DGoEFpmkN4MHD0Z6ejrOnj0LlUqF5557Tpqzyzdv3gwAOHfuXI0dsjk5OSIi6eDN9PFiCBu8fv31V+Tl5eHYsWPQaDRQq9XYt28fVqxYIToa6YFshyfUpnv37ujevTt69OjBFzgGii2MSG+Ki4sRFRWFgoICxMbGIjIyEvPmzYO5ubnoaMjOzoZarcaiRYsQERGhjBZVVlbiww8/xP79+wUnrHbo0CHeTJuwBzd4+fj4KNe1G7zS0tIEptPl7+8PKysr5OTkYMSIETh48CB69uwp3Rph+vPI0k7LkDqYkC45hpmoSfjggw/wyiuv4OTJk3jiiSdgYWGBOXPmYO3ataKj4ciRIzh27Bhu3ryJjz/+WLlubGwMb29vgcl0/fOf/8S6devqfJ43U8NmSBu8bt68iU2bNiEyMhLOzs6YMmUKJk6cKDoW/YVkGYPq0aMHiouL4eXlpXQuuX79Onx9fUVHo0dgkUl6c+XKFXh7e2Pr1q1o0aIFgoOD4erqKjoWgP+1WUpOTpb6dB/eTJs2Q9rgpZ2BsLW1xZkzZ9C7d2/BieivJks7rePHj2PHjh3K4549e2Ls2LEGMeX/uGORSXpjZGSEu3fvKjemixcvSnemdZ8+fRAeHo6ysjJlndmVK1cQHx8vOhoA3kybOkPa4DVw4EAEBQXh/fffx+TJk5GXlyfVKTD0+Lh//z7Onz+Pzp07AwBOnz4t3e8Wqh2LTNKbwMBA+Pn5obCwEO+++y5ycnKwdOlS0bF0zJo1C46OjsjOzoaHhwcOHDgg1VF5vJk2bYa0wSs4OBgFBQXo2LEjVq1ahePHj0s/+kpN09y5c+Hv7w9LS0sAQGlpKVatWiU4FTUEi0zSGwcHB4wYMQKbNm3Cf/7zH7z55pvSbWKpqKhAUFAQKisr0b17d4wfPx5jx44VHUvBm2nTZmi7ZX/66Sds2bIFxsbGGDRokPJ9SY8HWdZkmpubY8KECejfvz9iY2Nx9epV/PLLL6JjUQOwyCS9CQ0NRWlpKZYvXw61Wo3du3dj6dKlWLhwoehoClNTU5SXl8PGxgZ5eXl4+eWXRUfSwZvp48EQNnitXLkS2dnZGDVqFNRqNT7++GP8+OOPeOedd0RHIz0yhHZa4eHhCAoKQmFhIczMzJCcnIyAgAAMGTJEdDR6BBaZpDc5OTnYu3ev8nj48OFwc3MTmKgmV1dXTJs2DdHR0fD29sa3334r1egMb6aPB0PY4HXw4EHs3LkTzZs3BwD4+Phg7NixLDKbiAfbaV29elW5rm2n5evri9GjRwtM+D9qtRqDBw/G7Nmz4ezsDCsrK1RVVYmORQ3AIpP0xtLSEpcvX4a1tTWA6hYo7du3F5xK1/jx46FWq7F48WJYWVnBwcFBqhZGvJk+Hgxhg5e5uTlKS0vRunVrANVLTczMzASnIn0xpHZapqamWL9+PbKyshASEoJNmzahVatWomNRA7DIpEbTNsotKiqCq6sr+vfvDyMjI2RnZ0u1qQYAwsLCUFpaCg8PGYxFlQAAAsFJREFUD2VK//r169JM6fNm+niQeYOX9rhBtVoNNzc3DB8+HEZGRjh8+DDs7OwEpyN9MaR2WtHR0UhMTERsbCzMzc1x48YNaY4spvrxxB9qtGPHjtX7vEyjMy4uLjpT+tpfpA9eE+nGjRtITEzEoEGD0K9fP0RFRcHPzw9PP/206GikR99++y3mzZtXY4PXiy++KDgZHnnCy8Pr98gwDRs2DK6urkhKStI5fUpLpnZaZLg4kkmNJlMR+SiyT+lbWlrq3NznzJkjMA39WWTe4NWQIlKW4wbpjzOkdlpkuFhk0mPBkKb0qekz9A1enAAzfIbWTosME4tMeixoj5V82KRJk/7iJESGv8FLluMGqfEMoZ0WGS4WmfRYMKQpfWr6uMGLZGEI7bTIcLHIJCL6i3G3LMnCENppkeFikUlE9Bcz9A1eXJPZdMjcTosMH4tMIiKqwRCOG6TGmzt3Lvz9/Wu00yLSBxaZRESkMKTjBqnxZG6nRYaPY+JERKSwsbGp9bqMxw1S44WHh6Nnz5467bQ+/vhj0bGoieBIJhERKQzpuEFqPENvp0VyY5FJRESKK1euICYmBklJSbVu8OFxg00L22nRn4nT5UREpFizZg1atGghOgb9RaKjo1FWVsZ2WvSnUGnYi4KIiB5y6NAhHjdIRI3CIpOIiGrw8/Or9/hIHjdIRI/CNZlERFQDjxskosZikUlERDXwuEEiaixu/CEiohq0xw1q8bhBIvq9OJJJREQ18LhBImosviwlIqIatMcNLliwAGZmZrhz5w6PGySi34VFJhER1cDjBomosVhkEhFRDdrjBg8ePMjjBonoD2GRSURENTx43OCwYcN43CAR/W4sMomIqAYeN0hEjcUTf4iIiIhI7ziSSURERER6xyKTiIiIiPSORSYRERER6R2LTCIiIiLSOxaZRERERKR3/x9BRXOeQdxi1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 descr="C:\Users\togara\Dropbox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1661715"/>
            <a:ext cx="5496477" cy="488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020" y="1530294"/>
            <a:ext cx="57245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recommendation for home values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Square footage of living </a:t>
            </a:r>
            <a:r>
              <a:rPr lang="en-US" sz="2800" dirty="0" smtClean="0"/>
              <a:t>space is key</a:t>
            </a:r>
            <a:endParaRPr lang="en-US" sz="2800" dirty="0" smtClean="0"/>
          </a:p>
          <a:p>
            <a:pPr lvl="1"/>
            <a:r>
              <a:rPr lang="en-US" sz="2800" dirty="0" smtClean="0"/>
              <a:t>High grade building</a:t>
            </a:r>
          </a:p>
          <a:p>
            <a:pPr lvl="2"/>
            <a:r>
              <a:rPr lang="en-US" sz="2400" dirty="0" smtClean="0"/>
              <a:t>Doesn’t need to be a new build – just needs to be high quality workmanship </a:t>
            </a:r>
          </a:p>
          <a:p>
            <a:pPr lvl="1"/>
            <a:r>
              <a:rPr lang="en-US" sz="2800" dirty="0" smtClean="0"/>
              <a:t>Pick a neighborhood with large homes nearby </a:t>
            </a:r>
          </a:p>
          <a:p>
            <a:pPr lvl="2"/>
            <a:r>
              <a:rPr lang="en-US" sz="2400" dirty="0" smtClean="0"/>
              <a:t>Better to be the worst house in a good neighborhood </a:t>
            </a:r>
          </a:p>
          <a:p>
            <a:pPr lvl="1"/>
            <a:r>
              <a:rPr lang="en-US" sz="2800" dirty="0" smtClean="0"/>
              <a:t>Northwest area of King County is best</a:t>
            </a:r>
          </a:p>
          <a:p>
            <a:pPr lvl="2"/>
            <a:r>
              <a:rPr lang="en-US" sz="2400" dirty="0" smtClean="0"/>
              <a:t>Focus on top 5 zip codes </a:t>
            </a:r>
          </a:p>
          <a:p>
            <a:pPr lvl="2"/>
            <a:r>
              <a:rPr lang="en-US" sz="2400" dirty="0" smtClean="0"/>
              <a:t>Close to the water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3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053" y="2312636"/>
            <a:ext cx="10899913" cy="35912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7879"/>
          </a:xfrm>
        </p:spPr>
        <p:txBody>
          <a:bodyPr/>
          <a:lstStyle/>
          <a:p>
            <a:r>
              <a:rPr lang="en-US" dirty="0" smtClean="0"/>
              <a:t>How do we go about predicting home values in King County?</a:t>
            </a:r>
            <a:endParaRPr lang="en-US" dirty="0"/>
          </a:p>
        </p:txBody>
      </p:sp>
      <p:sp>
        <p:nvSpPr>
          <p:cNvPr id="4" name="AutoShape 2" descr="Image result for king coun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king coun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Image result for king coun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40" y="2868750"/>
            <a:ext cx="5715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5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9773A-CEAC-485B-95EF-E9E91B74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“OSEMN”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6607A7-AC68-46E1-A785-3DC1598D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dirty="0"/>
              <a:t>btained housing data on </a:t>
            </a:r>
            <a:r>
              <a:rPr lang="en-US" dirty="0" smtClean="0"/>
              <a:t>21,000</a:t>
            </a:r>
            <a:r>
              <a:rPr lang="en-US" dirty="0"/>
              <a:t>+ King County homes </a:t>
            </a:r>
          </a:p>
          <a:p>
            <a:r>
              <a:rPr lang="en-US" b="1" dirty="0"/>
              <a:t>S</a:t>
            </a:r>
            <a:r>
              <a:rPr lang="en-US" dirty="0"/>
              <a:t>crubbed the data for missing values, non-numbers, placeholder values</a:t>
            </a:r>
          </a:p>
          <a:p>
            <a:r>
              <a:rPr lang="en-US" b="1" dirty="0"/>
              <a:t>E</a:t>
            </a:r>
            <a:r>
              <a:rPr lang="en-US" dirty="0"/>
              <a:t>xploratory data analysis (EDA)  </a:t>
            </a:r>
          </a:p>
          <a:p>
            <a:r>
              <a:rPr lang="en-US" b="1" dirty="0"/>
              <a:t>M</a:t>
            </a:r>
            <a:r>
              <a:rPr lang="en-US" dirty="0"/>
              <a:t>odeled the data using multiple linear regression</a:t>
            </a:r>
          </a:p>
          <a:p>
            <a:r>
              <a:rPr lang="en-US" dirty="0" err="1"/>
              <a:t>I</a:t>
            </a:r>
            <a:r>
              <a:rPr lang="en-US" b="1" dirty="0" err="1"/>
              <a:t>N</a:t>
            </a:r>
            <a:r>
              <a:rPr lang="en-US" dirty="0" err="1"/>
              <a:t>terpreted</a:t>
            </a:r>
            <a:r>
              <a:rPr lang="en-US" dirty="0"/>
              <a:t> the data to determine the most important factors in valuing a home in King County</a:t>
            </a:r>
          </a:p>
        </p:txBody>
      </p:sp>
    </p:spTree>
    <p:extLst>
      <p:ext uri="{BB962C8B-B14F-4D97-AF65-F5344CB8AC3E}">
        <p14:creationId xmlns:p14="http://schemas.microsoft.com/office/powerpoint/2010/main" val="7704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971B8-EB5B-4F34-B1EB-370B5497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18" y="377687"/>
            <a:ext cx="11698357" cy="1292087"/>
          </a:xfrm>
        </p:spPr>
        <p:txBody>
          <a:bodyPr/>
          <a:lstStyle/>
          <a:p>
            <a:r>
              <a:rPr lang="en-US" dirty="0"/>
              <a:t>Most important variables to predict home prices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364FBB-2176-456E-A14F-73A4416DA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dirty="0" smtClean="0"/>
              <a:t>Square footage of the home</a:t>
            </a:r>
          </a:p>
          <a:p>
            <a:pPr marL="514350" indent="-514350">
              <a:buAutoNum type="arabicPeriod"/>
            </a:pPr>
            <a:r>
              <a:rPr lang="en-US" sz="3600" dirty="0" smtClean="0"/>
              <a:t>Grade/build quality </a:t>
            </a:r>
          </a:p>
          <a:p>
            <a:pPr marL="514350" indent="-514350">
              <a:buAutoNum type="arabicPeriod"/>
            </a:pPr>
            <a:r>
              <a:rPr lang="en-US" sz="3600" dirty="0" smtClean="0"/>
              <a:t>Square footage of the lot</a:t>
            </a:r>
          </a:p>
          <a:p>
            <a:pPr marL="514350" indent="-514350">
              <a:buAutoNum type="arabicPeriod"/>
            </a:pPr>
            <a:r>
              <a:rPr lang="en-US" sz="3600" dirty="0" smtClean="0"/>
              <a:t>Square footage of neighbor’s homes </a:t>
            </a:r>
          </a:p>
          <a:p>
            <a:pPr marL="514350" indent="-514350">
              <a:buAutoNum type="arabicPeriod"/>
            </a:pPr>
            <a:r>
              <a:rPr lang="en-US" sz="3600" dirty="0" smtClean="0"/>
              <a:t>Location/neighborhood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88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832" y="156405"/>
            <a:ext cx="10515600" cy="1325563"/>
          </a:xfrm>
        </p:spPr>
        <p:txBody>
          <a:bodyPr/>
          <a:lstStyle/>
          <a:p>
            <a:r>
              <a:rPr lang="en-US" dirty="0" smtClean="0"/>
              <a:t>Square footage of the home </a:t>
            </a:r>
            <a:endParaRPr lang="en-US" dirty="0"/>
          </a:p>
        </p:txBody>
      </p:sp>
      <p:sp>
        <p:nvSpPr>
          <p:cNvPr id="4" name="AutoShape 2" descr="data:image/png;base64,iVBORw0KGgoAAAANSUhEUgAAAcQAAAGoCAYAAADYaZU+AAAABHNCSVQICAgIfAhkiAAAAAlwSFlzAAALEgAACxIB0t1+/AAAADl0RVh0U29mdHdhcmUAbWF0cGxvdGxpYiB2ZXJzaW9uIDMuMC4zLCBodHRwOi8vbWF0cGxvdGxpYi5vcmcvnQurowAAIABJREFUeJzs3Xmc1NWd6P3Pt9au3ruBZkcgtqJgRGzUJIRgNK4ZSSYmYsboZBEUM2ZmHnOTPPeZJGNm7pPcyXOT+IwgRJMxyXWLmhGNSoxK0HGjAVEQlFVoaGi6eu/a63fuH79fFdUL9EJXV3X39/16tVV16recbuz69jnne84RYwxKKaXUWOfKdQWUUkqpfKABUSmllEIDolJKKQVoQFRKKaUADYhKKaUUoAFRKaWUAjQgKqWUUoAGRKWUUgrQgKiUUkoB4Ml1BUYAXcpHKTUaSK4rkO+0haiUUkqhLcRR47evf8i2Qy38195GYgmLgM/NRyYUs+pvFlDk139mpZTqi+ji3n3K+x/Qh8FO/nrVawQ7Y0wuK2B8sZ+OaIL9jZ1MKi3g7qVzuWLupFxXUymVW9pl2gcNiH3L6x9QKJbgr1e9xofBEF9YMI1zJpcgYv9/fzDYycbdjew82sb/+/nzWHbRjBzXVimVQxoQ+6ABsW95+wMyxvB3D2/l2XfrueVjM6meWNLjmHjS4n+/+SEfHOvguvOncMnscXz5Yg2MSo1BGhD7oEk1I9gTWw7zzDv13HXl2b0GQwCv28VNF5/BnEklrNt2hP/a0zjMtVRKqZFBA+IIlbQM9768h3lTS7n9Ux855bEet4svXzyDuVNK+eO79az5y95hqqVSSo0c2mXat7z7AT305kHePdzKw28d5MaLZnDe1LJ+nZe0DI/VHuLdw63cdcVZfPPT1VmuqVIqj2iXaR80H38EMsaw8YPjjCvyMXdKab/Pc7uEL9VM58yqYn76pw+IJQ3/cHl1OglHKaXGMg2II9Ce4x0cbgnz+Qum4hpgMHO7hJ9+8Xw8LuGeF3dTWuDhG5+cnaWaKqXUyKFjiCPQ63uDlPg9XDC9fFDnP7rpEOdPL2fulFL+x7M7+clzu4a4hkopNfJoQBxhGjuifHCsnQtmlONxD/6fzyXCX18wjdKAl0c2HaQ1HB/CWiql1MijAXGEeXrbESwD82dUnPa1Aj43yxbOoDUc57//4d0hqJ1SSo1cGhBHmCe3HGZKeQGTSguG5HozKgv59JwqnnmnnuferR+Sayql1EikAXEE2X2snXcPt3LB9NNvHWb61FlVzJtayj89tZ2mztiQXlsppUYKDYgjyJNbD+N2CecPMpnmZFKZp63hON9/ajs6N1UpNRZpQBwhLMvw1NbDLK4eT3EWtnOaM6mUv7/8LJ55p54/bD085NdXSql8pwFxhNh6qJkjrRGumz8la/e47VMf4aKZlXz/qR0cDIaydh+llMpHGhBHiGfeqcfncXH5OROzcv2H3jzIo5sOseTsCSQsi7+5/w3iSSsr91JKqXykAXEEsCzDs+/Ws+SsCZQUeLN6r/JCH5+bP5VDzWH+/xd3Z/VeSimVT3Tptjz30JsH2d/YybG2KBVFPh5682DW7/nRaeV8cKydf395D4uqJ3DRrMqs31MppXJNW4gjwDt1LXjdwpxJve95mA1/9dEpTK8s5B8efVtXsVFKjQkaEPOcZQw7jrRx9sQS/B73sN3X73Xzi2UXcLQtwg/X7Ri2+yqlVK5oQMxzdU0hOqIJ5k7p356HQ2n+9HL+7tNn8oeth/njO7qKjVJqdNMxxDy362g7LoGzJg5fd2nKQ28eZFyRn2kVAe76/TYONYUoDXj58sUzhr0uSimVbdpCzHO7jrZzxrgiAr7h6y7N5HYJX7pwOgnL4oktdbqKjVJq1NKAmMfqmkMcbYsMazJNb8aX+Ll63mR2N3Tw5v6mnNZFKaWyRQNiHnt5VwNgL6uWaxfPqqS6qpjnttez73hHrqujlFJDTgNiHntxVwPjinyML/bluiqICF9YMA2Py8U3H9pKJJ7MdZWUUmpIaUDMU6FYgtf2BpkzqQQRyXV1ACgNePlSzTTeq2/jv/9Bd8VQSo0uGhDz1Ku7G4klLOZMzn13aaazJ5XyrcuqeWJLHb8bhlVzlFJquOi0izz10q4GSvwezhhXmOuq9PCty6p5p66FHzy1nWK/m89fMC3XVVJKqdOmLcQ8ZFmGF3c1sPisCXhc+fdP9MimQ3zqrCpmjiviHx/dxrd/vy3XVVJKqdOWf5+2iu1HWjneHuWyc6pyXZWT8nlc3PyxmcwaX8Tjm+u49+U9OqaolBrRNCDmoRd3NiACS87O34AIdlC85eMzOW9aGf+2/n3+/tG3NftUKTViaUDMQy/uOsaCGRVUFuV+ukVfvG4XN9RM59tXns1Tbx/hhjWvc6wtkutqKaXUgGlAzDNHWyNsP9yW192l3YkIFYU+brp4Bjvr2/nM//oL/9+f3s91tZRSakA0IOaZF3cdA+CyORNzXJOBO3dKGSs+NRsR4f5X9vNOXUuuq6SUUv2mATHPPL/9KLPGF3HWxOJcV2VQJpcFuPWTsynwuvibX77J5g917VOl1MggmhnYp2H5AT305kFC0QT/47mdfLJ6AlfOnTQct82allCMx2oPUd8a4ec3zOfq8ybnukpKjXX5seRVHtMWYh7ZebQNy8C8HGwGPNTKC308cfvHmTullJUPbWHVhj1Ylv7xpZTKXxoQ88j2w21UFHqZUl6Q66oMifU7jrF0/lTmTSnjfz7/Plf8bCP3bdib62oppVSvNCDmiXAsyZ6GDuZNKcubxbyHgtftYtnC6Xz+gql82NTJL17czfPbj+a6Wkop1YMGxDyx62gbSWOYO3Xkd5d2JyIsnFnJNy+tprLIx22/28x3n3iHps5YrqumlFJpmlTTt2H5AS35t5dpCce564qzcY2iFmJ3CcuivjXCfX/ZS5HPw9cXzeKWj88cEYsQKDXCjd4PliGiAbFvWf8Bbf6wmS+sfo1rz5vMJ84cn+3b5YVjbRH+vPMYO4604XYJ15w3mRsXTueS2eNwufT3Vqks0F+sPmhA7FvWf0DLf1PLK7sb+W9XnY3f48727fLK0bYImw40seNwK22RBGeMK+SLF07jsx+dwszxRbmunlKjiQbEPmhA7FtWf0B7Gjr4zM/+wpKzqvjMuSNvdZqhEk9abD/cyqYDzRwIdgJwzuRSFleP52MfGcd5U8sYV+zPcS2VGtE0IPZBA2LfsvYDMsZw5yNv86cdR/m/rjibYr/u1wz2pP53D7ey62g7B4Mhks7/oyUFHiaXFXDZORO5YHo5F82qpLxQxx6V6icNiH3QgNi3rP2A/ufzu1i1YS93XlbNpNLRMfdwqMUSFgebQhxtDVPfGqG+NUJjR5SEZRCBcyaVcvHsSi6aWcncKWVMrwyMqmkrSg0h/cXogwbEvg35D6gjmmD1hj3c+/JevnzxDP71c/N4+K1DQ32bUSuetKhrDrO/sYN9jZ0cDIZIWCdakedOLuWcyaVMLC2gsshLeaGPikIfxX4Pfq8Lv8eF3+NOP/e5XRpE1Vig/5P3QQNi3wb8A3r7UAtNnVESSUPSMiQsQzie5GhrhD0NHTy3vZ540nDB9HK+cOG0UT3NYjgkkhZH2yIcaYlwpDVMfUuYY21RYkmr39fweTICpceF32sHSr/Xed0tiGYe63ELLrG/3C7BJeByCW6nzH5ul6WOESD1zy5I+qMq9X9CKkCfeN3tESHzf5vM43s7JrMcpzzzXpn36a1eKn/MHl/EGeMGlXCm/5p90IDYBxF5HhjMXIjxQOMQV2coaf1Oj9bv9OR7/SD/6zjQ+jUaY67KVmVGAw2IWSIitcaYmlzX42S0fqdH63d68r1+kP91zPf6jUS6dJtSSimFBkSllFIK0ICYTWtzXYE+aP1Oj9bv9OR7/SD/65jv9RtxdAxRKaWUQluISimlFKABUSmllAI0ICqllFKABkSllFIK0IColFJKARoQ+3TVVVcZ7PVM9Uu/9Eu/RvJXv4zSz7x+0YDYh8bGfF7KUCmlhtZY/szTgKiUUkqhAVEppZQCshwQReQfRGSHiGwXkYdFpEBEZonImyKyW0QeFRGfc6zfeb3HeX9mxnW+55S/LyJXZpRf5ZTtEZHvZpQP+B5KKaXGNk+2LiwiU4E7gXONMWEReQxYBlwD/MwY84iI3Ad8HVjtPDYbY84UkWXAT4AbRORc57y5wBTgzyJylnObe4HPAHXAJhFZZ4x5zzm33/cY6PcWj8epq6sjEokM6mejeldQUMC0adPwer25ropSagzKWkDMuH5AROJAIVAPfBr4svP+g8APsYPVUuc5wOPAv4u9DfhS4BFjTBTYLyJ7gIuc4/YYY/YBiMgjwFIR2TnQe5gBLuhaV1dHSUkJM2fOTO9Urk6PMYZgMEhdXR2zZs3KdXWUUmNQ1rpMjTGHgZ8CB7EDYSuwGWgxxiScw+qAqc7zqcAh59yEc/y4zPJu55ysfNwg7tGFiCwXkVoRqT1+/HiP7y0SiTBu3DgNhkNIRBg3bpy2upXKgb4+88aKrAVEEanAbpHNwu7qLAKu7uXQVOust+hihrD8VPfoWmDMWmNMjTGmZsKECb2cggbDLNCfqVK50Z/PvLEgm0k1lwP7jTHHjTFx4Eng40C5iKS6aqcBR5zndcB0AOf9MqAps7zbOScrbxzEPZRSSo1x2QyIB4FLRKTQGQu8DHgPeBm43jnmFuAp5/k65zXO+y85Y3vrgGVOhugsoBp4C9gEVDsZpT7sxJt1zjkDvYdSSqkxLptjiG9iJ65sAd517rUW+A7wj05yzDjgAeeUB4BxTvk/At91rrMDeAw7mD4P3GGMSTpjgN8E1gM7gcecYxnoPUa7aDTK5Zdfzvz583n00Uf5+c9/TigUOuU5M2fOTK9Y8fGPf/yUx9bW1nLnnXcOWX2VUioXspplaoz5AfCDbsX7OJElmnlsBPjiSa7zr8C/9lL+LPBsL+UDvkc2bdjVwJqN+zjUHGJ6RSErFs9myZyqYbv/1q1bicfjvP3224Ad7G666SYKCwv7df5rr712yvdramqoqak57XoqpVQu6Uo1WbZhVwPfX7eDhvYI5QEvDe0Rvr9uBxt2NZzWdTs7O7n22ms5//zzmTdvHo8++ijPP/88c+bMYdGiRdx555189rOfpaGhgZtuuom3336b+fPn84tf/IIjR45w6aWXcumll/brXsXFxQDccMMNPPvsib8//vZv/5YnnniCDRs28NnPfhaAH/7wh3zta19jyZIlzJ49m3vuuSd9/I9+9CPmzJnDZz7zGW688UZ++tOfntbPQCk19Bo7ormuQs5oQMyyNRv34XULhT4PIvaj1y2s2bjvtK77/PPPM2XKFLZt28b27du56qqruPXWW3n66ad55ZVXOHr0KABVVVXcf//9fPKTn+Ttt9/mW9/6FlOmTOHll1/m5ZdfHtA9ly1bxqOPPgpALBbjxRdf5Jprrulx3K5du1i/fj1vvfUW//zP/0w8Hqe2tpYnnniCrVu38uSTT1JbW3ta379SKjvqW8fu1CcNiFl2qDlEwOvuUhbwuqlrPvUYXl/OO+88/vznP/Od73yHV155hf379zNr1iyqq6sREW666abTun5vrr76al566SWi0SjPPfccixcvJhAI9Dju2muvxe/3M378eKqqqjh27BivvvoqS5cuJRAIUFJSwl/91V8Nef2UGiobdjVw49o3WPSTl7hx7Run3aOjRgYNiFk2vaKQcDzZpSwcTzKton/jdydz1llnsXnzZs477zy+973vsW7duqzP4ysoKGDJkiWsX7+eRx99lGXLlvV6nN/vTz93u90kEgk0mVeNFNka5lD5TwNilq1YPJt40hCK2UEhFEsQTxpWLJ59Wtc9cuQIhYWF3HTTTdx111289tpr7N+/n7179wLw8MMPn/TckpIS2tvbB3XfZcuW8etf/5pXXnmFK6+8su8THIsWLeLpp58mEonQ0dHBH//4x0HdX6lsy9Ywh8p/2V7LdMxbMqeKu7F/yeqaQ0wboizTd999l29/+9u4XC68Xi+rV6+msbGRa6+9lvHjx7No0SK2b9/e67nLly/n6quvZvLkyQMeR7ziiiu4+eabue666/D5fP0+b+HChVx33XWcf/75nHHGGdTU1FBWVjageys1HA41hygPdF1gfiiGOVT+E+3KOrWamhrTPQFk586dnHPOOTmqUf9s2LCBn/70pzzzzDO5rkpaR0cHxcXFhEIhFi9ezNq1a1mwYEGXY0bCz1aNbjeufYOG9giFvhPthVAsQVVJAQ8vvySHNTtt/RpT8U+uNtH63dmuy3Dr1/euXaZq2Cxfvpz58+ezYMECvvCFL/QIhkrlg2wNc6j8p12mo9SSJUtYsmRJn8ddfPHFRKNd5x399re/5bzzzhvyOj300ENDfk2lhlq2hjlU/tOAOEjGmFGxO8Obb76Z6yqkafe9yhdL5lRpAByDtMt0EAoKCggGg/oBPoRSGwQXFBTkuipKqTFKW4iDMG3aNOrq6hjLG2lmQ0FBAdOmTct1NZRSY5QGxEHwer3MmjUr19VQSik1hLTLVCmllEIDolJKKQVoQFRKKaUADYhKKaUUoAFRKaWUAjQgKqWUUoAGRKWUUgrQgKiUUkoBGhCVUkopQAOiUkopBWhAVEoppQBdy1QpNcw27GpgzcZ9HGoOMV33GlR5RFuISqlhs2FXA99ft4OG9gjlAS8N7RG+v24HG3Y15LpqSmUvIIrI2SLydsZXm4j8vYhUisgLIrLbeaxwjhcRuUdE9ojIOyKyIONatzjH7xaRWzLKLxSRd51z7hFnx97B3EMplX1rNu7D6xYKfR5E7EevW1izcV+uq6ZU9gKiMeZ9Y8x8Y8x84EIgBPwB+C7wojGmGnjReQ1wNVDtfC0HVoMd3IAfABcDFwE/SAU455jlGedd5ZQP6B5KqeFxqDlEwOvuUhbwuqlrDuWoRkqdMFxdppcBe40xHwJLgQed8geBzznPlwK/MbY3gHIRmQxcCbxgjGkyxjQDLwBXOe+VGmNeN/bW9b/pdq2B3EMpNQymVxQSjie7lIXjSaZVFOaoRkqdMFwBcRnwsPN8ojGmHsB5TI2mTwUOZZxT55Sdqryul/LB3KMLEVkuIrUiUnv8+PEBfJtKqVNZsXg28aQhFEtgjP0YTxpWLJ6d66qNaZmfebmuSy5lPctURHzAdcD3+jq0lzIziPLB3KNrgTFrgbUANTU1fV1TKdWHzMzSEr8HYwyt4TjTNMs0L2R+5vknV4/Zz7zhmHZxNbDFGHPMeX1MRCYbY+qd7spUelkdMD3jvGnAEad8SbfyDU75tF6OH8w9lFJZksos9bqF8oCXcDxJPGn40dJ5GghVXhmOLtMbOdFdCrAOSGWK3gI8lVF+s5MJegnQ6nR3rgeuEJEKJ5nmCmC98167iFziZJfe3O1aA7mHUipLNLNUjRRZbSGKSCHwGWBFRvGPgcdE5OvAQeCLTvmzwDXAHuyM1K8CGGOaRORHwCbnuLuNMU3O89uB/wACwHPO14DvoZTKnkPNIcoD3i5lmlmq8lFWA6IxJgSM61YWxM467X6sAe44yXV+Bfyql/JaYF4v5QO+h1IqO6ZXFNLQHqHQd+LjRjNLVT7SlWqUUlmlmaVqpNCAqJTKqiVzqrj7urlUlRTQGo5TVVLA3dfN1YQalXd0cW+lVNYtmVOlAVDlPW0hKqWUUmhAVEoppQANiEoppRSgAVEppZQCNCAqpZRSgAZEpZRSCtCAqJRSSgEaEJVSSilAA6JSSikFaEBUSimlAA2ISimlFKABUSmllAI0ICqllFKABkSllFIK0IColFJKARoQlVJKKUADolJKKQVoQFRKKaUADYhKKaUUoAFRKaWUAjQgKqWUUoAGRKWUUgrQgKiUUkoBWQ6IIlIuIo+LyC4R2SkiHxORShF5QUR2O48VzrEiIveIyB4ReUdEFmRc5xbn+N0icktG+YUi8q5zzj0iIk75gO+hlFJqbMt2C/EXwPPGmDnA+cBO4LvAi8aYauBF5zXA1UC187UcWA12cAN+AFwMXAT8IBXgnGOWZ5x3lVM+oHsopZRSWQuIIlIKLAYeADDGxIwxLcBS4EHnsAeBzznPlwK/MbY3gHIRmQxcCbxgjGkyxjQDLwBXOe+VGmNeN8YY4DfdrjWQeyillBrjstlCnA0cB34tIltF5H4RKQImGmPqAZzHKuf4qcChjPPrnLJTldf1Us4g7tGFiCwXkVoRqT1+/PjAvmullBphMj/zcl2XXMpmQPQAC4DVxpgLgE5OdF32RnopM4MoP5V+nWOMWWuMqTHG1EyYMKGPSyql1MiW+ZmX67rkUjYDYh1QZ4x503n9OHaAPJbqpnQeGzKOn55x/jTgSB/l03opZxD3UEopNcZlLSAaY44Ch0TkbKfoMuA9YB2QyhS9BXjKeb4OuNnJBL0EaHW6O9cDV4hIhZNMcwWw3nmvXUQucbJLb+52rYHcQyml1BjnyfL1/w743yLiA/YBX8UOwo+JyNeBg8AXnWOfBa4B9gAh51iMMU0i8iNgk3Pc3caYJuf57cB/AAHgOecL4McDuYdSSikldoKmOpmamhpTWzumx5mVUqNDbzkUPfgnV5to/e5s12W49et715VqlFJKKTQgKqWUUoAGRKWUUgrQgKiUUkoBGhCVUkopQAOiUkopBWR/HqJSahTZsKuBNRv3cag5xPSKQlYsns2SOVV9n6jUCKAtRKVUv2zY1cD31+2goT1CecBLQ3uE76/bwYZdDX2frNQIoAFRKdUvazbuw+sWCn0eROxHr1tYs3Ffrqum1JDQgKiU6pdDzSECXneXsoDXTV1zKEc1UmpoaUBUSvXL9IpCwvFkl7JwPMm0isIc1UipoaUBUSnVLysWzyaeNIRiCYyxH+NJw4rFs3NdNaWGhAZEpVS/LJlTxd3XzaWqpIDWcJyqkgLuvm6uZpmqUUOnXSil+m3JnCoNgGrU0oCo1Cii8wSVGjztMlVqlNB5gkqdHm0hKpXHBtLiy5wnCFDo8xCKJVizcZ+2EpXqB20hKpWnBtri03mCSp0eDYhK5amBrgyj8wSVOj0aEJXKUwNt8ek8QaVOjwZEpfLUQFt8Ok9QqdOjSTVK5akVi2fz/XU7CMUSBLxuwvFkny0+nSeo1OBpC1GpPKUtPqWGl7YQlcpjg2nx6eR8pQZHW4hKjSI6OV+pwdOAqNQoopv4KjV4WQ2IInJARN4VkbdFpNYpqxSRF0Rkt/NY4ZSLiNwjIntE5B0RWZBxnVuc43eLyC0Z5Rc619/jnCuDvYdSo4FOzldq8IajhXipMWa+MabGef1d4EVjTDXwovMa4Gqg2vlaDqwGO7gBPwAuBi4CfpAKcM4xyzPOu2ow91BqtNDJ+UoNXi66TJcCDzrPHwQ+l1H+G2N7AygXkcnAlcALxpgmY0wz8AJwlfNeqTHmdWOMAX7T7VoDuYdSo4JOzldq8LIdEA3wJxHZLCLLnbKJxph6AOcxlf42FTiUcW6dU3aq8rpeygdzjy5EZLmI1IpI7fHjxwfw7SqVWzpVQw1G5mderuuSS9medvEJY8wREakCXhCRXac4VnopM4MoP5V+nWOMWQusBaipqenrmkrlFZ2crwYq8zPPP7l6zH7mZbWFaIw54jw2AH/AHgM8luqmdB5T+eB1wPSM06cBR/oon9ZLOYO4h1JKqTEuawFRRIpEpCT1HLgC2A6sA1KZorcATznP1wE3O5mglwCtTnfneuAKEalwkmmuANY777WLyCVOdunN3a41kHsopZQa47LZZToR+IMzE8IDPGSMeV5ENgGPicjXgYPAF53jnwWuAfYAIeCrAMaYJhH5EbDJOe5uY0yT8/x24D+AAPCc8wXw44HcQymllBI7QVOdTE1NjamtHdPjzEqp0aG3HIoe/JOrTbR+d7brMtz69b3rSjVKKaUUGhCVUkopQAOiUkopBej2T0qpIabbT6mRSluISqkho9tPqZFMA6JSasjo9lNqJNOAqJQaMrr9lBrJNCAqpYaMbj+lRjINiEqpIaPbT6mRTLNMlRpi3bMsPza7ktf3NY2JrMslc6q4G3sssa45xLRR/v2q0UWXbuuDLt2mBiKVZel1CwGvm2BnlIb2GBOKfYwv9hOOJ4knje5RqHJBl27rg3aZKjWEumdZtoUTuATaIwnNulQqz2lAVGoIdc+yjCUtXGI/pmjWpVL5SQOiUkOoe5alz+3CMvZjimZdKpWfNCAqNYS6Z1mWBjxYBkoKPJp1qVSe04Co1BBaMqeKu6+bS1VJAa3hODPHFfOtT5/JrPHFtIbjVJUUaEKNUnlKp10oNcSWzKnqEfDuzFFdlFL9py1EpZRSCg2ISimlFKBdpkrlPd1fUKnhoS1EpfKY7i+o1PDRgKhUHtP9BZUaPhoQlcpjur+gOl2WseiMdea6GiOCBkSl8pjuL6gGyzIWwVCQfc37aIu25bo6I4IGRKXymO4vqAbKMhZN4Sb2N+8nGA5iGavvkxSgWaZK5TXdX1D1lzGGlkgLTeEmkibZ9wl9XEukXzsmjSpZD4gi4gZqgcPGmM+KyCzgEaAS2AJ8xRgTExE/8BvgQiAI3GCMOeBc43vA14EkcKcxZr1TfhXwC8AN3G+M+bFTPuB7KJVLp5pa0dvKN0qlGGNojbbSFG4iYSV6vL+3aS/3b7mfJ254Ige1G1mGo8v0W8DOjNc/AX5mjKkGmrEDHc5jszHmTOBnznGIyLnAMmAucBWwSkTcTqC9F7gaOBe40Tl2wPdQKpd0aoUajFSLcH/Lfho6G3oEw12Nu/jW89/i2oeu5cldT+aoliNLvwOiiJwhIpc7zwMiUtKPc6YB1wL3O68F+DTwuHPIg8DnnOdLndc471/mHL8UeMQYEzXG7Af2ABc5X3uMMfuMMTHsFuHSQd5DqZzRqRVqIIwxtEZaOdByoNdAuKNhB3c8ewdLH1nK83uex2CYWTYzN5UdYfrVZSoitwLLsbsgPwJMA+4DLuvj1J8D/w1IBc9xQIsxJvUvWAdMdZ5PBQ4BGGMSItLqHD8VeCOkrEvkAAAgAElEQVTjmpnnHOpWfvEg79HY7ftd7ny/zJgxo49vUanTc6g5RHnA26VMp1ao3rRF2wiGgsSteI/33jn2Dqs2reLlAy+ny2ZXzOa2mttYNnfZKa+b+Znnm3QmxsBYbCr0dwzxDuwW2ZsAxpjdInLKQQ0R+SzQYIzZLCJLUsW9HGr6eO9k5b21bk91fF/3P1FgzFpgLUBNTU2P95UaStMrCmloj1DoO/HrqFMrVKb2aDvBcJBYMtbjvdojtazetJpXD72aLjur8ixuX3g7V37kStwuNx7XqT/qMz/z/JOrx+xnXn8DYtRJSgFARDz0Eki6+QRwnYhcAxQApdgtxnIR8TgtuGnAEef4OmA6UOdcvwxoyihPyTynt/LGQdxDqZxZsXg231+3g1AsQcDrJhxP6tQKBZw8EBpjeOvwW9y76V7ePPxmuvzcCeeysmYll82+DJforLqB6m9A/IuI/N9AQEQ+A6wEnj7VCcaY7wHfA3BaiHcZY/5GRH4PXI895ncL8JRzyjrn9evO+y8ZY4yIrAMeEpH/BUwBqoG3sFt71U5G6WHsxJsvO+e8PJB79PNnoMag4VhYW6dWqO46Yh0EQ0GiyWiXcmMM/3Xov1i1aRWb6zenyz868aOsrFnJkplLekyXKPYVUxmoHND9x+qHYn8D4nexMzTfBVYAz+IkygzCd4BHRORfgK3AA075A8BvRWQPdqttGYAxZoeIPAa8BySAO4yxJ9mIyDeB9djTLn5ljNkxmHso1VvgA/j+uh143dIl+/NuGNJgpbtZqJTOWCfBcJBIItKl3BjDXz78C6s2rWLbsW3p8gWTF7CyZiWLZizqEggFocRfQmWgEp/bN2z1H+mkPw0kESkCIhmByA34jTGjftS/pqbG1NbW5roaKotS0x68bunSZVnodRG3TJexvVAsQVVJAQ8vvySr9777urkaFMeQUDxEY6ixRyC0jMVL+19i1aZV7Di+I11+0ZSLuOOiO7h46sVdAqFLXJT5y6gIVPQ2btivNBn/5GoTOvwBbteoyqrp1zfT3xbii8DlQIfzOgD8Cfj4wOulVH7JnPYAUOjzEIol2B8MUV1V3OXYoc7+PNm912zcpwFxDAjFQwRDQcKJcJfypJVk/d71rK5dzQfBD9Lln5j+CVYuXEnNlJoux7vFTXlBOeUF5bhdXReDV/3X34BYYIxJBUOMMR0ioilwalQ42bQHsLM9s5n9qVMuxqZwPEwwHCQU7/rvnLSSPLv7WVbXrmZv8950+ZIzlnD7wtuZP2l+l+M9Lg8VBRWUFZQNaRKN3XM4qlqI/dLfgNgpIguMMVsARORCINzHOUqNCKlpD0nLcLw9Sixp4RahqsSfXlg7W9mfOuVibIkkIgRDQTrjXbdjiifjPPPBM9xXex8HWg+kyy+ffTm319zOvKp5XY73urxUBiop9ZeOyTVHs6W/AfHvgd+LSGr6wmTghuxUSanhtWLxbL79+DaaQ3FcYv9dnLAM4XiSmy85g9f3NWUt+1OnXIwN0USUxlBjj0AYS8b4z13/yZrNa6hrqwPshJirzryK22puY874OV2O97v9VAYqKfH3uVCYGoR+BURjzCYRmQOcjf15scsY03OpBKXyQPeszY/NruT1fU0nzeJcMqcKyzIkrBMJZmV+N2UBL6/vaxqyBJre6JSL0S2aiBIMB+mIdfQof3zn4/xy8y+p76gH7ISYa6qv4faa2zmz8swuxwc8ASoDlRT5ioat7mPRKQOiiHzaGPOSiPx1t7eqRQRjjK4Yq/JKZtZmecDL/sYO3twfxOMSLGNobI/y7ce38W/Xn58OOvf8+QOCoa5/37VGk/jCMWKJ7O8lp7tZjD6xZIxgKEh7rL1LeTge5rH3HuP+LffT0Gkv3u4WN0vPXsryC5czq2JWl+OLvEWMKxxHgadg2OoOOg/xZD4FvAT8VS/vGUADosorazbuI5ZIEuxIEEtaJC2DZSBuGfweF8ZAcyjOT57flQ5C97+6H3BSCJzhGGMg2Bnn4lmluflG1IgUS8ZoCjf12KG+M9bJI9sf4YGtDxAMBwF7HPDzcz7P8guXM73sxKJbqTmEFQUV+D3+Ya3/WHfKgGiM+YGIuIDnjDGPDVOdlBq0D4610RZJ4EJwixB35tkaY3/QiIARw77GE2M5nbEkXhckLLr8aWwZdCxP9Us8GScYDvYIhB2xDn73zu/49du/piXSAtiB8Itzv8itC25lSsmU9LGCUFZQRkVBBV5318xjNTz6HEM0xljOijAaEFXeiyftiOYawKTiIp+dzOJ1CwnLIrVWRaHXrV2Z6pQSVoJgyA6EJuOvqdZIK79957c8uO3BdJD0u/3cMO8GvnHBN5hYPDF9rEtclBeUU1FQoXMIc6y/WaYviMhdwKNA+k9rY4wujK3yis/jIhxLYhmDOBmjqY8pYwzG2C2/M8efmNbwjUWz+MVLe3CJwesWLOeY2z6lrUPVu4SVoCncRGuktUsgbAo38eDbD/K7d3+XTqQp9BZy47wb+doFX2N84fj0sW5xUxGooLygPO8W4h6rKzz3NyB+DftzZWW3cv3EUHmluqqEA8EO2sL2GKLf4yKasBCBpDG4XUK538t3rz4nfc6dl58F2GOJnbEkRT4331g0K12uVErSStIUbqIl0tIlEDaGGvnV1l/x8PaH05Pti7xFfOWjX+GW+bd0WVzb6/JSEaigzF+mcwjzTH/XMg1gB8NF2IHxFeA+Y8yon5yva5mOLL2tDdoWjjOuyEdnLKnTGtSgnCwQHus4xgNbH+DRHY+m1yEt8ZVwy/m3cPP5N1NWUJY+1uf22XMIfSW5CoT9Xsu0/dD7+Dz51Wo9TUO6lumDQBtwj/P6RqfsSwOvl1ID09/dIFLHdUbjxJMGn8dFdVUJ/3TtuV2O37CrgRvXvtHveYpq7EpaSZojzbREWrDMiSk49e31/HLLL/n9e79P71VY7i/nby/4W24676YuE+cLPAVUBiop9hX3uH6+MmN04kV/A+LZxpjzM16/LCLbTnq0UkOk+7zCk23BlHnc5LJAlxVfTnZcecDLgWAHbx1oYkKxj/HF/qxt8aRGFstYNIebaY40dwmEh9oO8cvNv+TJnU8St+y5q5WBSr52wde4cd6NXYJekbeIykAlAW9g2OuvBqe/AXGriFxijHkDQEQuBv4re9VSytbf3SAGc1xbOM6xtiiWgYb2KH6Pm9KAV3ebGMMsY9ESaaE53EzS3u0OgAMtB1hTu4an3n8qXT6hcALfWPANbph7Q5egV+Kz9yHUOYQjT38D4sXAzSJy0Hk9A9gpIu8Cxhjz0azUTo15/d0NYqDHtYXjHGkNk1qtzTJwpNUeEi8p8OhuE2OMMYbmSHOPQLi3aS+ra1fzx91/TLcUJxVPYvmC5Vx/7vXpoCcIpf5SKgIVuiHvCNbfgHhVVmuh1EkU+9zsOd5B0jL43C7GF/vxuKXHbhD93TUidVxjRxQXgkvsqRgi4EJo7Ij2ev2TyeVu9ye7dy7rNNIYY2iJtNAUbuoSCN9vfJ/Vtat5fs/z6fG0qSVTWXHhCj5/zufTQa+PDXlHLJ12cQrGmA+zXRGlutuwq4FgZ4xE0uASiCctDreEKS/08k/Xntvl2P7uGpE6LpqwcLvA7RLiSYNbBMQQTZh+7zbR3/HN3s473YB1sntfX9fC41sOD7hOY40xhtZoK03hJhJWIl3+3vH3WLVpFS/seyFdNqNsBrddeBvXnX1degUZ3ZB3dBo9f9KoUWfNxn2UBrwU+T3pfQo9LmFCsb/Hh3t/d41IHXfnI1vpjCUo8LipLPTQEU0QSSQp8nm4+7q5/Qoeg9ntfrBBtL/3vv/V/Uwo8Q+oTmOJMYa2aBvBcLBLIHzn2Dus2rSKlw+8nC6bXTGb22pu49rqa9Otv2xtyKvygwZElbdS430iQkmB/Ze5MYbWsJ3d11tLa8Xi2emyNRv3AT0DzZI5Vdyz7IIu8xWLCzzEk6bfwTBVP7fAvuMdxJKW06XrO+X4Y/dAlkgaGtoj3PqbWgI+N163cNbE0j5bjScbM+2MJZnhdfcoH+tjoqlA2BRuSmeHAmyu38yqTat49eCr6bKzKs/i9oW3c+VHrky3/nxuHxUFFboh7yinAVHlre7jgu2ROEdbIxjg6p9v5HhHlLKAN93SuuvxbQhQmlF2stbXUOxDWOL3sLuhA7dLcLuEhGU43BKhuurk880yA1kqsccYYy8sHk8SjsP+xo4+W40nGzNNrcva11jqWNIWbSMYCqYDoTGGtw6/xb2b7uXNw2+mjzt3wrmsrFnJZbMvS7f+CjwFVBRU6Ia8Y4QGRJW3MscFE0mLwy32SiBTywvY39hJwjIU+TyIz25xHW4Jg4FJZXYKfF/dhae7D2F6laf0YqndynuRGchSiT0xYxDA43JhWYb2SIJJZZ5TdnOebMz0G4tm8fiWw32OpY4F7dF2guFgeuK8MYbXDr3GvZvuZXP95vRx86rm8c2F32TJzCXp1l+ht5DKQCWF3rH5h4Qm1SiVZzJbcVsONuNxCxNLCigNeDncEiFpGQ42hSj0uZlQ4idpmR7BKJvdhR2xJFPLC2jsiKW7TCcV++mMJU96TmYgiyUte/FxAz63/UEsArGk1We9T9XC/ei08tNq+Y50HbEOgqEg0WQUsAPhXz78C6s2rWLbsRPriVww6QLuWHgHi2YsSgfCYl8xlYHKYd+QN9/oSjVK5dDJMi9TX4t+8lJ6PLE9EreDn3NuwjIcaYkggNvVNdEh1V2YjakIqdbe7AknukhDsQRVJSf/MO0ayOzuUpdALGlwWUlcIvg9rn51c56shXu6Ld+RqjPWSWOoMR0ILWPx0v6XWLVpFTuO70gfd9HUi1i5cCWXTL0EEUlvyFsZqNQ5hA5rbMZDDYgq91KZl/FkktZQnPrWMFsONnPNvIkcbYtxqDlEWzhOImkxoaSA4+3R9JgdQDRhT5h2CYwr8vboLvzY7Mohyezsrr9TPbpLBax7/vwBv3hpD+LsUWVvO2UodsuY7eYcjM5YJ8FwML24tmUs1u9dz+pNq3k/+H76uE9M/wQrF66kZkoNoBvynkp/Nn0YjTQgqpxbs3Ef8WSSYEccEfC6XcQSFn94u57JZX7GFflJWhYN7fZYUDTRs0sy1fX4lUvO4PV9TV26CwczPaI/Tjcx5/V99hqq7ZEEkYTVZb/GgWS7jlWheIhgKEg4Ya8wlLSSPLv7WVbXrmZv8970cZ8641OsXLiS+ZPmA7ohb39oC3GIiUgBsBHwO/d53BjzAxGZBTwCVAJbgK8YY2Ii4gd+A1wIBIEbjDEHnGt9D/g6kATuNMasd8qvAn4BuIH7jTE/dsoHfA+VO4eaQ7SG7GDo6pbS3hZOML64gPHFdjdkSyhO0tjBT3D2dBH7F9gl8Oy79Xz36nO6TL3Y3dBOkc/d6/SI0+1K7W/3ZG/3OdQcYnyxnwkZXaypaSUaDE8uHA/TGGpMB8J4Ms7THzzNmto1HGg9kD7uslmXsXLhSuZVzQPye0PefDNWW4j92g9xUBe2R6mLjDEdIuIFXgW+Bfwj8KQx5hERuQ/YZoxZLSIrgY8aY24TkWXA540xN4jIucDDwEXAFODPQGrn1g+AzwB1wCbgRmPMeyLy2EDucarvQ/dDzL4b177BWweCeN0uxNm2LBxP2pmXbmHOpFIA2sIx6lrCVJX4qW+N9riOx2UHxsoiH2UBb7ob88NgJ8bYWZwidjBNGsOkUj8ul6vL3okDnYvYH73t0RhPGgq9LuKW6TJFIjUG+fDyS9Ln6jJstkgiQmOoMb0BbywZ4z93/SdrNq+hrq0OsLtBrzzzSm6vuZ054+cA9oa8lYFKnUM4gP0Qj+7ZQUXRqBpPHdL9EAfM2JG2w3npdb4M8Gngy075g8APgdXAUuc5wOPAvztBdSnwiDEmCuwXkT3YwRFgjzFmH4CIPAIsFZGdA72HGat/DuWJFYtns+lAkGjcwnDi/1yXgM994i/5+tYIlgXH2noGQ5/bDnbJhEVbOE44lky3BkFIGoNHMi5uoKkzzuTygtPuSu0raJ2sy1ZEiCetk45BDtWqNiNdJBEhGArSGe8EIJqI8vjOx/nl5l9S31EP2N2g15x5DbcvvJ0zK88EwO/22xvy6hzCAbPG6EdiVscQRcQNbAbOBO4F9gItxpjUmkl1wFTn+VTgEIAxJiEircA4p/yNjMtmnnOoW/nFzjkDvUdjt3ovB5YDzJgxYzDfuhqgIr+H1vCJpbRc2K290oAHYwyNHVE7E5PexzfSUxiwMzZFTDrxJmGl5vnJiekRpX7qWiIETnNVl/4ErZOtKtMajvOjpfNOOgaZrbHPkSKaiBIMB+mI2X9Xh+NhHnvvMe7fcj8NnQ2A3Q163dnXseLCFcyqmAVAwBOgMlBJka8oZ3UfaTI/83yTztQxxGwwxiSB+SJSDvwBOKe3w5zH3pq05hTlvQ0CnOr4U92ja4Exa4G1YHeZ9nKOGgKpltWWg80IMLHET0fUnp/nFmFCiZ9pFYXUNYcIxZL4nOxLIN31mSnzZWosMtVDZgdK+7pJy1DXEsYYeP9oG4icdCeNwbb+MoPWqXbiONUYZH+3tBoK+dQ1G0vGCIaCtMfaATuL9JHtj/DA1gcIhoOAvabo5+d8nhUXrmB62XRAN+Q9HZmfef7J1UbnIWaRMaZFRDYAlwDlIuJxWnDTgCPOYXXAdKBORDxAGdCUUZ6SeU5v5Y2DuIcaZpktK8tZqaU5FGdKeQElBd50cklqLG3RT16iotDLh012IkVvv6+SUWxZBhHSUzPAThSIOAHV5QTUuAG3GOL03Enjnj9/wL0b9pK0DH6Pi0TS6nfrLzNoDXZ6Rn+3tDpd+dI12z0QdsQ6+N07v+PXb/+alkgLYI8HXn/u9dy64FamltodP7oh79Aboz2mvbayhoSITHBahohIALgc2Am8DFzvHHYL8JTzfJ3zGuf9l5yxvXXAMhHxO9mj1cBb2Ek01SIyS0R8wDJgnXPOQO+hhllmy8rnJNOIwPF2e3yw+wf/9IpCPG4Xfo/rpKPjmfkSHrc9bpg5FuJMV0Swu119Hhcel2CwA2nmThobdjVw74a9WMbgcQmJpCHYGSOWSKYXDU/VKxzvOg2ke92XzKni7uvmUlVSQGs4TlVJQb8Sd1Ysnk08aQjFEhhjP2ZjfmLmv4WI/eh1S5fvM5viyThHO45yoOUA7bF2WiOt/Ptb/86lD17Kz974GS2RFvxuPzeffzMv3vwiP1zyQ6aVTqPMX8as8llMLpmswXCIjdVPxWy2ECcDDzrjiC7gMWPMMyLyHvCIiPwLsBV4wDn+AeC3TtJME3aAwxizw8kafQ9IAHc4XbGIyDeB9djTLn5ljEktR/GdgdxDDb/MltX4Yj9HWsOIsSfZ9/bBn2plVRR6CXba8xFT3aeZ3AJJA5PKCgh43ew40gbYwS7RbWBExC5PGpgzqbTLThprNu4jYVnpzFcRwIL2SGJQrb/BrB4zFAuQ98dwds1miifjNIWbaIu2YTA0h5t5cNuD/Pad36bHDQOeADeedyNfm/81JhRNGLUb8uYbTaoZYsaYd4ALeinfx4ks0czyCPDFk1zrX4F/7aX8WeDZobiHGl6Z3YGlzofxsfYIYoSqkoIeH/yZwSGRbCOWNCStRJfB/9TzcYVeqkoKqGsO4XL6Rr1uF5ZJdjneOE3DVCZrZsvuUHMIv9tF0pxoeYrYAbtH64/sBa3hWIZtuLpmUxJWgmAomA6EwVCQX739Kx5696H0lIpCbyE3nXcTX73gq1QGKnVD3mGmAVGpYdS9ZeVxS4+uxN4SPR5efkm6vPZAU3r80WAHLDFQVXpiHl/Nv7xAayiOZQxuZwJ/KvMq6UTHScX+Hq3S6RWFJC2LYEccC3s8MmnszNXeWn9An/sw5qvBjnEOVMJK0BRuojXSisHQ0NnAA1se4JEdj6SXXSvxlXDz+Tdz8/k3U15QjsfloTJQSZm/bKzPIRxWYzQeakBUuXGylhXYE/V3N7TTHklQUehlfLE/nehxfV0Lj285jNctGAweFyQtO0km4HUzvthHR/TE9I3qqhIOBDtoCyeIGcHvTgVPYfb4IowxdMaSPVqlqSAxrhhaQ3GiSQuPy8UdSz7SI9BlJqW4BbYeaubrv6nlrKpivnPVnLwPjNlu5SatJE3hJloiLRgM9e31/HLLL/n9e79Pb81U7i/nlvm38JWPfoUSfwk+t8+eQ+gr0UCYA2M1IGZtpZrRQleqyb5Ui++DY210RJNUFnlpDcWJOy24ioCXzliSSCKJZeEEQ7uF5xJwiwuPW5g9objXlV56WyXm+gVTeX1f0ymnGaTq1VeQuHHtGzS0R0gkDUdaw7iwg7VLhKrS/iXQDMXPLx+mTGRKWkmaI820RFqwjEVdWx1rN6/lyZ1PpjfrrQxU8tX5X+XL532ZYl8xBZ4CKgOVFPtOvsmyGrR+r1Tzwfa3OWPcqJrHmduVapTqj8yAFYlbWMbY3ZTG4HHb2Z3HO2K4XWBZJybeuwCXkyhjxMJCek3G6a3187HZlelW5qmmGfR3/C6VlLK/tRMXgst1ImCnsjWzFaDyZcpEJstY6RahZSw+bPmQ+zbfx7r315Gw7Nb7hMIJfGPBN/jS3C9R6C0c8xvy5hudmK9UDmSm/KcmzhvseYTGSHrfw9SUiRQLO7U4lT1qJQ37jnfidgk/fm4ncCIgdA9sN659o9fJ9D95ftegWlqppJRU/SG16a8r69ma+bSajWUsmsPNNEeasYzF3ua93Fd7H8988AyWsf8BJxZNZPmFy7n+3Osp8BTohrx5SpNqlMqCvrrzMlP+fW4XiaRBXPZKM8b0Ov8+Lekk1IA9huh22a/2HO/krse38dPrz+81KBxqDuEWuux+UeRzEwzFmTmucMAtrdR4o9sl9oIA2AFxQok/q9maqe8lF1MmMlnGoiXSQnO4maRJ8kHwA1bXrua53c+ld16fWjKVWy+8lS+c8wX8br9uyJvnxmg81ICosmPDrgZ+/NxOdh/vwOtyMbHU32uQyUz5T81HxAKfWygr9HK0NdpjPb70ajTOlk/2rhguXM6ybHZ2aIw7H9nKPcsu6BHQSvwedjd04HZJer3Tho4YHpdwtDWSDpKlAU+/Wlqpbtn09yvCpDI/blf2N/od7ikTmYwxtERaaAo3kTRJ3jv+Hqs3reZP+/6UPmZG2QxWXLiCpWcvxef2UVZQRmWgUucQ5rmxmlui/1eqIZca12poj6S7QOtbo0wpL+gxppaZ8l9S4GFcwkdzKE6h38PMccVcMquS/9xWn97/MPVr6hb7eWqswxhD0kA8aaWP6Ywlem3l2RvxGmIJ0yXYJiyD2zqxKHhje4x4sr1f33OqWzYzEae3+ZRDbbimTGQyxtAabaUp3ETCSvDOsXdYtWkVLx94OX3MrPJZ3L7wdq6tvhaf26cb8o4wOoao1BBJjWslLYNbBBHBwnC8Pcqs8UXpjXl//NxO9gdDWJbB63FR6HVRPbGUHztBJBVYywMeWkKJLt2nSWMHRb/HRTRh2TtcZBwhAgUeN1639BgbPNIasbuEnAibeV1j7O5aEbDEEOs+eNmHgUykH4rs0OFazQZ6BsLN9ZtZtWkVrx58NX1MdWU1Kxeu5MqPXInf46eioIKygjLdkHeE0cW9lRoiqXEttwjRxIkWWxTYfqQNv8fF3z28hXDcsrs8BWIJC69baO6M8v88tZ3pGwtpCcXwuoVpFUVYyQ5ao13XDHW7XJQVeGgKxe1s04z3XNhjeImkxYFgqMvYYHs0gcsFHnERT9oBL3VuLGlBxm2MSbBhV8OQB5ihzA7N9mo2xhjaom0Ew0HiyThvHX6LVbWreKPuxK5s54w/h5ULV3L57MvT+xDqhrwjlzWwvwNHDQ2IashNryjkQLCjS/dlpmjCIpoAj4DbbXehWUmL1nCCaCLEmROKaWiPcCAYYlp5AW3hOG3dgiFAImnRGUsytTzA0bYIUac153cLk8sDlBR42X2svUcWphi7hZnk1L/1qbHJgQSqzDmV8aTB53FRXVWSbrV12fJKYGJJAeKTvN3rsC3aRjAUJJaM8dqh17h3071srt+cfn9e1TzuWHgHl868ND2HUDfkHfm0hajUEFmxeDYrfrcZl0tIdluAu8sWTRnlqTTvpGW67LhwrM3e/aK3X08L6IwlmSBQWeSlqTNuB9uk4UhziHElfuKWRWWht0tGqcvV/7+AJ5YU4OnnXMJUqy+WSNIWsefbhWNJDgQ7eqyyk7QsXCJ2EhFQGvAOe3boqbRF22gKNxFNRNn44Ubu3XQv245tS79/waQLuGPhHSyasSg9h1A35B09xmhOjQZEdXpONg5W7HcTiVvEk11bdhlDd1jGzojMDJKpkab2SJxEwiLRj1/MA8ETQcTlXCtm2Yk8AMc74nhckt7GKXMbqFSdeuNyCaUBL23hGFsONrPoJy+dcqwvNXYa7EikJ+hbxtAWTjCpzMP9r+5nQomfQp8Hv8dNwjKIgcaOKKUB72llhw7VajXt0XaC4SDRRJQX97/Iqk2r2HF8R/r9i6ZcxMqFK7lk2iXpOYS6Ie/oo/MQlRqg3sbB7np8GxOK/XREkydN3e5emvk6YeBYa9geFxzg72QqsKayRMUpNMbOILXHK+0w6HGBx+UicoqkGY9LaAvHOdwSwePqe6zvg2NtROJ2N64AXuzWaCxpEfC66YwlmeG1u4gnlPg50hIBDLHk6e11OBTjkR2xDoKhIOFEmPV717N602reD76ffv/j0z/OypqVLJy6UDfkHQPGaDzUgKgGr/sqKYmkoSUUpyOSYFKp/8Tu9v3kcdnZnY2dsX6nfWe2LlMvUvseGuc/qWNiSYPfbWemJiyL6okltEfiXVqYmZJJi2Pt9i4Mk8oK0l25vY31bdjVQEc0iWXswGs5U0DcRvB7XFyuIrkAACAASURBVITjSYp89rSIQp+HkgIvU8rhaGsEA6c1ReN0VqtJBcJQPMRze55jde1q9jTtSb+/+IzFrKxZyYLJCyj1l1IZqMTr9p7iimo00BaiUgPUfZWUxo4oLmebpNKAD7crYi/B1sd1Ul2X0yoCNLRFiCft1p3HZSe/nGrFGnPSF70Xx5KGgFfA5SIUS1Ds9+B2dszoLmHAilt4PS4Ot4TxuaOML/ZTUuDpMda3ZuM+Kou8BDviuMSkt5lKWIYJAQ/xpOEbi2bx+JbD6TmDbtfQLP49mNVqOmOdBMNBOmIdPP3+09y3+T4OtBxIv3/ZrMu4veZ2zp90fnofQp1MP3boPESlBqj7KimxpIVgL8HWFo53CYbCia5MsKda9PZHqJXRoosPMPW7t99h6VZugFDc4mOzKthR305nLAkIHhe4xR73s+thsCyLhIWzl6Kkd7MYl/Axa3zX3RgONYcYV+TH73FzvD2KFT8xdjpzXHG69ffRaeVDPmdwIKvVhOIhGkONtEXbeGrXU6zZvIZDbYecn5VwxUeuYOXClcydMJeKQAXlBeU6h3AM0haiUgOUuUpKImmRtJyWkUlyqDnUIxAlMv/s7PbU44K65rC9iswA6yGQ7qY02BP2JfXa9DxWBLYcamVaRYAZXjfBzij1rVGMGLwul90iNeByuXAZC3Gm/Mv/ae/N4+Sq6rz/9/feW0vv3Ul3OoEkJCGBGJYQiAqIyODCIoLIGhcQceI487jMPM6oI4qjvkbQ+T2P8owLGUBBhYAogkBAUEJAWQOEsGQjCdnT6SW9Vddy7z2/P+6tSnWnt3RXd1e6v29e9epb527fOqTup84538UCfGhJZLihx1pfVpQq4hEq4sForWcpKhiZmMHBZKtJZBI0JZrYn9zPvW/eyy0v3cKu9l0AWGJx/rzz+fzizzO/dr4W5B1DiqWUV6a3KZMJgAqiMmSyWVJufGQdW5sSOSFy/f6TcsPB+wPflqH9KjUcEL5IWHpJMLmpVgEidjDKSXs+xgSxkDuaE0yrLqG2PE5TR5qMZ/B8Q9S2qKuIsaOli5hjMaUyzr72FGnPJ2IJpTHnoIdUoVOoHcqDsb9sNV2ZLpq6mmjuaubu1+/mlpduoaGzAQBbbD5yzEf4h8X/wLG1x2pB3jGmmEp5ZbyJOULUAsEDoAWCByZbILc06tDWlWFbc+KQpM2WYK1wJOnrHgIcNbkUYww79ncxa3JZTtB2tHQxqSyC78O+jlRuOjdqC3WV8YOEarAFhQeir6LGh7LWmHSTNCYaaUw0svy15dz68q00JhoBcCyHi+dfzOdO+RzzJs/TgrxFQv73KEtvswzDYNAFgh/689N8YEF9Ie5ZLGiBYGV0yHfqqCyJUBq1SaS9QYviSImhcEAI+7qHAXbv72L6pFLm1ZVTUxbLCdpFC4/g1r9uobXL7XZ8yjOkMu5Bv+ALNR06HK/RpJukKdHE3s69/ObV3/CLV35BS7IFgIgV4dIFl/L3J/99Tgi1IG/xUAylvLK4EzR3mwqiMmxm1JSypbGD9qRL2gsysBTDvIMhyGZTWx5hX0emz+NSniHjGb754QUHCc7Pnnyr1wD+ps4MU6tKRyTd2lAejCk3RWOikd0du7ljzR3cseYOWlOtAMTsGJcfdzmfPfmzzJ00VwvyFiljWcqrJ1FnYjpSqSAqw+a0OZN4fmszVlgZNzVK6w9ZR5r+8A20JNyDvE170pnKcPOqzUD39Zq0Z4g6giUWyYyXC/TP3nckfsEfyoMx5aZo6mpie+t2bl9zO7969Vd0pDsC25wSlhy/hGsXXcucSXO0IG+RMxalvPoiak/MMl0qiMqweWZzM1MqorR0ZkiGMYSFkMSBruNYQnoQ4muM6TPMI0sy47OlseMgJ4ZsMH22Kkf2GmF0xoj8gh/MgzHtpWlKNLF1/1Z+8cov+M3a35DIBMJcGinlkyd8ks8s+gxzauZQU1KjMYSHAaNZymsgYhEdISrKkMjG4LV1uThWUAexEEyvKaGhPZWrYtETdxBiGAT49y+cESu4VlNnmsll0W5ToJ89YzY//ssmXN/HFsiEl5lcFhlWurX+6O/BmPEyNHU1sal5E7e+dCvLX19O0g2y6VREK7hq4VVcc9I1zKqeRXW8WgvyHmaMdCmvwRLTKVNFGRrZKb605x9SQK+Tl3PUdGsP/k6vKaW1K9OrIFoEybdjthCPWLQk3IOOqS2PUlceY0NDexB+0UtBYAAnOz3kQ3vS7TYF+sUPHAPALU9voTPtURq1mFTiIJY1rHRrA9HzwZjxMuzt2MuGpg0sW72Me964h7SXBqA6Vs3VJ13NNSddw8yqmVqQVxk2uoZYYERkBnAHMJXAt2GZMebHIjIJuBuYBWwFLjfGtEgQ/PRj4HwgAXzaGPNSeK2rgevCS3/PGHN72H4K8EugBHgY+JIxxgzlHkrv9BYPB3Rrm1oZ5aVtLQfFLtl5wfI9seXAtGNvMYkCNLQnccPsNz2P8QExhrJYhNaugx1mLOCqU4/ixOnVfO7Xq/F8v9cp0/yQO5EgPrEsarNk2bPdPvOr3z6n707qhUIFWLu+S1OiiTf2vcHNq2/m92/+nowffN5JJZO45qRr+PRJn2ZG5QwtyKsUjKg9MQVxxOIQRWQaMM0Y85KIVACrgY8CnwaajTE3iMjXgBpjzFdF5HzgCwRi9W7gx8aYd4fi9iKwmOC5uBo4JRS454EvAc8SCOJNxpgVIvKDQ7lHf59jIsch9hYP19aVCTPLCO1Jl2TGwzNQGrHwwoB3CATPsYOsL1FH6OhR4DebXaa/Wc/6ihiNnelDnoKNWGAQSqM2N125iFd37Of/PbEplyMVDh6ROraF5xuMMdSURnP1CYcSA1iIOELXd2nuaubVPa/y89U/5/719+P6wSi4rrSOaxddy1ULr2J65XQtyKsMlkHHIa55eTXzp1aOtD2jydjGIRpjdgO7w+12EXkTOBK4CDgrPOx2YCXw1bD9DhMo9LMiUh2K6lnAY8aYZgAReQw4V0RWApXGmGfC9jsIBHfFod4jtFXJY+W6Br64/GUSaY+YY1FbHqOyJMLOli78ML2aheS8LRMZn5h94N+cZ8AJf2x1pLpPeUreMf2xtz01JNszPjiWoTPtBk4yFx7H/3xqMTc+so6NDe24PtjZwokSJPb2fJ9omJUm6liDjgHsbSQ4nDhCz/do7mpm9e7V/OzFn/HghgfxTdB/EWqYV34RXz9zKRcvPFEL8iojRlNHeqxNGBNGZQ1RRGYBi4DngPqsABljdotI9glxJLA977QdYVt/7Tt6aWcI9+gmiCKyFFgKMHPmzEP7sOOA7AinM+3miupmK7u7vo/nE1aeF8gb+PUMt8j4BruX32WjEZSRXXZsaE9yw4o3eeSf38dZ86d0ywbSnsywrz1F0vUoizrcdOUirrv/NUoi3R1R+gqt6CvVViLtMrUyPqhrZPF8j5ZkC8/vfJ7vPPF/eG73X8j2VITJTI98hFkl5+J71Sx7Isn0ik6gsyjyXiqHP/nPvOjUuexP9B23O54ZcUEUkXLgd8CXjTFt/axx9LbDDKG9X3MGc44xZhmwDIIp0wGuOe7IjnDiYVV3Q+CFua05eKAHlSh8jNd/h4tA1LFx017uvNFEAN83bNzXwU2Pb2DFa3t4c087AHHHYmpVnDl15RhjaO3KcNb8KcxYNfgYwL5GgmnXp6kzRVtXkKggaltUljjMmnxwejTf+DR3NfPX7X/lp8//lD9t/lNuX1ymUO6eS6n7d0wvmUaZUwZOkM7rhhVvksj4RZH3Ujn8yX/mxabNMynXG+CM8cmICqKIRAjE8DfGmN+HzXuz05ThlGhD2L4DmJF3+nRgV9h+Vo/2lWH79F6OH8o9lDyymVLqKmJsb070OrU5mGU9zycsrzR2iAiWMfy/JzZh8kpLJV2frU0J4o5FTVkkJ1anzZnET1a+hev7xGyLeFjpfn8izZJlz3YbhfWVUcYYQ0N7Git0HEp7Pg3taZa8c1LuON/4tHS18OTbT/Lfz/83T2x9IrcvLtOYFf8oR0Y/xNZ9FpY4NHUYqkoO3GNjQwfTa0qGNC2rKAORPNTaa+OEEXMlCj06bwXeNMb8n7xdDwBXh9tXA/fntV8lAacCreG056PAh0SkRkRqgA8Bj4b72kXk1PBeV/W41qHcQ8ljRk0pXWE9v8M56b0hcPJx/SB7v21JzrM1S9INxOq0OZNYua6Be1/aSU1phLhjk3J9mhMZSiIW06pKcqOwmx7fwJJlz7KvPcWmfR205Xm5dmU8RIS68ihR28I3wfRyXXmUZzY350aEv3vjd1x898Vccs8lOTGcN2kes+x/5IyKn3J0/ApK7FpiYWaZdF45nuz/m8FO7SrKoZLM6Aix0LwH+BSwVkReCdv+HbgBuEdErgW2AZeF+x4m8P7cRBAScQ2AMaZZRL4LvBAe952sgw3weQ6EXawIXxzqPZTuZDOlNLQlu7WPRlWKQhO1DwTl91Vr0fMNv129g2c2NxOxhaqSOHUVsHlfB2nPD7xTJZgabexI8pOVbzG9poSplTF27k+yc38XYHBsi4a2JB0pj7akiyUwuSxKadRhX0eSZ7a+zXt+/ChtzoO80XTAc3l+7Xy+8M4vcPnxl/O/frWBfR1pxAnErrY8xs79XTiWYIzJeazOqS2jK+MVRd5LZfzRVzKM8c5Iepk+Td+uru/v5XgD/FMf17oNuK2X9heB43tpbzrUeygHyGZK+dyvVwf/AwUcETIFykAzkkTCYP8s+Rlq+qvxtr2li137uxCBmGNTVxELE5V3H521JjJ4vskJkYiwpzXJnrYUdWUROvOqfPgGGjpS+DSRdl6gLfpH3m7dmLvW8VOO50vv+hKXLLiE6ng1IsI/vM/vlrbNsYXq0gh15TFauzK5rDVA0eS9VMYfOkJUJjw9QwhmTy5lb3uS/QmXzGFSN3PxrEm8tK2JtBtMmVrhoqFP7049+UH/ngExgQDu2p/EFsmJ4Ws7g8oRBojYkhs9Rm2L+soYvoHWrgy2JTgIac/Dp5NO+xnanQfIWFty9yy35rKg4kr+dM1XDgqm7y1tW29VOICiyXupjC8ESKpTjTKR6S2EYF9bko60h2WB74++l+hQ2NLY0U0Mew5qe0779vxMhmAk6VgGz+/deSjjGYzxcGwL1zfs3J9k3pRydrUmsS2DkQRdsooW+wEy1tu586rs+cyJX06dcxqJVJSqeFWvn2Gw+SyLJe+lMs4QSE1QpxoVRAU4OISgI+nSls0uczgoYUhjR7rblGVPyqL2gc/VCxFLcE0ghkgQwN/bjwHPD3OuhjuMMcSiCfa5f6HN/iNpORAiG/PfwXGVS6iPnIYtcRJpl+k1Wo9QKU4EoWuMvcPHChVEBegeQtDQlhxylpixxh1gnbM/MRSCNUExJsyV2ncuVgN4xhC1LSaXptnQ+Vs6Sh6kMXlgRBj3j6cyczG1kcVUU4mFXZAKGYXKk6oovWFbEjqKTTxUEBWge1HafR2pgtU0PJwwdHegkX4KEFsCc6YI21MP8XLyXpJmTy5rT5lZSHnmEmoji1h69jGcOL26YGt9fWXH0YB8pVBELOGtfR1jbcaYoIKoAEGoxVfuXcPO/V2DCrofD/Qn+kLfYujRTqv9KH9ufhDPasy1n3P0Ofzbe/6NM486E8dyciO5e1bvYEZNKd+96Phhi9Zw8qQqymAQETpTB5dTmwioICo5BCbUsLC/j9prvCLttDsP0+E8hCdhKKwRSv13MsNZwr+efAVnz54GjNxIrq/sOBqQrxQOQywyMQtLqyBOcLKjmJe2tWCMwRKZkNOl/eHSSofzEO3Ow/iyP2g0FiX+u6nMXEbMzCXjWtzy9Nu8f0EgiCM1ksuf2s6iAflKYRFSGoeoTDTyRzGub8K6gyqFWVxaaXceoMNZgS9tQaOxKPXeQ5V7KREzBwlzT3g+vL6rNXfuSI3kslmENCBfGSlsS2gLa53GJ9hIUQVxgjBQ3b6RKhR9OOKxnzbnD3Q4j+BL6FxgHMq8M6h0LyNqjur1vPxE5jNqStna1NFnxYuheor2FrivXqZKIcnmiehIuSqIyvijr/WszlSGadkSCgoe+2l1fkeH8yhGwpGciVDmvY/KzGVEc+U2e8fP88I5bc4knt/a3GvFi+GuL2pAvjKSZH8bl0UnnjxMvE88Abl51WYynkdTRzBasUXwjSHjm6BSg8iE8SztDZcm2pzf0eH8CSNBQnMxUcrcs6lyL8OhfsBrWALlsQNfp2c2N1NXHqU9eWCEWBF3eGZzcy6JuHqKKsVM36Vrxy8qiBOAjQ3ttCYyWJZgDCTzYu0yBibquqHLPlqde+l0HsdIkIhATIxy94NUupfiUDuo62QD+j97xuxc2/aWBLXlMeoqDmSkMcawoyWBAfUUVYoWO6yRtqMlwdwpFWNszeiigjgBSKS9oFLFRB4G5uGyN08Ig1qGYkqo9s9lftkniVo17GlNkuynBI5FkDAcIB6x+Pz7juaLHzgmt38gb1D1FFWKFScUxC2NKojKOGPluoYJm5ewJxn20Bq5m077CZAg8FhMKRXu+VS6F2NTxe40QCI3Zu4ZgpJ9bwSmV8b43sUn9jrNOZA3qHqKKsWKYweCuLWxc4wtGX1UEMc5N6/aTCxi4bo+7gQdIGZkF63OcjrtVTkhtEwF5e4FVLoXYVOeO7a36hf5ohhzLOZOKaepM8W+zgz/+7evcEx9Zc7TM997tDxqIyLd6hhmxVM9RZVixRIhHrXZ0qSCqIwD8h/K+9pTVMZtmiZgBey07KDVuYuE/RRI8PktU0WleyHl7oXYHOxh21tSgvz3rm/oSLk0dWQwGJIZP+cleumO/dz70s6c92hXxqOtK83ksijbWxLcvGozcMBLVAVQKVYml0V1hKgc/vR06W9sT9GScLEtwe+nYvx4Ii1vh0L4tzwhrKEy81EqvAuwiPV57kA95PqGPa1JRMD4hkTaY1tzAtsSfvbkWxxRXZJbG/R8Q0siQ3vKZW5duSbiVg4bastjbFFBVA53eoZYYAwTZXCYki20OnfSZT8b1G4CbH8yle7HqPDOR4gMcIXBkXT9XKFhgSCMxTekPYOb58G7rz0VxCC6PlsaO4OQF0u4YcWbKohKUTO5PMrL2/fTlfYoiU6c4HwVxHHEynUNPLe5iQmifzlSspHWyJ102S/k2my/jir3Msq9DxZMCPPJDrYjthXUUAQEw972FJUlUSAIxvd9gzHgeiYnnBv3dbByXYOKolK0TC4PZlHebu5k/tTKMbZm9FBBHCesXNfAV+5dM6HEMCnraY3cSdJenWtz/KlUuVdQ5p2NMLK/bG0By4KM54d5YCGZ8dnXnqS2PIYtgmsMtiVYoSu7ABERDcJXipraUBC3NqogKochN6/aTGsiPdZmjApJ6w1anTtJ2q/k2hz/SKrcKynzzhxxIcziGfAyPkLgqp5N7NGSyOB6PrNry1i/tx1LwBCMFI2BqVUxDcJXiprasmCWY0vjxPp3qoI4Ttjekhj3a4Vd1qu0OneSsl/LtUX8mVRlrqTUPwPBKvg9B1MKyxDmfxQ4oqoExxamVMS5a+mpnPejVWxp7MTzDVHboq4ihm0JUdtiybJn+03uPdQE4IoyXGIRm4gtNHemxtqUUUUFcZwwo6aUHS1dY21GwTEYktYr7HfuJG2/mWuP+HOoyiyh1D+VA2OzwiHha7C/MXxjmFFdSmVJJJeiDeCr587Pef1mg/DbujIYgjXGvpJ7r1zXwL/eu4b2pIvr+zS2p/jXe9fww0sXqigqI44xBtczE67aReF/UitjwmlzJo21CQXFYEhYL7An+i80xL6ZE8Oodwx1qW8zLfVjyvzTRkQMy6MWxx1RSX1V3+EZ+URtwbaEyjA/aX4atrPmT+E7Fx7HlIo4rV0ZplTEmVwWpaokQmnUQSRI8h2xJRenCHDjI+toSQTC6dgWhmAq9sZH1hX64yrKQRjAsmTCZbnSEeJhSs+MKFuaxsdcfyCEz9EauZOMdUAgYt4CqtyPE/cXjogIZhFgdl2Qv7G2PE5LZwYEUhm/z6lT3wT5H40xvaZh6xmEf8aNfxkwuffmxs6wdFTojCNgxLB5AsaGKaOPJcL0mhJeeLtlrE0ZVUZshCgit4lIg4i8ltc2SUQeE5GN4d+asF1E5CYR2SQir4rIyXnnXB0ev1FErs5rP0VE1obn3CQSPDmGco/DjWzwfUN7Eltgw94OUof5AqLBp9P6K7tjX6Ax9r2cGMa8E6lP3cDU9A8o8U8aUTHsjfrKGBnP4PTxTYlYUF0aYXZtWW4E+J0Lj+t3WnNGTSldme6/vDW5t1JszKkt57WdrTS0JcfalFFjJKdMfwmc26Pta8CfjTHzgD+H7wHOA+aFr6XAzyAQN+B64N3Au4DrswIXHrM077xzh3KPw5H8Svd7WpOHdaiFwaPTfpJdsX+iMfZ9MtZWAOLeIqamfsjU9H8S948fRXvg9V2tvL6rlc37gh8ax0wp5+i6cgRyBX8tCUaTc6dU8F+XLmTFl8/kqa+ezV1LTx1wje9zZ84h4xkSaRdjgr89R5WzJ5fiG8I4RoPvG3wTtCvKaLBoZjWeb7jr+e1jbcqoMWJTpsaYVSIyq0fzRcBZ4fbtwErgq2H7HcYYAzwrItUiMi089jFjTDOAiDwGnCsiK4FKY8wzYfsdwEeBFYd6D2PM7kJ+7tFge0sCWwge2IdpOrZACFfS6tyNa+3KtZd476Qqs4SYOaafs0eWbJWszrRHZ9pj9uRS7vrc6blp6uEm5D5r/pQBk3t/7bx38JV719CRcvH8IJaxOhbha+e9o0CfUlH6p7Y8xpnH1PGLv23hQ8fV845p4z8ecbTXEOuzAmSM2S0i2SfAkUD+z5AdYVt/7Tt6aR/KPQ4SRBFZSjCKZObMmYf4EUeWmx7fwK79XYdtaUNDhg77CVqdu/Gsvbn2Eu80qjNLiJriK4H0zJYWltz8N+763OndKlpcd/9rzFg1NGEcKLn3WfOn8F+XLtSKGMqokP/Mq516ZK79Py48jo//z7NccfMz3P6Zd7FoZk1flxgXFItTTW8LQ2YI7UO5x8GNxiwDlgEsXry4aKTnn5e/xH2vHHYDWiArhI/R6tyDZzWGjUKp9x6q3CuJmlljat9APLOlhZse38CJ06u7JU8vZMLu3uIO71p6amE+gKL0Q/4zb847Tsw98555q4lPvvsobv3rFq5Y9ixXnXoU112wYMzsHGlGO+xibzgVSvi3IWzfAczIO246sGuA9um9tA/lHkXPynUNnPejVYelGPqkaLMfYGf8WpqjPw3E0FiUun/HEamfUpf5WtGLYZZbnt7Sbf22r5CJoZDvKJUvtCvXNQx8sqKMIDVlUZa+dw7VJRF++bet/GXd3oFPOkwZbUF8AMh6il4N3J/XflXoCXoq0BpOez4KfEhEakJnmg8Bj4b72kXk1NC79Koe1zqUexQ12QflW/s6xtqUQ8InSZvze3bGr6UlugxPmsHYlLkf5IjUz6nL/G8iZsbAFyoiOtMe21sSlPQIVu4ZMjEURkpoFaUQVJZE+Pv3zqG+Ms7SO1Zz53PbCNwxxhcjNmUqIncROLfUisgOAm/RG4B7RORaYBtwWXj4w8D5wCYgAVwDYIxpFpHvAtkyBt/JOtgAnyfwZC0hcKZZEbYf0j2KnZtXbaahLUn6MHGe8UnQ7jxMm/N7fGkLGo1DufdBqtxLcUz92BrI4NKx9UZZ1GZGTSkN7clczUMoTMjE9pZEv7GJmsZNGWvKYg7XnjGbv6xr4N/vW8tTG/fx/Y+dQHVpdKxNKxgj6WW6pI9d7+/lWAP8Ux/XuQ24rZf2F4GD/PGNMU2Heo9i5sWtzWQOAw8anw7anD/S7tyPL8FoVkyEcu9cKjOX4FA7xhYeYDi9uT+RprUrA5BLxdYzZGIo9Ce0PYs+a6FhZayIR2zu+My7WPbUZv7r0fW8sn0/N15yImceUzfWphWEYnGqUXph5bqGohdDj3banftpcx7ASDCaEROl3D2fSvdjOBRfSrmYYw0qkUG+F1ZNaYQjqkvoynhBCSdLaO3KFMz783NnzuFbD7xOIu0eJLT506kApVGHRNrVElLKmLD8he1UxiMsPXMO97y4g6tue54TjqziwydMo7IkwsffXVye+YeCCmIRc919r461CX3i0Uqbcx/tzoMYCTJZiIlT4V5ApXsxNlVjbGHviMDJM2toaE+ypzVJZy+5GkWgxLGYXB6jPOawpbGT9pTLlsZO6ipiVJZEqCmL8cg/F84DtL/YxOvuf23AVG+KMtpMrynlC2fPZdXGfTy5fh8b9rbzwQX1XPHOGdjW6GaUKhQqiEXKTY9vYEdr8ZVe8Wihzfk97c7DGAnsE1NKpfsRKtyLsCnu4N0jq+K59bpkH6NEY6CqNEJ5zGFDQwe2gG0Jrm/YtT/JtBGqZ9hXbOJIrVsqynCJ2Bbvn1/PSdOreWDNLh58dTe7W5PceMmJzJ1SPtbmHTJa7aIIWbmugf/7+MaxNqMbLo00R25mZ/xa2iL3YSSFZcqpynyC6cnbqHY/VfRiaAl876MnMKOmlKbOFH4f09FRW4jYNsYYIraQ/c8SQQT2tqVGVYwGk+pNUcaSyeUxPn36LC47ZTqbGjo4/6an+OnKTaTcw6tahgpiEXLdfa8Oy/GjkLjSQFPkJ+yMf5Z2548YSWOZSqozV3Nk8jaq3SVYFPcvwYgtxBwLS+C6+1+jpTNFY0ca6WNWZ05tGd+58Dg60h71FTF8TC6nqDGGjO+Pqhj1VkJqoATiijLaiAiLZtbw2L+cydnHTuEHj6znzB88wS1PbaYz5Y61eYNCp0yLkGKYKs3Iblqde+i0/wIS/MqzTDVV7scod8/HIj7GFg4OR4LcpK7n41hQXRKhK+PheoaoY5HxgmlT3wRONLYV5BE91JL3wwAAFDFJREFUa/4UZqwKpiqPqCqhsSNF2vOxLWHOpLJRF6OBUr0pSrHw+BsNnHlMHUdUl7ByfQPfe+hN/r8/beD0oydz2pzJlMYOyE6xOeCoIBYZNz2+YUzvn5EdoRCuBAnEwjaTqMxcSrl3DhaDK5pbLFiW5GI4DUJ70qWyJEIsYoGBmZNK2bU/GdQbNAbLklxIQ9bzM2ILs2vLcp6fmmBbUQZm7pRy5k4pZ1tzgifXN/DndQ2s3LCP+VMrWDSjhmOmFt/MkgpikZANvH5mc9OY3D8tb9Pq3EPCXgUSCIjt11HlXka590GEyABXKE4yoRhGw7XAxo4UlSUR6iti7NjfxZ7WJJ7v45sgPjEmQtr1uHnVZu5aeuqAVSkURemfmZNK+dRps9jTluTFrc2s2dHK67vaKI3abNzbwcUnH8miGdVIX2sYo4gKYhGQDbzuSGZG/d5p2UxrZDkJ+2+5NsefSqV7GeXe2YetEGbJrsUGU6RCOpwidWyLeXXlbNrXgRdOl0YsAQNNnWlcL8iyo1OVilIYplbGueDEIzjv+GlsbGjn5W37uefF7fzq2beZOamU806YynnHT2Ph9KoxE0cVxCLgm/e/xvaWrlG9Z0o20hpZTpf9XK7N8Y+kyr2cMu8sBLufsw8fgqlQ8IGM5xOP2DkvzW9+eAFfXP4yXRkPxzrgX+b75rBJlacohxu2JcyfWsn8qZVcsHAaj6zdw0Nrd3PrU1u4+cnNHFldwjnHTeX8E6Zy8swarFGMaVRBHGNuenzDqIphynqT/c5ykvbqXFvEn0mVewWl3hnjRgiz5Ocf9g2URCymVMRzU59Rx6Ir7eEbkxNPDEQddcBWlJGmMh7h8nfO4PJ3zqA1keGxN/fyyGu7+fVzb3PbX7cwpSLGRScdwSWnTGf+1JEP61JBHGN+PkrVDJLWWlqd5STtNbm2iD+bqswVlPqnIxMgAkcE5tVXdlsHnDelgq1NHbR1uaQ9n6htUVkWYdbk4lvwV5Txxp3PbTuo7ez59Zx+dC3r97Szdmcrtz29lf95agtHVMc5eWYNC6dXUxZzRsRDVQVxjFi5roHr/rCWRC+pwwqFwZC01tDqLCdlv5Zrj/rzqMpcSYn/LqTXusmHL33lKbUE4o51UGLsrCfp1CqnoMm6FUUZOvGIzcIZ1SycUU1nymXNjv28tK2FB1/dzYq1ezh2agV1FTHOOraOiF24H/MqiGPAynUNfOXeNTR2pEfk+oEQvkSrcxcpe12uPeofS3VmCXH/lHEnhALEIhbzplSwp7WLxo50zqHGEnAsiymV8YMSY/eXQ1RRlLGnLOZw+tG1nH50Lbtbu3h5235e3r6fv7/jRSaXRfnooiO59JTpvGPa8KdUVRDHgJtXbaatq/AepQZDl/U8rZHlpK0Dqd9i3vFUuVcS9xeOOyHMUhGziYYOM/WVcWxLaElkAkcaJxDDinjgMdszMbZ6kirK4cG0qhKmnRA43UyrinPv6h3c8cxWbn16CwumVfLJU48aVnJxFcRRZuW6Bl58uzkXH1cIDD4J6xlaI3eTsQ6sSca9E6lylxD3TyjYvYqR6dVxvvfR4DNmR3qza8u5ISydpImxFWV8YVvCBxbU84EF9TR3pvnjml3c8+J2/v2+tdz9wja+/7ETWXDEoY8YVRBHkWy8YaHE0OCRsJ+m1bmbjHVgcTrunRKOCMd3RhUB5k+tYMWXz8y19TbS66vOoKIohy/5DjkR2+Lj75rJqztaeXDtbj7y30/z2TNm86/nHItzCGuMKoijyA0r3mTX/uGHWBg8Ou0naXXuwbV25NpLvHdRlbmSmDlm2PcoFqwwFMKxhYxnEIKsMzVlUaKOzVfPnd/v+bpGqCgTAxFh4Yxq5tWXc8czb3Pzqs2cc3wQyzhYVBBHiZXrGli/t2NYVSwMLp32X2h1fotr7c61l3qnU5W5gqg5eviGFgHTq+OUxxw60143AcumtztUYdM1QkWZGCQzHk9tbGRbc4JPnz6LRTOqD+l8FcRR4sZH1g1ZDA0ZOuzHaXV+i2c1hI1CqfdeqtzLiZpZhTJzzLn4pGn83ytP7nWfCpuiKKmMR1NnmsaOFE2daZo6UjR1pGnsTOfKTF2xeAbfumDBIaeAU0EcJTY3dh7yOT4pOuw/0eb8Ds9qDBqNRZn3Pqrcy4mYGQW2cvQRgoD58pjDZ8+YzRc/MH6mexVFGRpp16cprFuaFbymzuBve4/aihVxh8llMd4xtYLJ5THqK2Jcf+FxQ0r5poJYhPgk6XBW0Or8Hl9agkZjU+adTZV7GRFzxNgaWAAs4NipFXz13Pk66lOUw5zBZo1JuR4NbSka2pM0tKXY25Zkb3vwN/e+LUlbsrvo1ZbHmF1byjtnTWJWbRmza8uYNbmMoyaXUhYrnIypII4SsyeXsm5vR7/H+CRodx6mzbkPX1qDRuNQ7n2AKvcyHFM/CpYWHgEcS5g7pVwFUFHGIRnPp7Ejxd62rLglc9t721Ph+yQtiYPjrx1LqK+MM6Uyxpy6Mk47ejL1lXFmTipldm0getkY4pFGBXGU+Np57+Affv0iSffglUSfTtqcP9Lu/AFfQtE0ESq8c6h0L8ExdaNs7dBwLJhbV56rOK8oyvgjkXLZ3pJgW3MX25sT7GlL8o0/rO2WSB8CD/G6ihj1lXGm15RyylE11FfGqa+MMaUyTn1FsF1TGh3Vihb9oYI4Spw1fwo//+RiPv3LF3JtHu20Ow/Q5tyPkSBzipgo5d55VGYuwWHSWJnbJ/PryxCxcmuisyeXqgAqyjjF8w1725Jsa06wvTnB9pZELuWkAFOr4hw7tYIz5tbmxC472ptcFhtyxpixQgVxDPBopc25j3bnIYwEcYli4lS4F1DpfhSbQ3MVHilijkVFzD6oQoSiKOObvW1JHnx1F9ubu3JFtctiDjMnlXLKzBpmTC7lyOoSYk5QLm4kKk+MBRNOEEXkXODHgA3cYoy5YbTu/aMnXqA9dhst8hBGUoE9poRK90Iq3IuwGfl6X72ha3yKomTJeD63Pr0FYwynHFXDjEmlzJxUSk1pZMwq2Y8WE0oQRcQGfgJ8ENgBvCAiDxhj3hjJ++5s28mNf72RBxpuxljBdINlyqhwP0ql+xEsRrf2XmVcQxwURemd5s409RGb5UtPZe6UiVUXdEIJIvAuYJMxZjOAiCwHLgJGRBDf3v8233/6+/zilV+Q9gIhdKhkkv8xYqnzsRiZBNPz69WxRVGUoeH6hl9e884JJ4Yw8QTxSGB73vsdwLt7HiQiS4GlADNnHvrc+FvNb/GfT/0nd7x6B64fxNPUldbxsXmfZ+36d+N5UZrc9LCSfJdGbUqjNvOmVOj6nqIowyL/mRedOndCiiFMPEHsbQL8IFUyxiwDlgEsXrx40Kq1oWkD31v1Pe5ceyee8QCYVj6Nr77nqyw9ZSklkZJcPk7XayPtGaJOUNR2amWUR19vIJHxEAKXZUsEyxLm1Jbp2p6iKCNG/jMvNm2eiRawCv3hxEQTxB1Afr6z6cCu4V709YbX+e6q7/LbN36LbwKPrOmV0/n6GV/nM4s+Q9yJ547VfJyKohQz86dWFE1c4Ggz0QTxBWCeiMwGdgJXAh8f6sXW7FnDfzz5H9y37r5c21FVR/GN936Dq0+6mqgdHbbBiqIoo0lkgo4OYYIJojHGFZH/BTxKEHZxmzHm9UO9zupdq/n2ym/z4MYHc21H1xzNN8/8Jp848RM41oTqVkVRlHHBhHtyG2MeBh4eyrnP7niW61dez5/e+lOu7djJx3Ldmdex5Pgl2JZdKDMVRVGUUWbCCeJQWLV1FdevvJ6Vb6/MtR1Xdxzfet+3uHTBpVgycacYFEVRxgsqiAOwvnE977v9fbn3C+sXcv1Z13PRsRepECqKoowjVBAHoCMdVJ9YPG0x33rft7jgmAvGffoiRVGUiYgK4gCURcv43Sd+x4eO/pAKoaIoyjhGBXEA5tfO55y554y1GYqiKMoIo4tgiqIoioIKoqIoiqIAKoiKoiiKAqggKoqiKAqggqgoiqIogAqioiiKogAqiIqiKIoCqCAqiqIoCqCCqCiKoiiACqKiKIqiACqIiqIoigKoICqKoigKoIKoKIqiKACIMWasbShqRGQf8PYQTq0FGgtsTiFR+4aH2jc8it0+KH4bD9W+RmPMuQMdJCKPDOa48YgK4gghIi8aYxaPtR19ofYND7VveBS7fVD8Nha7fYcjOmWqKIqiKKggKoqiKAqggjiSLBtrAwZA7Rseat/wKHb7oPhtLHb7Djt0DVFRFEVR0BGioiiKogAqiIqiKIoCqCAWHBE5V0TWi8gmEfnaKN53hog8ISJvisjrIvKlsH2SiDwmIhvDvzVhu4jITaGdr4rIyXnXujo8fqOIXF1gO20ReVlEHgzfzxaR58J73S0i0bA9Fr7fFO6flXeNr4ft60XknALaVi0i94rIurAfTyum/hORfw7/374mIneJSHys+09EbhORBhF5La+tYH0mIqeIyNrwnJtERApg3w/D/8evish9IlKdt6/Xvunre91X/w/Hvrx9XxERIyK14ftR778JhzFGXwV6ATbwFjAHiAJrgAWjdO9pwMnhdgWwAVgA/AD4Wtj+NeDGcPt8YAUgwKnAc2H7JGBz+Lcm3K4poJ3/AtwJPBi+vwe4Mtz+OfD5cPsfgZ+H21cCd4fbC8J+jQGzw/62C2Tb7cBnw+0oUF0s/QccCWwBSvL67dNj3X/AmcDJwGt5bQXrM+B54LTwnBXAeQWw70OAE27fmGdfr31DP9/rvvp/OPaF7TOARwmSgtSOVf9NtNeYGzCeXuE/vEfz3n8d+PoY2XI/8EFgPTAtbJsGrA+3bwaW5B2/Pty/BLg5r73bccO0aTrwZ+Bs4MHwS9qY93DK9V/4MDgt3HbC46Rnn+YfN0zbKgkER3q0F0X/EQji9vCh54T9d04x9B8wi+6CU5A+C/ety2vvdtxQ7eux72LgN+F2r31DH9/r/v79Dtc+4F5gIbCVA4I4Jv03kV46ZVpYsg+tLDvCtlElnB5bBDwH1BtjdgOEf6eEh/Vl60h+hh8B/wb44fvJwH5jjNvLvXJ2hPtbw+NHyr45wD7gFxJM6d4iImUUSf8ZY3YC/wVsA3YT9Mdqiqf/8ilUnx0Zbo+krZ8hGDkNxb7+/v0OGRG5ENhpjFnTY1cx9t+4QgWxsPQ2Pz+qcS0iUg78DviyMaatv0N7aTP9tA/XrguABmPM6kHY0N++kepjh2Dq6mfGmEVAJ8F0X1+Mdv/VABcRTOUdAZQB5/Vzr9Huv8FwqDaNqK0i8g3ABX6TbTpEOwpun4iUAt8AvtXb7kO0Y8yfR4cbKoiFZQfB3H+W6cCu0bq5iEQIxPA3xpjfh817RWRauH8a0DCArSP1Gd4DXCgiW4HlBNOmPwKqRcTp5V45O8L9VUDzCNq3A9hhjHkufH8vgUAWS/99ANhijNlnjMkAvwdOp3j6L59C9dmOcLvgtoaOJxcAnzDhfOIQ7Guk7/4fKkcT/OhZE35XpgMvicjUIdg3Yv03bhnrOdvx9CIYZWwm+AedXXw/bpTuLcAdwI96tP+Q7g4OPwi3P0z3Bfrnw/ZJBGtpNeFrCzCpwLaexQGnmt/S3SnhH8Ptf6K7U8g94fZxdHd82EzhnGqeAo4Nt78d9l1R9B/wbuB1oDS85+3AF4qh/zh4DbFgfQa8EB6bdQo5vwD2nQu8AdT1OK7XvqGf73Vf/T8c+3rs28qBNcQx6b+J9BpzA8bbi8ATbAOBV9o3RvG+ZxBMh7wKvBK+zidY5/gzsDH8m/2iCPCT0M61wOK8a30G2BS+rhkBW8/igCDOIfCE2xQ+XGJhezx8vyncPyfv/G+Edq+ngF5zwEnAi2Ef/iF8uBRN/wH/AawDXgN+FT64x7T/gLsI1jQzBCOSawvZZ8Di8PO+Bfw3PZyehmjfJoI1t+z35OcD9Q19fK/76v/h2Ndj/1YOCOKo999Ee2nqNkVRFEVB1xAVRVEUBVBBVBRFURRABVFRFEVRABVERVEURQFUEBVFURQFUEFUFEVRFEAFUVEKRlhy6XEReUVErhCRL4epuPo7Z2teeZ+/DXDsYhG5qZA2K4pyAGfgQxRFGSSLgIgx5iQIxA74NZAYzMnGmNMH2P8iQeIARVFGAB0hKko/iEiZiDwkImskKMx7RVgsdp2IPB0WXX1QRKYQiN9J4QjxSwRJuJ8QkScGea+O8O/dInJ+XvsvReQSETlLDhRW/nZYXHaliGwWkS/mHf/N0L7HJCgk/JVC9omijFdUEBWlf84FdhljFhpjjgceAf4H+AjwXmAqgDGmAfgs8JQx5iRjzI8JEin/nTHm7w7xnsuBKwDCCuzvBx7u5bj5BDUR3wVcLyIREVkMXEIwWv0YQeouRVEGgQqiovTPWuADInKjiLyXIMHzFmPMRhPkPfz1CNxzBXC2iMQISjytMsZ09XLcQ8aYlDGmkaCiRD1BTtv7jTFdxph24I8jYJ+ijEtUEBWlH4wxG4BTCITx+8CFjHBNOWNMElhJMPq7gmDE2BupvG2PwCegtxp4iqIMAhVERekHETkCSBhjfk1Qsf50YLaIHB0esqSf09uBiiHeejlwDcG07KOHcN7TwEdEJB4Wi/7wEO+vKBMO9TJVlP45AfihiPgEJXo+D9QCD4lII4EAHd/HucuAFSKyewjriH8iqG/5gDEmPdiTjDEviMgDBDX73ibwSm09xHsryoREyz8pyjAQkbOArxhjLhhrW7KISLkxpiOMgVwFLDXGvDTWdilKsaMjREUZfywTkQUERYJvVzFUlMGhI0RFGQVE5DmCCvf5fMoYs3Ys7FEU5WBUEBVFURQF9TJVFEVRFEAFUVEURVEAFURFURRFAVQQFUVRFAWA/x8nuG/X+JThe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cQAAAGoCAYAAADYaZU+AAAABHNCSVQICAgIfAhkiAAAAAlwSFlzAAALEgAACxIB0t1+/AAAADl0RVh0U29mdHdhcmUAbWF0cGxvdGxpYiB2ZXJzaW9uIDMuMC4zLCBodHRwOi8vbWF0cGxvdGxpYi5vcmcvnQurowAAIABJREFUeJzs3Xmc1NWd6P3Pt9au3ruBZkcgtqJgRGzUJIRgNK4ZSSYmYsboZBEUM2ZmHnOTPPeZJGNm7pPcyXOT+IwgRJMxyXWLmhGNSoxK0HGjAVEQlFVoaGi6eu/a63fuH79fFdUL9EJXV3X39/16tVV16recbuz69jnne84RYwxKKaXUWOfKdQWUUkqpfKABUSmllEIDolJKKQVoQFRKKaUADYhKKaUUoAFRKaWUAjQgKqWUUoAGRKWUUgrQgKiUUkoB4Ml1BUYAXcpHKTUaSK4rkO+0haiUUkqhLcRR47evf8i2Qy38195GYgmLgM/NRyYUs+pvFlDk139mpZTqi+ji3n3K+x/Qh8FO/nrVawQ7Y0wuK2B8sZ+OaIL9jZ1MKi3g7qVzuWLupFxXUymVW9pl2gcNiH3L6x9QKJbgr1e9xofBEF9YMI1zJpcgYv9/fzDYycbdjew82sb/+/nzWHbRjBzXVimVQxoQ+6ABsW95+wMyxvB3D2/l2XfrueVjM6meWNLjmHjS4n+/+SEfHOvguvOncMnscXz5Yg2MSo1BGhD7oEk1I9gTWw7zzDv13HXl2b0GQwCv28VNF5/BnEklrNt2hP/a0zjMtVRKqZFBA+IIlbQM9768h3lTS7n9Ux855bEet4svXzyDuVNK+eO79az5y95hqqVSSo0c2mXat7z7AT305kHePdzKw28d5MaLZnDe1LJ+nZe0DI/VHuLdw63cdcVZfPPT1VmuqVIqj2iXaR80H38EMsaw8YPjjCvyMXdKab/Pc7uEL9VM58yqYn76pw+IJQ3/cHl1OglHKaXGMg2II9Ce4x0cbgnz+Qum4hpgMHO7hJ9+8Xw8LuGeF3dTWuDhG5+cnaWaKqXUyKFjiCPQ63uDlPg9XDC9fFDnP7rpEOdPL2fulFL+x7M7+clzu4a4hkopNfJoQBxhGjuifHCsnQtmlONxD/6fzyXCX18wjdKAl0c2HaQ1HB/CWiql1MijAXGEeXrbESwD82dUnPa1Aj43yxbOoDUc57//4d0hqJ1SSo1cGhBHmCe3HGZKeQGTSguG5HozKgv59JwqnnmnnuferR+Sayql1EikAXEE2X2snXcPt3LB9NNvHWb61FlVzJtayj89tZ2mztiQXlsppUYKDYgjyJNbD+N2CecPMpnmZFKZp63hON9/ajs6N1UpNRZpQBwhLMvw1NbDLK4eT3EWtnOaM6mUv7/8LJ55p54/bD085NdXSql8pwFxhNh6qJkjrRGumz8la/e47VMf4aKZlXz/qR0cDIaydh+llMpHGhBHiGfeqcfncXH5OROzcv2H3jzIo5sOseTsCSQsi7+5/w3iSSsr91JKqXykAXEEsCzDs+/Ws+SsCZQUeLN6r/JCH5+bP5VDzWH+/xd3Z/VeSimVT3Tptjz30JsH2d/YybG2KBVFPh5682DW7/nRaeV8cKydf395D4uqJ3DRrMqs31MppXJNW4gjwDt1LXjdwpxJve95mA1/9dEpTK8s5B8efVtXsVFKjQkaEPOcZQw7jrRx9sQS/B73sN3X73Xzi2UXcLQtwg/X7Ri2+yqlVK5oQMxzdU0hOqIJ5k7p356HQ2n+9HL+7tNn8oeth/njO7qKjVJqdNMxxDy362g7LoGzJg5fd2nKQ28eZFyRn2kVAe76/TYONYUoDXj58sUzhr0uSimVbdpCzHO7jrZzxrgiAr7h6y7N5HYJX7pwOgnL4oktdbqKjVJq1NKAmMfqmkMcbYsMazJNb8aX+Ll63mR2N3Tw5v6mnNZFKaWyRQNiHnt5VwNgL6uWaxfPqqS6qpjnttez73hHrqujlFJDTgNiHntxVwPjinyML/bluiqICF9YMA2Py8U3H9pKJJ7MdZWUUmpIaUDMU6FYgtf2BpkzqQQRyXV1ACgNePlSzTTeq2/jv/9Bd8VQSo0uGhDz1Ku7G4klLOZMzn13aaazJ5XyrcuqeWJLHb8bhlVzlFJquOi0izz10q4GSvwezhhXmOuq9PCty6p5p66FHzy1nWK/m89fMC3XVVJKqdOmLcQ8ZFmGF3c1sPisCXhc+fdP9MimQ3zqrCpmjiviHx/dxrd/vy3XVVJKqdOWf5+2iu1HWjneHuWyc6pyXZWT8nlc3PyxmcwaX8Tjm+u49+U9OqaolBrRNCDmoRd3NiACS87O34AIdlC85eMzOW9aGf+2/n3+/tG3NftUKTViaUDMQy/uOsaCGRVUFuV+ukVfvG4XN9RM59tXns1Tbx/hhjWvc6wtkutqKaXUgGlAzDNHWyNsP9yW192l3YkIFYU+brp4Bjvr2/nM//oL/9+f3s91tZRSakA0IOaZF3cdA+CyORNzXJOBO3dKGSs+NRsR4f5X9vNOXUuuq6SUUv2mATHPPL/9KLPGF3HWxOJcV2VQJpcFuPWTsynwuvibX77J5g917VOl1MggmhnYp2H5AT305kFC0QT/47mdfLJ6AlfOnTQct82allCMx2oPUd8a4ec3zOfq8ybnukpKjXX5seRVHtMWYh7ZebQNy8C8HGwGPNTKC308cfvHmTullJUPbWHVhj1Ylv7xpZTKXxoQ88j2w21UFHqZUl6Q66oMifU7jrF0/lTmTSnjfz7/Plf8bCP3bdib62oppVSvNCDmiXAsyZ6GDuZNKcubxbyHgtftYtnC6Xz+gql82NTJL17czfPbj+a6Wkop1YMGxDyx62gbSWOYO3Xkd5d2JyIsnFnJNy+tprLIx22/28x3n3iHps5YrqumlFJpmlTTt2H5AS35t5dpCce564qzcY2iFmJ3CcuivjXCfX/ZS5HPw9cXzeKWj88cEYsQKDXCjd4PliGiAbFvWf8Bbf6wmS+sfo1rz5vMJ84cn+3b5YVjbRH+vPMYO4604XYJ15w3mRsXTueS2eNwufT3Vqks0F+sPmhA7FvWf0DLf1PLK7sb+W9XnY3f48727fLK0bYImw40seNwK22RBGeMK+SLF07jsx+dwszxRbmunlKjiQbEPmhA7FtWf0B7Gjr4zM/+wpKzqvjMuSNvdZqhEk9abD/cyqYDzRwIdgJwzuRSFleP52MfGcd5U8sYV+zPcS2VGtE0IPZBA2LfsvYDMsZw5yNv86cdR/m/rjibYr/u1wz2pP53D7ey62g7B4Mhks7/oyUFHiaXFXDZORO5YHo5F82qpLxQxx6V6icNiH3QgNi3rP2A/ufzu1i1YS93XlbNpNLRMfdwqMUSFgebQhxtDVPfGqG+NUJjR5SEZRCBcyaVcvHsSi6aWcncKWVMrwyMqmkrSg0h/cXogwbEvg35D6gjmmD1hj3c+/JevnzxDP71c/N4+K1DQ32bUSuetKhrDrO/sYN9jZ0cDIZIWCdakedOLuWcyaVMLC2gsshLeaGPikIfxX4Pfq8Lv8eF3+NOP/e5XRpE1Vig/5P3QQNi3wb8A3r7UAtNnVESSUPSMiQsQzie5GhrhD0NHTy3vZ540nDB9HK+cOG0UT3NYjgkkhZH2yIcaYlwpDVMfUuYY21RYkmr39fweTICpceF32sHSr/Xed0tiGYe63ELLrG/3C7BJeByCW6nzH5ul6WOESD1zy5I+qMq9X9CKkCfeN3tESHzf5vM43s7JrMcpzzzXpn36a1eKn/MHl/EGeMGlXCm/5p90IDYBxF5HhjMXIjxQOMQV2coaf1Oj9bv9OR7/SD/6zjQ+jUaY67KVmVGAw2IWSIitcaYmlzX42S0fqdH63d68r1+kP91zPf6jUS6dJtSSimFBkSllFIK0ICYTWtzXYE+aP1Oj9bv9OR7/SD/65jv9RtxdAxRKaWUQluISimlFKABUSmllAI0ICqllFKABkSllFIK0IColFJKARoQ+3TVVVcZ7PVM9Uu/9Eu/RvJXv4zSz7x+0YDYh8bGfF7KUCmlhtZY/szTgKiUUkqhAVEppZQCshwQReQfRGSHiGwXkYdFpEBEZonImyKyW0QeFRGfc6zfeb3HeX9mxnW+55S/LyJXZpRf5ZTtEZHvZpQP+B5KKaXGNk+2LiwiU4E7gXONMWEReQxYBlwD/MwY84iI3Ad8HVjtPDYbY84UkWXAT4AbRORc57y5wBTgzyJylnObe4HPAHXAJhFZZ4x5zzm33/cY6PcWj8epq6sjEokM6mejeldQUMC0adPwer25ropSagzKWkDMuH5AROJAIVAPfBr4svP+g8APsYPVUuc5wOPAv4u9DfhS4BFjTBTYLyJ7gIuc4/YYY/YBiMgjwFIR2TnQe5gBLuhaV1dHSUkJM2fOTO9Urk6PMYZgMEhdXR2zZs3KdXWUUmNQ1rpMjTGHgZ8CB7EDYSuwGWgxxiScw+qAqc7zqcAh59yEc/y4zPJu55ysfNwg7tGFiCwXkVoRqT1+/HiP7y0SiTBu3DgNhkNIRBg3bpy2upXKgb4+88aKrAVEEanAbpHNwu7qLAKu7uXQVOust+hihrD8VPfoWmDMWmNMjTGmZsKECb2cggbDLNCfqVK50Z/PvLEgm0k1lwP7jTHHjTFx4Eng40C5iKS6aqcBR5zndcB0AOf9MqAps7zbOScrbxzEPZRSSo1x2QyIB4FLRKTQGQu8DHgPeBm43jnmFuAp5/k65zXO+y85Y3vrgGVOhugsoBp4C9gEVDsZpT7sxJt1zjkDvYdSSqkxLptjiG9iJ65sAd517rUW+A7wj05yzDjgAeeUB4BxTvk/At91rrMDeAw7mD4P3GGMSTpjgN8E1gM7gcecYxnoPUa7aDTK5Zdfzvz583n00Uf5+c9/TigUOuU5M2fOTK9Y8fGPf/yUx9bW1nLnnXcOWX2VUioXspplaoz5AfCDbsX7OJElmnlsBPjiSa7zr8C/9lL+LPBsL+UDvkc2bdjVwJqN+zjUHGJ6RSErFs9myZyqYbv/1q1bicfjvP3224Ad7G666SYKCwv7df5rr712yvdramqoqak57XoqpVQu6Uo1WbZhVwPfX7eDhvYI5QEvDe0Rvr9uBxt2NZzWdTs7O7n22ms5//zzmTdvHo8++ijPP/88c+bMYdGiRdx555189rOfpaGhgZtuuom3336b+fPn84tf/IIjR45w6aWXcumll/brXsXFxQDccMMNPPvsib8//vZv/5YnnniCDRs28NnPfhaAH/7wh3zta19jyZIlzJ49m3vuuSd9/I9+9CPmzJnDZz7zGW688UZ++tOfntbPQCk19Bo7ormuQs5oQMyyNRv34XULhT4PIvaj1y2s2bjvtK77/PPPM2XKFLZt28b27du56qqruPXWW3n66ad55ZVXOHr0KABVVVXcf//9fPKTn+Ttt9/mW9/6FlOmTOHll1/m5ZdfHtA9ly1bxqOPPgpALBbjxRdf5Jprrulx3K5du1i/fj1vvfUW//zP/0w8Hqe2tpYnnniCrVu38uSTT1JbW3ta379SKjvqW8fu1CcNiFl2qDlEwOvuUhbwuqlrPvUYXl/OO+88/vznP/Od73yHV155hf379zNr1iyqq6sREW666abTun5vrr76al566SWi0SjPPfccixcvJhAI9Dju2muvxe/3M378eKqqqjh27BivvvoqS5cuJRAIUFJSwl/91V8Nef2UGiobdjVw49o3WPSTl7hx7Run3aOjRgYNiFk2vaKQcDzZpSwcTzKton/jdydz1llnsXnzZs477zy+973vsW7duqzP4ysoKGDJkiWsX7+eRx99lGXLlvV6nN/vTz93u90kEgk0mVeNFNka5lD5TwNilq1YPJt40hCK2UEhFEsQTxpWLJ59Wtc9cuQIhYWF3HTTTdx111289tpr7N+/n7179wLw8MMPn/TckpIS2tvbB3XfZcuW8etf/5pXXnmFK6+8su8THIsWLeLpp58mEonQ0dHBH//4x0HdX6lsy9Ywh8p/2V7LdMxbMqeKu7F/yeqaQ0wboizTd999l29/+9u4XC68Xi+rV6+msbGRa6+9lvHjx7No0SK2b9/e67nLly/n6quvZvLkyQMeR7ziiiu4+eabue666/D5fP0+b+HChVx33XWcf/75nHHGGdTU1FBWVjageys1HA41hygPdF1gfiiGOVT+E+3KOrWamhrTPQFk586dnHPOOTmqUf9s2LCBn/70pzzzzDO5rkpaR0cHxcXFhEIhFi9ezNq1a1mwYEGXY0bCz1aNbjeufYOG9giFvhPthVAsQVVJAQ8vvySHNTtt/RpT8U+uNtH63dmuy3Dr1/euXaZq2Cxfvpz58+ezYMECvvCFL/QIhkrlg2wNc6j8p12mo9SSJUtYsmRJn8ddfPHFRKNd5x399re/5bzzzhvyOj300ENDfk2lhlq2hjlU/tOAOEjGmFGxO8Obb76Z6yqkafe9yhdL5lRpAByDtMt0EAoKCggGg/oBPoRSGwQXFBTkuipKqTFKW4iDMG3aNOrq6hjLG2lmQ0FBAdOmTct1NZRSY5QGxEHwer3MmjUr19VQSik1hLTLVCmllEIDolJKKQVoQFRKKaUADYhKKaUUoAFRKaWUAjQgKqWUUoAGRKWUUgrQgKiUUkoBGhCVUkopQAOiUkopBWhAVEoppQBdy1QpNcw27GpgzcZ9HGoOMV33GlR5RFuISqlhs2FXA99ft4OG9gjlAS8N7RG+v24HG3Y15LpqSmUvIIrI2SLydsZXm4j8vYhUisgLIrLbeaxwjhcRuUdE9ojIOyKyIONatzjH7xaRWzLKLxSRd51z7hFnx97B3EMplX1rNu7D6xYKfR5E7EevW1izcV+uq6ZU9gKiMeZ9Y8x8Y8x84EIgBPwB+C7wojGmGnjReQ1wNVDtfC0HVoMd3IAfABcDFwE/SAU455jlGedd5ZQP6B5KqeFxqDlEwOvuUhbwuqlrDuWoRkqdMFxdppcBe40xHwJLgQed8geBzznPlwK/MbY3gHIRmQxcCbxgjGkyxjQDLwBXOe+VGmNeN/bW9b/pdq2B3EMpNQymVxQSjie7lIXjSaZVFOaoRkqdMFwBcRnwsPN8ojGmHsB5TI2mTwUOZZxT55Sdqryul/LB3KMLEVkuIrUiUnv8+PEBfJtKqVNZsXg28aQhFEtgjP0YTxpWLJ6d66qNaZmfebmuSy5lPctURHzAdcD3+jq0lzIziPLB3KNrgTFrgbUANTU1fV1TKdWHzMzSEr8HYwyt4TjTNMs0L2R+5vknV4/Zz7zhmHZxNbDFGHPMeX1MRCYbY+qd7spUelkdMD3jvGnAEad8SbfyDU75tF6OH8w9lFJZksos9bqF8oCXcDxJPGn40dJ5GghVXhmOLtMbOdFdCrAOSGWK3gI8lVF+s5MJegnQ6nR3rgeuEJEKJ5nmCmC98167iFziZJfe3O1aA7mHUipLNLNUjRRZbSGKSCHwGWBFRvGPgcdE5OvAQeCLTvmzwDXAHuyM1K8CGGOaRORHwCbnuLuNMU3O89uB/wACwHPO14DvoZTKnkPNIcoD3i5lmlmq8lFWA6IxJgSM61YWxM467X6sAe44yXV+Bfyql/JaYF4v5QO+h1IqO6ZXFNLQHqHQd+LjRjNLVT7SlWqUUlmlmaVqpNCAqJTKqiVzqrj7urlUlRTQGo5TVVLA3dfN1YQalXd0cW+lVNYtmVOlAVDlPW0hKqWUUmhAVEoppQANiEoppRSgAVEppZQCNCAqpZRSgAZEpZRSCtCAqJRSSgEaEJVSSilAA6JSSikFaEBUSimlAA2ISimlFKABUSmllAI0ICqllFKABkSllFIK0IColFJKARoQlVJKKUADolJKKQVoQFRKKaUADYhKKaUUoAFRKaWUAjQgKqWUUoAGRKWUUgrQgKiUUkoBWQ6IIlIuIo+LyC4R2SkiHxORShF5QUR2O48VzrEiIveIyB4ReUdEFmRc5xbn+N0icktG+YUi8q5zzj0iIk75gO+hlFJqbMt2C/EXwPPGmDnA+cBO4LvAi8aYauBF5zXA1UC187UcWA12cAN+AFwMXAT8IBXgnGOWZ5x3lVM+oHsopZRSWQuIIlIKLAYeADDGxIwxLcBS4EHnsAeBzznPlwK/MbY3gHIRmQxcCbxgjGkyxjQDLwBXOe+VGmNeN8YY4DfdrjWQeyillBrjstlCnA0cB34tIltF5H4RKQImGmPqAZzHKuf4qcChjPPrnLJTldf1Us4g7tGFiCwXkVoRqT1+/PjAvmullBphMj/zcl2XXMpmQPQAC4DVxpgLgE5OdF32RnopM4MoP5V+nWOMWWuMqTHG1EyYMKGPSyql1MiW+ZmX67rkUjYDYh1QZ4x503n9OHaAPJbqpnQeGzKOn55x/jTgSB/l03opZxD3UEopNcZlLSAaY44Ch0TkbKfoMuA9YB2QyhS9BXjKeb4OuNnJBL0EaHW6O9cDV4hIhZNMcwWw3nmvXUQucbJLb+52rYHcQyml1BjnyfL1/w743yLiA/YBX8UOwo+JyNeBg8AXnWOfBa4B9gAh51iMMU0i8iNgk3Pc3caYJuf57cB/AAHgOecL4McDuYdSSikldoKmOpmamhpTWzumx5mVUqNDbzkUPfgnV5to/e5s12W49et715VqlFJKKTQgKqWUUoAGRKWUUgrQgKiUUkoBGhCVUkopQAOiUkopBWR/HqJSahTZsKuBNRv3cag5xPSKQlYsns2SOVV9n6jUCKAtRKVUv2zY1cD31+2goT1CecBLQ3uE76/bwYZdDX2frNQIoAFRKdUvazbuw+sWCn0eROxHr1tYs3Ffrqum1JDQgKiU6pdDzSECXneXsoDXTV1zKEc1UmpoaUBUSvXL9IpCwvFkl7JwPMm0isIc1UipoaUBUSnVLysWzyaeNIRiCYyxH+NJw4rFs3NdNaWGhAZEpVS/LJlTxd3XzaWqpIDWcJyqkgLuvm6uZpmqUUOnXSil+m3JnCoNgGrU0oCo1Cii8wSVGjztMlVqlNB5gkqdHm0hKpXHBtLiy5wnCFDo8xCKJVizcZ+2EpXqB20hKpWnBtri03mCSp0eDYhK5amBrgyj8wSVOj0aEJXKUwNt8ek8QaVOjwZEpfLUQFt8Ok9QqdOjSTVK5akVi2fz/XU7CMUSBLxuwvFkny0+nSeo1OBpC1GpPKUtPqWGl7YQlcpjg2nx6eR8pQZHW4hKjSI6OV+pwdOAqNQoopv4KjV4WQ2IInJARN4VkbdFpNYpqxSRF0Rkt/NY4ZSLiNwjIntE5B0RWZBxnVuc43eLyC0Z5Rc619/jnCuDvYdSo4FOzldq8IajhXipMWa+MabGef1d4EVjTDXwovMa4Gqg2vlaDqwGO7gBPwAuBi4CfpAKcM4xyzPOu2ow91BqtNDJ+UoNXi66TJcCDzrPHwQ+l1H+G2N7AygXkcnAlcALxpgmY0wz8AJwlfNeqTHmdWOMAX7T7VoDuYdSo4JOzldq8LIdEA3wJxHZLCLLnbKJxph6AOcxlf42FTiUcW6dU3aq8rpeygdzjy5EZLmI1IpI7fHjxwfw7SqVWzpVQw1G5mderuuSS9medvEJY8wREakCXhCRXac4VnopM4MoP5V+nWOMWQusBaipqenrmkrlFZ2crwYq8zPPP7l6zH7mZbWFaIw54jw2AH/AHgM8luqmdB5T+eB1wPSM06cBR/oon9ZLOYO4h1JKqTEuawFRRIpEpCT1HLgC2A6sA1KZorcATznP1wE3O5mglwCtTnfneuAKEalwkmmuANY777WLyCVOdunN3a41kHsopZQa47LZZToR+IMzE8IDPGSMeV5ENgGPicjXgYPAF53jnwWuAfYAIeCrAMaYJhH5EbDJOe5uY0yT8/x24D+AAPCc8wXw44HcQymllBI7QVOdTE1NjamtHdPjzEqp0aG3HIoe/JOrTbR+d7brMtz69b3rSjVKKaUUGhCVUkopQAOiUkopBej2T0qpIabbT6mRSluISqkho9tPqZFMA6JSasjo9lNqJNOAqJQaMrr9lBrJNCAqpYaMbj+lRjINiEqpIaPbT6mRTLNMlRpi3bMsPza7ktf3NY2JrMslc6q4G3sssa45xLRR/v2q0UWXbuuDLt2mBiKVZel1CwGvm2BnlIb2GBOKfYwv9hOOJ4knje5RqHJBl27rg3aZKjWEumdZtoUTuATaIwnNulQqz2lAVGoIdc+yjCUtXGI/pmjWpVL5SQOiUkOoe5alz+3CMvZjimZdKpWfNCAqNYS6Z1mWBjxYBkoKPJp1qVSe04Co1BBaMqeKu6+bS1VJAa3hODPHFfOtT5/JrPHFtIbjVJUUaEKNUnlKp10oNcSWzKnqEfDuzFFdlFL9py1EpZRSCg2ISimlFKBdpkrlPd1fUKnhoS1EpfKY7i+o1PDRgKhUHtP9BZUaPhoQlcpjur+gOl2WseiMdea6GiOCBkSl8pjuL6gGyzIWwVCQfc37aIu25bo6I4IGRKXymO4vqAbKMhZN4Sb2N+8nGA5iGavvkxSgWaZK5TXdX1D1lzGGlkgLTeEmkibZ9wl9XEukXzsmjSpZD4gi4gZqgcPGmM+KyCzgEaAS2AJ8xRgTExE/8BvgQiAI3GCMOeBc43vA14EkcKcxZr1TfhXwC8AN3G+M+bFTPuB7KJVLp5pa0dvKN0qlGGNojbbSFG4iYSV6vL+3aS/3b7mfJ254Ige1G1mGo8v0W8DOjNc/AX5mjKkGmrEDHc5jszHmTOBnznGIyLnAMmAucBWwSkTcTqC9F7gaOBe40Tl2wPdQKpd0aoUajFSLcH/Lfho6G3oEw12Nu/jW89/i2oeu5cldT+aoliNLvwOiiJwhIpc7zwMiUtKPc6YB1wL3O68F+DTwuHPIg8DnnOdLndc471/mHL8UeMQYEzXG7Af2ABc5X3uMMfuMMTHsFuHSQd5DqZzRqRVqIIwxtEZaOdByoNdAuKNhB3c8ewdLH1nK83uex2CYWTYzN5UdYfrVZSoitwLLsbsgPwJMA+4DLuvj1J8D/w1IBc9xQIsxJvUvWAdMdZ5PBQ4BGGMSItLqHD8VeCOkrEvkAAAgAElEQVTjmpnnHOpWfvEg79HY7ftd7ny/zJgxo49vUanTc6g5RHnA26VMp1ao3rRF2wiGgsSteI/33jn2Dqs2reLlAy+ny2ZXzOa2mttYNnfZKa+b+Znnm3QmxsBYbCr0dwzxDuwW2ZsAxpjdInLKQQ0R+SzQYIzZLCJLUsW9HGr6eO9k5b21bk91fF/3P1FgzFpgLUBNTU2P95UaStMrCmloj1DoO/HrqFMrVKb2aDvBcJBYMtbjvdojtazetJpXD72aLjur8ixuX3g7V37kStwuNx7XqT/qMz/z/JOrx+xnXn8DYtRJSgFARDz0Eki6+QRwnYhcAxQApdgtxnIR8TgtuGnAEef4OmA6UOdcvwxoyihPyTynt/LGQdxDqZxZsXg231+3g1AsQcDrJhxP6tQKBZw8EBpjeOvwW9y76V7ePPxmuvzcCeeysmYll82+DJforLqB6m9A/IuI/N9AQEQ+A6wEnj7VCcaY7wHfA3BaiHcZY/5GRH4PXI895ncL8JRzyjrn9evO+y8ZY4yIrAMeEpH/BUwBqoG3sFt71U5G6WHsxJsvO+e8PJB79PNnoMag4VhYW6dWqO46Yh0EQ0GiyWiXcmMM/3Xov1i1aRWb6zenyz868aOsrFnJkplLekyXKPYVUxmoHND9x+qHYn8D4nexMzTfBVYAz+IkygzCd4BHRORfgK3AA075A8BvRWQPdqttGYAxZoeIPAa8BySAO4yxJ9mIyDeB9djTLn5ljNkxmHso1VvgA/j+uh143dIl+/NuGNJgpbtZqJTOWCfBcJBIItKl3BjDXz78C6s2rWLbsW3p8gWTF7CyZiWLZizqEggFocRfQmWgEp/bN2z1H+mkPw0kESkCIhmByA34jTGjftS/pqbG1NbW5roaKotS0x68bunSZVnodRG3TJexvVAsQVVJAQ8vvySr9777urkaFMeQUDxEY6ixRyC0jMVL+19i1aZV7Di+I11+0ZSLuOOiO7h46sVdAqFLXJT5y6gIVPQ2btivNBn/5GoTOvwBbteoyqrp1zfT3xbii8DlQIfzOgD8Cfj4wOulVH7JnPYAUOjzEIol2B8MUV1V3OXYoc7+PNm912zcpwFxDAjFQwRDQcKJcJfypJVk/d71rK5dzQfBD9Lln5j+CVYuXEnNlJoux7vFTXlBOeUF5bhdXReDV/3X34BYYIxJBUOMMR0ioilwalQ42bQHsLM9s5n9qVMuxqZwPEwwHCQU7/rvnLSSPLv7WVbXrmZv8950+ZIzlnD7wtuZP2l+l+M9Lg8VBRWUFZQNaRKN3XM4qlqI/dLfgNgpIguMMVsARORCINzHOUqNCKlpD0nLcLw9Sixp4RahqsSfXlg7W9mfOuVibIkkIgRDQTrjXbdjiifjPPPBM9xXex8HWg+kyy+ffTm319zOvKp5XY73urxUBiop9ZeOyTVHs6W/AfHvgd+LSGr6wmTghuxUSanhtWLxbL79+DaaQ3FcYv9dnLAM4XiSmy85g9f3NWUt+1OnXIwN0USUxlBjj0AYS8b4z13/yZrNa6hrqwPshJirzryK22puY874OV2O97v9VAYqKfH3uVCYGoR+BURjzCYRmQOcjf15scsY03OpBKXyQPeszY/NruT1fU0nzeJcMqcKyzIkrBMJZmV+N2UBL6/vaxqyBJre6JSL0S2aiBIMB+mIdfQof3zn4/xy8y+p76gH7ISYa6qv4faa2zmz8swuxwc8ASoDlRT5ioat7mPRKQOiiHzaGPOSiPx1t7eqRQRjjK4Yq/JKZtZmecDL/sYO3twfxOMSLGNobI/y7ce38W/Xn58OOvf8+QOCoa5/37VGk/jCMWKJ7O8lp7tZjD6xZIxgKEh7rL1LeTge5rH3HuP+LffT0Gkv3u4WN0vPXsryC5czq2JWl+OLvEWMKxxHgadg2OoOOg/xZD4FvAT8VS/vGUADosorazbuI5ZIEuxIEEtaJC2DZSBuGfweF8ZAcyjOT57flQ5C97+6H3BSCJzhGGMg2Bnn4lmluflG1IgUS8ZoCjf12KG+M9bJI9sf4YGtDxAMBwF7HPDzcz7P8guXM73sxKJbqTmEFQUV+D3+Ya3/WHfKgGiM+YGIuIDnjDGPDVOdlBq0D4610RZJ4EJwixB35tkaY3/QiIARw77GE2M5nbEkXhckLLr8aWwZdCxP9Us8GScYDvYIhB2xDn73zu/49du/piXSAtiB8Itzv8itC25lSsmU9LGCUFZQRkVBBV5318xjNTz6HEM0xljOijAaEFXeiyftiOYawKTiIp+dzOJ1CwnLIrVWRaHXrV2Z6pQSVoJgyA6EJuOvqdZIK79957c8uO3BdJD0u/3cMO8GvnHBN5hYPDF9rEtclBeUU1FQoXMIc6y/WaYviMhdwKNA+k9rY4wujK3yis/jIhxLYhmDOBmjqY8pYwzG2C2/M8efmNbwjUWz+MVLe3CJwesWLOeY2z6lrUPVu4SVoCncRGuktUsgbAo38eDbD/K7d3+XTqQp9BZy47wb+doFX2N84fj0sW5xUxGooLygPO8W4h6rKzz3NyB+DftzZWW3cv3EUHmluqqEA8EO2sL2GKLf4yKasBCBpDG4XUK538t3rz4nfc6dl58F2GOJnbEkRT4331g0K12uVErSStIUbqIl0tIlEDaGGvnV1l/x8PaH05Pti7xFfOWjX+GW+bd0WVzb6/JSEaigzF+mcwjzTH/XMg1gB8NF2IHxFeA+Y8yon5yva5mOLL2tDdoWjjOuyEdnLKnTGtSgnCwQHus4xgNbH+DRHY+m1yEt8ZVwy/m3cPP5N1NWUJY+1uf22XMIfSW5CoT9Xsu0/dD7+Dz51Wo9TUO6lumDQBtwj/P6RqfsSwOvl1ID09/dIFLHdUbjxJMGn8dFdVUJ/3TtuV2O37CrgRvXvtHveYpq7EpaSZojzbREWrDMiSk49e31/HLLL/n9e79P71VY7i/nby/4W24676YuE+cLPAVUBiop9hX3uH6+MmN04kV/A+LZxpjzM16/LCLbTnq0UkOk+7zCk23BlHnc5LJAlxVfTnZcecDLgWAHbx1oYkKxj/HF/qxt8aRGFstYNIebaY40dwmEh9oO8cvNv+TJnU8St+y5q5WBSr52wde4cd6NXYJekbeIykAlAW9g2OuvBqe/AXGriFxijHkDQEQuBv4re9VSytbf3SAGc1xbOM6xtiiWgYb2KH6Pm9KAV3ebGMMsY9ESaaE53EzS3u0OgAMtB1hTu4an3n8qXT6hcALfWPANbph7Q5egV+Kz9yHUOYQjT38D4sXAzSJy0Hk9A9gpIu8Cxhjz0azUTo15/d0NYqDHtYXjHGkNk1qtzTJwpNUeEi8p8OhuE2OMMYbmSHOPQLi3aS+ra1fzx91/TLcUJxVPYvmC5Vx/7vXpoCcIpf5SKgIVuiHvCNbfgHhVVmuh1EkU+9zsOd5B0jL43C7GF/vxuKXHbhD93TUidVxjRxQXgkvsqRgi4EJo7Ij2ev2TyeVu9ye7dy7rNNIYY2iJtNAUbuoSCN9vfJ/Vtat5fs/z6fG0qSVTWXHhCj5/zufTQa+PDXlHLJ12cQrGmA+zXRGlutuwq4FgZ4xE0uASiCctDreEKS/08k/Xntvl2P7uGpE6LpqwcLvA7RLiSYNbBMQQTZh+7zbR3/HN3s473YB1sntfX9fC41sOD7hOY40xhtZoK03hJhJWIl3+3vH3WLVpFS/seyFdNqNsBrddeBvXnX1degUZ3ZB3dBo9f9KoUWfNxn2UBrwU+T3pfQo9LmFCsb/Hh3t/d41IHXfnI1vpjCUo8LipLPTQEU0QSSQp8nm4+7q5/Qoeg9ntfrBBtL/3vv/V/Uwo8Q+oTmOJMYa2aBvBcLBLIHzn2Dus2rSKlw+8nC6bXTGb22pu49rqa9Otv2xtyKvygwZElbdS430iQkmB/Ze5MYbWsJ3d11tLa8Xi2emyNRv3AT0DzZI5Vdyz7IIu8xWLCzzEk6bfwTBVP7fAvuMdxJKW06XrO+X4Y/dAlkgaGtoj3PqbWgI+N163cNbE0j5bjScbM+2MJZnhdfcoH+tjoqlA2BRuSmeHAmyu38yqTat49eCr6bKzKs/i9oW3c+VHrky3/nxuHxUFFboh7yinAVHlre7jgu2ROEdbIxjg6p9v5HhHlLKAN93SuuvxbQhQmlF2stbXUOxDWOL3sLuhA7dLcLuEhGU43BKhuurk880yA1kqsccYYy8sHk8SjsP+xo4+W40nGzNNrcva11jqWNIWbSMYCqYDoTGGtw6/xb2b7uXNw2+mjzt3wrmsrFnJZbMvS7f+CjwFVBRU6Ia8Y4QGRJW3MscFE0mLwy32SiBTywvY39hJwjIU+TyIz25xHW4Jg4FJZXYKfF/dhae7D2F6laf0YqndynuRGchSiT0xYxDA43JhWYb2SIJJZZ5TdnOebMz0G4tm8fiWw32OpY4F7dF2guFgeuK8MYbXDr3GvZvuZXP95vRx86rm8c2F32TJzCXp1l+ht5DKQCWF3rH5h4Qm1SiVZzJbcVsONuNxCxNLCigNeDncEiFpGQ42hSj0uZlQ4idpmR7BKJvdhR2xJFPLC2jsiKW7TCcV++mMJU96TmYgiyUte/FxAz63/UEsArGk1We9T9XC/ei08tNq+Y50HbEOgqEg0WQUsAPhXz78C6s2rWLbsRPriVww6QLuWHgHi2YsSgfCYl8xlYHKYd+QN9/oSjVK5dDJMi9TX4t+8lJ6PLE9EreDn3NuwjIcaYkggNvVNdEh1V2YjakIqdbe7AknukhDsQRVJSf/MO0ayOzuUpdALGlwWUlcIvg9rn51c56shXu6Ld+RqjPWSWOoMR0ILWPx0v6XWLVpFTuO70gfd9HUi1i5cCWXTL0EEUlvyFsZqNQ5hA5rbMZDDYgq91KZl/FkktZQnPrWMFsONnPNvIkcbYtxqDlEWzhOImkxoaSA4+3R9JgdQDRhT5h2CYwr8vboLvzY7Mohyezsrr9TPbpLBax7/vwBv3hpD+LsUWVvO2UodsuY7eYcjM5YJ8FwML24tmUs1u9dz+pNq3k/+H76uE9M/wQrF66kZkoNoBvynkp/Nn0YjTQgqpxbs3Ef8WSSYEccEfC6XcQSFn94u57JZX7GFflJWhYN7fZYUDTRs0sy1fX4lUvO4PV9TV26CwczPaI/Tjcx5/V99hqq7ZEEkYTVZb/GgWS7jlWheIhgKEg4Ya8wlLSSPLv7WVbXrmZv8970cZ8641OsXLiS+ZPmA7ohb39oC3GIiUgBsBHwO/d53BjzAxGZBTwCVAJbgK8YY2Ii4gd+A1wIBIEbjDEHnGt9D/g6kATuNMasd8qvAn4BuIH7jTE/dsoHfA+VO4eaQ7SG7GDo6pbS3hZOML64gPHFdjdkSyhO0tjBT3D2dBH7F9gl8Oy79Xz36nO6TL3Y3dBOkc/d6/SI0+1K7W/3ZG/3OdQcYnyxnwkZXaypaSUaDE8uHA/TGGpMB8J4Ms7THzzNmto1HGg9kD7uslmXsXLhSuZVzQPye0PefDNWW4j92g9xUBe2R6mLjDEdIuIFXgW+Bfwj8KQx5hERuQ/YZoxZLSIrgY8aY24TkWXA540xN4jIucDDwEXAFODPQGrn1g+AzwB1wCbgRmPMeyLy2EDucarvQ/dDzL4b177BWweCeN0uxNm2LBxP2pmXbmHOpFIA2sIx6lrCVJX4qW+N9riOx2UHxsoiH2UBb7ob88NgJ8bYWZwidjBNGsOkUj8ul6vL3okDnYvYH73t0RhPGgq9LuKW6TJFIjUG+fDyS9Ln6jJstkgiQmOoMb0BbywZ4z93/SdrNq+hrq0OsLtBrzzzSm6vuZ054+cA9oa8lYFKnUM4gP0Qj+7ZQUXRqBpPHdL9EAfM2JG2w3npdb4M8Gngy075g8APgdXAUuc5wOPAvztBdSnwiDEmCuwXkT3YwRFgjzFmH4CIPAIsFZGdA72HGat/DuWJFYtns+lAkGjcwnDi/1yXgM994i/5+tYIlgXH2noGQ5/bDnbJhEVbOE44lky3BkFIGoNHMi5uoKkzzuTygtPuSu0raJ2sy1ZEiCetk45BDtWqNiNdJBEhGArSGe8EIJqI8vjOx/nl5l9S31EP2N2g15x5DbcvvJ0zK88EwO/22xvy6hzCAbPG6EdiVscQRcQNbAbOBO4F9gItxpjUmkl1wFTn+VTgEIAxJiEircA4p/yNjMtmnnOoW/nFzjkDvUdjt3ovB5YDzJgxYzDfuhqgIr+H1vCJpbRc2K290oAHYwyNHVE7E5PexzfSUxiwMzZFTDrxJmGl5vnJiekRpX7qWiIETnNVl/4ErZOtKtMajvOjpfNOOgaZrbHPkSKaiBIMB+mI2X9Xh+NhHnvvMe7fcj8NnQ2A3Q163dnXseLCFcyqmAVAwBOgMlBJka8oZ3UfaTI/83yTztQxxGwwxiSB+SJSDvwBOKe3w5zH3pq05hTlvQ0CnOr4U92ja4Exa4G1YHeZ9nKOGgKpltWWg80IMLHET0fUnp/nFmFCiZ9pFYXUNYcIxZL4nOxLIN31mSnzZWosMtVDZgdK+7pJy1DXEsYYeP9oG4icdCeNwbb+MoPWqXbiONUYZH+3tBoK+dQ1G0vGCIaCtMfaATuL9JHtj/DA1gcIhoOAvabo5+d8nhUXrmB62XRAN+Q9HZmfef7J1UbnIWaRMaZFRDYAlwDlIuJxWnDTgCPOYXXAdKBORDxAGdCUUZ6SeU5v5Y2DuIcaZpktK8tZqaU5FGdKeQElBd50cklqLG3RT16iotDLh012IkVvv6+SUWxZBhHSUzPAThSIOAHV5QTUuAG3GOL03Enjnj9/wL0b9pK0DH6Pi0TS6nfrLzNoDXZ6Rn+3tDpd+dI12z0QdsQ6+N07v+PXb/+alkgLYI8HXn/u9dy64FamltodP7oh79Aboz2mvbayhoSITHBahohIALgc2Am8DFzvHHYL8JTzfJ3zGuf9l5yxvXXAMhHxO9mj1cBb2Ek01SIyS0R8wDJgnXPOQO+hhllmy8rnJNOIwPF2e3yw+wf/9IpCPG4Xfo/rpKPjmfkSHrc9bpg5FuJMV0Swu119Hhcel2CwA2nmThobdjVw74a9WMbgcQmJpCHYGSOWSKYXDU/VKxzvOg2ke92XzKni7uvmUlVSQGs4TlVJQb8Sd1Ysnk08aQjFEhhjP2ZjfmLmv4WI/eh1S5fvM5viyThHO45yoOUA7bF2WiOt/Ptb/86lD17Kz974GS2RFvxuPzeffzMv3vwiP1zyQ6aVTqPMX8as8llMLpmswXCIjdVPxWy2ECcDDzrjiC7gMWPMMyLyHvCIiPwLsBV4wDn+AeC3TtJME3aAwxizw8kafQ9IAHc4XbGIyDeB9djTLn5ljEktR/GdgdxDDb/MltX4Yj9HWsOIsSfZ9/bBn2plVRR6CXba8xFT3aeZ3AJJA5PKCgh43ew40gbYwS7RbWBExC5PGpgzqbTLThprNu4jYVnpzFcRwIL2SGJQrb/BrB4zFAuQ98dwds1miifjNIWbaIu2YTA0h5t5cNuD/Pad36bHDQOeADeedyNfm/81JhRNGLUb8uYbTaoZYsaYd4ALeinfx4ks0czyCPDFk1zrX4F/7aX8WeDZobiHGl6Z3YGlzofxsfYIYoSqkoIeH/yZwSGRbCOWNCStRJfB/9TzcYVeqkoKqGsO4XL6Rr1uF5ZJdjneOE3DVCZrZsvuUHMIv9tF0pxoeYrYAbtH64/sBa3hWIZtuLpmUxJWgmAomA6EwVCQX739Kx5696H0lIpCbyE3nXcTX73gq1QGKnVD3mGmAVGpYdS9ZeVxS4+uxN4SPR5efkm6vPZAU3r80WAHLDFQVXpiHl/Nv7xAayiOZQxuZwJ/KvMq6UTHScX+Hq3S6RWFJC2LYEccC3s8MmnszNXeWn9An/sw5qvBjnEOVMJK0BRuojXSisHQ0NnAA1se4JEdj6SXXSvxlXDz+Tdz8/k3U15QjsfloTJQSZm/bKzPIRxWYzQeakBUuXGylhXYE/V3N7TTHklQUehlfLE/nehxfV0Lj285jNctGAweFyQtO0km4HUzvthHR/TE9I3qqhIOBDtoCyeIGcHvTgVPYfb4IowxdMaSPVqlqSAxrhhaQ3GiSQuPy8UdSz7SI9BlJqW4BbYeaubrv6nlrKpivnPVnLwPjNlu5SatJE3hJloiLRgM9e31/HLLL/n9e79Pb81U7i/nlvm38JWPfoUSfwk+t8+eQ+gr0UCYA2M1IGZtpZrRQleqyb5Ui++DY210RJNUFnlpDcWJOy24ioCXzliSSCKJZeEEQ7uF5xJwiwuPW5g9objXlV56WyXm+gVTeX1f0ymnGaTq1VeQuHHtGzS0R0gkDUdaw7iwg7VLhKrS/iXQDMXPLx+mTGRKWkmaI820RFqwjEVdWx1rN6/lyZ1PpjfrrQxU8tX5X+XL532ZYl8xBZ4CKgOVFPtOvsmyGrR+r1Tzwfa3OWPcqJrHmduVapTqj8yAFYlbWMbY3ZTG4HHb2Z3HO2K4XWBZJybeuwCXkyhjxMJCek3G6a3187HZlelW5qmmGfR3/C6VlLK/tRMXgst1ImCnsjWzFaDyZcpEJstY6RahZSw+bPmQ+zbfx7r315Gw7Nb7hMIJfGPBN/jS3C9R6C0c8xvy5hudmK9UDmSm/KcmzhvseYTGSHrfw9SUiRQLO7U4lT1qJQ37jnfidgk/fm4ncCIgdA9sN659o9fJ9D95ftegWlqppJRU/SG16a8r69ma+bSajWUsmsPNNEeasYzF3ua93Fd7H8988AyWsf8BJxZNZPmFy7n+3Osp8BTohrx5SpNqlMqCvrrzMlP+fW4XiaRBXPZKM8b0Ov8+Lekk1IA9huh22a/2HO/krse38dPrz+81KBxqDuEWuux+UeRzEwzFmTmucMAtrdR4o9sl9oIA2AFxQok/q9maqe8lF1MmMlnGoiXSQnO4maRJ8kHwA1bXrua53c+ld16fWjKVWy+8lS+c8wX8br9uyJvnxmg81ICosmPDrgZ+/NxOdh/vwOtyMbHU32uQyUz5T81HxAKfWygr9HK0NdpjPb70ajTOlk/2rhguXM6ybHZ2aIw7H9nKPcsu6BHQSvwedjd04HZJer3Tho4YHpdwtDWSDpKlAU+/Wlqpbtn09yvCpDI/blf2N/od7ikTmYwxtERaaAo3kTRJ3jv+Hqs3reZP+/6UPmZG2QxWXLiCpWcvxef2UVZQRmWgUucQ5rmxmlui/1eqIZca12poj6S7QOtbo0wpL+gxppaZ8l9S4GFcwkdzKE6h38PMccVcMquS/9xWn97/MPVr6hb7eWqswxhD0kA8aaWP6Ywlem3l2RvxGmIJ0yXYJiyD2zqxKHhje4x4sr1f33OqWzYzEae3+ZRDbbimTGQyxtAabaUp3ETCSvDOsXdYtWkVLx94OX3MrPJZ3L7wdq6tvhaf26cb8o4wOoao1BBJjWslLYNbBBHBwnC8Pcqs8UXpjXl//NxO9gdDWJbB63FR6HVRPbGUHztBJBVYywMeWkKJLt2nSWMHRb/HRTRh2TtcZBwhAgUeN1639BgbPNIasbuEnAibeV1j7O5aEbDEEOs+eNmHgUykH4rs0OFazQZ6BsLN9ZtZtWkVrx58NX1MdWU1Kxeu5MqPXInf46eioIKygjLdkHeE0cW9lRoiqXEttwjRxIkWWxTYfqQNv8fF3z28hXDcsrs8BWIJC69baO6M8v88tZ3pGwtpCcXwuoVpFUVYyQ5ao13XDHW7XJQVeGgKxe1s04z3XNhjeImkxYFgqMvYYHs0gcsFHnERT9oBL3VuLGlBxm2MSbBhV8OQB5ihzA7N9mo2xhjaom0Ew0HiyThvHX6LVbWreKPuxK5s54w/h5ULV3L57MvT+xDqhrwjlzWwvwNHDQ2IashNryjkQLCjS/dlpmjCIpoAj4DbbXehWUmL1nCCaCLEmROKaWiPcCAYYlp5AW3hOG3dgiFAImnRGUsytTzA0bYIUac153cLk8sDlBR42X2svUcWphi7hZnk1L/1qbHJgQSqzDmV8aTB53FRXVWSbrV12fJKYGJJAeKTvN3rsC3aRjAUJJaM8dqh17h3071srt+cfn9e1TzuWHgHl868ND2HUDfkHfm0hajUEFmxeDYrfrcZl0tIdluAu8sWTRnlqTTvpGW67LhwrM3e/aK3X08L6IwlmSBQWeSlqTNuB9uk4UhziHElfuKWRWWht0tGqcvV/7+AJ5YU4OnnXMJUqy+WSNIWsefbhWNJDgQ7eqyyk7QsXCJ2EhFQGvAOe3boqbRF22gKNxFNRNn44Ubu3XQv245tS79/waQLuGPhHSyasSg9h1A35B09xmhOjQZEdXpONg5W7HcTiVvEk11bdhlDd1jGzojMDJKpkab2SJxEwiLRj1/MA8ETQcTlXCtm2Yk8AMc74nhckt7GKXMbqFSdeuNyCaUBL23hGFsONrPoJy+dcqwvNXYa7EikJ+hbxtAWTjCpzMP9r+5nQomfQp8Hv8dNwjKIgcaOKKUB72llhw7VajXt0XaC4SDRRJQX97/Iqk2r2HF8R/r9i6ZcxMqFK7lk2iXpOYS6Ie/oo/MQlRqg3sbB7np8GxOK/XREkydN3e5emvk6YeBYa9geFxzg72QqsKayRMUpNMbOILXHK+0w6HGBx+UicoqkGY9LaAvHOdwSwePqe6zvg2NtROJ2N64AXuzWaCxpEfC66YwlmeG1u4gnlPg50hIBDLHk6e11OBTjkR2xDoKhIOFEmPV717N602reD76ffv/j0z/OypqVLJy6UDfkHQPGaDzUgKgGr/sqKYmkoSUUpyOSYFKp/8Tu9v3kcdnZnY2dsX6nfWe2LlMvUvseGuc/qWNiSYPfbWemJiyL6okltEfiXVqYmZJJi2Pt9i4Mk8oK0l25vY31bdjVQEc0iWXswGs5U0DcRvB7XFyuIrkAACAASURBVITjSYp89rSIQp+HkgIvU8rhaGsEA6c1ReN0VqtJBcJQPMRze55jde1q9jTtSb+/+IzFrKxZyYLJCyj1l1IZqMTr9p7iimo00BaiUgPUfZWUxo4oLmebpNKAD7crYi/B1sd1Ul2X0yoCNLRFiCft1p3HZSe/nGrFGnPSF70Xx5KGgFfA5SIUS1Ds9+B2dszoLmHAilt4PS4Ot4TxuaOML/ZTUuDpMda3ZuM+Kou8BDviuMSkt5lKWIYJAQ/xpOEbi2bx+JbD6TmDbtfQLP49mNVqOmOdBMNBOmIdPP3+09y3+T4OtBxIv3/ZrMu4veZ2zp90fnofQp1MP3boPESlBqj7KimxpIVgL8HWFo53CYbCia5MsKda9PZHqJXRoosPMPW7t99h6VZugFDc4mOzKthR305nLAkIHhe4xR73s+thsCyLhIWzl6Kkd7MYl/Axa3zX3RgONYcYV+TH73FzvD2KFT8xdjpzXHG69ffRaeVDPmdwIKvVhOIhGkONtEXbeGrXU6zZvIZDbYecn5VwxUeuYOXClcydMJeKQAXlBeU6h3AM0haiUgOUuUpKImmRtJyWkUlyqDnUIxAlMv/s7PbU44K65rC9iswA6yGQ7qY02BP2JfXa9DxWBLYcamVaRYAZXjfBzij1rVGMGLwul90iNeByuXAZC3Gm/Mv/ae/N4+Sq6rz/9/feW0vv3Ul3OoEkJCGBGJYQiAqIyODCIoLIGhcQceI487jMPM6oI4qjvkbQ+T2P8owLGUBBhYAogkBAUEJAWQOEsGQjCdnT6SW9Vddy7z2/P+6tSnWnt3RXd1e6v29e9epb527fOqTup84538UCfGhJZLihx1pfVpQq4hEq4sForWcpKhiZmMHBZKtJZBI0JZrYn9zPvW/eyy0v3cKu9l0AWGJx/rzz+fzizzO/dr4W5B1DiqWUV6a3KZMJgAqiMmSyWVJufGQdW5sSOSFy/f6TcsPB+wPflqH9KjUcEL5IWHpJMLmpVgEidjDKSXs+xgSxkDuaE0yrLqG2PE5TR5qMZ/B8Q9S2qKuIsaOli5hjMaUyzr72FGnPJ2IJpTHnoIdUoVOoHcqDsb9sNV2ZLpq6mmjuaubu1+/mlpduoaGzAQBbbD5yzEf4h8X/wLG1x2pB3jGmmEp5ZbyJOULUAsEDoAWCByZbILc06tDWlWFbc+KQpM2WYK1wJOnrHgIcNbkUYww79ncxa3JZTtB2tHQxqSyC78O+jlRuOjdqC3WV8YOEarAFhQeir6LGh7LWmHSTNCYaaUw0svy15dz68q00JhoBcCyHi+dfzOdO+RzzJs/TgrxFQv73KEtvswzDYNAFgh/689N8YEF9Ie5ZLGiBYGV0yHfqqCyJUBq1SaS9QYviSImhcEAI+7qHAXbv72L6pFLm1ZVTUxbLCdpFC4/g1r9uobXL7XZ8yjOkMu5Bv+ALNR06HK/RpJukKdHE3s69/ObV3/CLV35BS7IFgIgV4dIFl/L3J/99Tgi1IG/xUAylvLK4EzR3mwqiMmxm1JSypbGD9qRL2gsysBTDvIMhyGZTWx5hX0emz+NSniHjGb754QUHCc7Pnnyr1wD+ps4MU6tKRyTd2lAejCk3RWOikd0du7ljzR3cseYOWlOtAMTsGJcfdzmfPfmzzJ00VwvyFiljWcqrJ1FnYjpSqSAqw+a0OZN4fmszVlgZNzVK6w9ZR5r+8A20JNyDvE170pnKcPOqzUD39Zq0Z4g6giUWyYyXC/TP3nckfsEfyoMx5aZo6mpie+t2bl9zO7969Vd0pDsC25wSlhy/hGsXXcucSXO0IG+RMxalvPoiak/MMl0qiMqweWZzM1MqorR0ZkiGMYSFkMSBruNYQnoQ4muM6TPMI0sy47OlseMgJ4ZsMH22Kkf2GmF0xoj8gh/MgzHtpWlKNLF1/1Z+8cov+M3a35DIBMJcGinlkyd8ks8s+gxzauZQU1KjMYSHAaNZymsgYhEdISrKkMjG4LV1uThWUAexEEyvKaGhPZWrYtETdxBiGAT49y+cESu4VlNnmsll0W5ToJ89YzY//ssmXN/HFsiEl5lcFhlWurX+6O/BmPEyNHU1sal5E7e+dCvLX19O0g2y6VREK7hq4VVcc9I1zKqeRXW8WgvyHmaMdCmvwRLTKVNFGRrZKb605x9SQK+Tl3PUdGsP/k6vKaW1K9OrIFoEybdjthCPWLQk3IOOqS2PUlceY0NDexB+0UtBYAAnOz3kQ3vS7TYF+sUPHAPALU9voTPtURq1mFTiIJY1rHRrA9HzwZjxMuzt2MuGpg0sW72Me964h7SXBqA6Vs3VJ13NNSddw8yqmVqQVxk2uoZYYERkBnAHMJXAt2GZMebHIjIJuBuYBWwFLjfGtEgQ/PRj4HwgAXzaGPNSeK2rgevCS3/PGHN72H4K8EugBHgY+JIxxgzlHkrv9BYPB3Rrm1oZ5aVtLQfFLtl5wfI9seXAtGNvMYkCNLQnccPsNz2P8QExhrJYhNaugx1mLOCqU4/ixOnVfO7Xq/F8v9cp0/yQO5EgPrEsarNk2bPdPvOr3z6n707qhUIFWLu+S1OiiTf2vcHNq2/m92/+nowffN5JJZO45qRr+PRJn2ZG5QwtyKsUjKg9MQVxxOIQRWQaMM0Y85KIVACrgY8CnwaajTE3iMjXgBpjzFdF5HzgCwRi9W7gx8aYd4fi9iKwmOC5uBo4JRS454EvAc8SCOJNxpgVIvKDQ7lHf59jIsch9hYP19aVCTPLCO1Jl2TGwzNQGrHwwoB3CATPsYOsL1FH6OhR4DebXaa/Wc/6ihiNnelDnoKNWGAQSqM2N125iFd37Of/PbEplyMVDh6ROraF5xuMMdSURnP1CYcSA1iIOELXd2nuaubVPa/y89U/5/719+P6wSi4rrSOaxddy1ULr2J65XQtyKsMlkHHIa55eTXzp1aOtD2jydjGIRpjdgO7w+12EXkTOBK4CDgrPOx2YCXw1bD9DhMo9LMiUh2K6lnAY8aYZgAReQw4V0RWApXGmGfC9jsIBHfFod4jtFXJY+W6Br64/GUSaY+YY1FbHqOyJMLOli78ML2aheS8LRMZn5h94N+cZ8AJf2x1pLpPeUreMf2xtz01JNszPjiWoTPtBk4yFx7H/3xqMTc+so6NDe24PtjZwokSJPb2fJ9omJUm6liDjgHsbSQ4nDhCz/do7mpm9e7V/OzFn/HghgfxTdB/EWqYV34RXz9zKRcvPFEL8iojRlNHeqxNGBNGZQ1RRGYBi4DngPqsABljdotI9glxJLA977QdYVt/7Tt6aWcI9+gmiCKyFFgKMHPmzEP7sOOA7AinM+3miupmK7u7vo/nE1aeF8gb+PUMt8j4BruX32WjEZSRXXZsaE9yw4o3eeSf38dZ86d0ywbSnsywrz1F0vUoizrcdOUirrv/NUoi3R1R+gqt6CvVViLtMrUyPqhrZPF8j5ZkC8/vfJ7vPPF/eG73X8j2VITJTI98hFkl5+J71Sx7Isn0ik6gsyjyXiqHP/nPvOjUuexP9B23O54ZcUEUkXLgd8CXjTFt/axx9LbDDKG9X3MGc44xZhmwDIIp0wGuOe7IjnDiYVV3Q+CFua05eKAHlSh8jNd/h4tA1LFx017uvNFEAN83bNzXwU2Pb2DFa3t4c087AHHHYmpVnDl15RhjaO3KcNb8KcxYNfgYwL5GgmnXp6kzRVtXkKggaltUljjMmnxwejTf+DR3NfPX7X/lp8//lD9t/lNuX1ymUO6eS6n7d0wvmUaZUwZOkM7rhhVvksj4RZH3Ujn8yX/mxabNMynXG+CM8cmICqKIRAjE8DfGmN+HzXuz05ThlGhD2L4DmJF3+nRgV9h+Vo/2lWH79F6OH8o9lDyymVLqKmJsb070OrU5mGU9zycsrzR2iAiWMfy/JzZh8kpLJV2frU0J4o5FTVkkJ1anzZnET1a+hev7xGyLeFjpfn8izZJlz3YbhfWVUcYYQ0N7Git0HEp7Pg3taZa8c1LuON/4tHS18OTbT/Lfz/83T2x9IrcvLtOYFf8oR0Y/xNZ9FpY4NHUYqkoO3GNjQwfTa0qGNC2rKAORPNTaa+OEEXMlCj06bwXeNMb8n7xdDwBXh9tXA/fntV8lAacCreG056PAh0SkRkRqgA8Bj4b72kXk1PBeV/W41qHcQ8ljRk0pXWE9v8M56b0hcPJx/SB7v21JzrM1S9INxOq0OZNYua6Be1/aSU1phLhjk3J9mhMZSiIW06pKcqOwmx7fwJJlz7KvPcWmfR205Xm5dmU8RIS68ihR28I3wfRyXXmUZzY350aEv3vjd1x898Vccs8lOTGcN2kes+x/5IyKn3J0/ApK7FpiYWaZdF45nuz/m8FO7SrKoZLM6Aix0LwH+BSwVkReCdv+HbgBuEdErgW2AZeF+x4m8P7cRBAScQ2AMaZZRL4LvBAe952sgw3weQ6EXawIXxzqPZTuZDOlNLQlu7WPRlWKQhO1DwTl91Vr0fMNv129g2c2NxOxhaqSOHUVsHlfB2nPD7xTJZgabexI8pOVbzG9poSplTF27k+yc38XYHBsi4a2JB0pj7akiyUwuSxKadRhX0eSZ7a+zXt+/ChtzoO80XTAc3l+7Xy+8M4vcPnxl/O/frWBfR1pxAnErrY8xs79XTiWYIzJeazOqS2jK+MVRd5LZfzRVzKM8c5Iepk+Td+uru/v5XgD/FMf17oNuK2X9heB43tpbzrUeygHyGZK+dyvVwf/AwUcETIFykAzkkTCYP8s+Rlq+qvxtr2li137uxCBmGNTVxELE5V3H521JjJ4vskJkYiwpzXJnrYUdWUROvOqfPgGGjpS+DSRdl6gLfpH3m7dmLvW8VOO50vv+hKXLLiE6ng1IsI/vM/vlrbNsYXq0gh15TFauzK5rDVA0eS9VMYfOkJUJjw9QwhmTy5lb3uS/QmXzGFSN3PxrEm8tK2JtBtMmVrhoqFP7049+UH/ngExgQDu2p/EFsmJ4Ws7g8oRBojYkhs9Rm2L+soYvoHWrgy2JTgIac/Dp5NO+xnanQfIWFty9yy35rKg4kr+dM1XDgqm7y1tW29VOICiyXupjC8ESKpTjTKR6S2EYF9bko60h2WB74++l+hQ2NLY0U0Mew5qe0779vxMhmAk6VgGz+/deSjjGYzxcGwL1zfs3J9k3pRydrUmsS2DkQRdsooW+wEy1tu586rs+cyJX06dcxqJVJSqeFWvn2Gw+SyLJe+lMs4QSE1QpxoVRAU4OISgI+nSls0uczgoYUhjR7rblGVPyqL2gc/VCxFLcE0ghkgQwN/bjwHPD3OuhjuMMcSiCfa5f6HN/iNpORAiG/PfwXGVS6iPnIYtcRJpl+k1Wo9QKU4EoWuMvcPHChVEBegeQtDQlhxylpixxh1gnbM/MRSCNUExJsyV2ncuVgN4xhC1LSaXptnQ+Vs6Sh6kMXlgRBj3j6cyczG1kcVUU4mFXZAKGYXKk6oovWFbEjqKTTxUEBWge1HafR2pgtU0PJwwdHegkX4KEFsCc6YI21MP8XLyXpJmTy5rT5lZSHnmEmoji1h69jGcOL26YGt9fWXH0YB8pVBELOGtfR1jbcaYoIKoAEGoxVfuXcPO/V2DCrofD/Qn+kLfYujRTqv9KH9ufhDPasy1n3P0Ofzbe/6NM486E8dyciO5e1bvYEZNKd+96Phhi9Zw8qQqymAQETpTB5dTmwioICo5BCbUsLC/j9prvCLttDsP0+E8hCdhKKwRSv13MsNZwr+efAVnz54GjNxIrq/sOBqQrxQOQywyMQtLqyBOcLKjmJe2tWCMwRKZkNOl/eHSSofzEO3Ow/iyP2g0FiX+u6nMXEbMzCXjWtzy9Nu8f0EgiCM1ksuf2s6iAflKYRFSGoeoTDTyRzGub8K6gyqFWVxaaXceoMNZgS9tQaOxKPXeQ5V7KREzBwlzT3g+vL6rNXfuSI3kslmENCBfGSlsS2gLa53GJ9hIUQVxgjBQ3b6RKhR9OOKxnzbnD3Q4j+BL6FxgHMq8M6h0LyNqjur1vPxE5jNqStna1NFnxYuheor2FrivXqZKIcnmiehIuSqIyvijr/WszlSGadkSCgoe+2l1fkeH8yhGwpGciVDmvY/KzGVEc+U2e8fP88I5bc4knt/a3GvFi+GuL2pAvjKSZH8bl0UnnjxMvE88Abl51WYynkdTRzBasUXwjSHjm6BSg8iE8SztDZcm2pzf0eH8CSNBQnMxUcrcs6lyL8OhfsBrWALlsQNfp2c2N1NXHqU9eWCEWBF3eGZzcy6JuHqKKsVM36Vrxy8qiBOAjQ3ttCYyWJZgDCTzYu0yBibquqHLPlqde+l0HsdIkIhATIxy94NUupfiUDuo62QD+j97xuxc2/aWBLXlMeoqDmSkMcawoyWBAfUUVYoWO6yRtqMlwdwpFWNszeiigjgBSKS9oFLFRB4G5uGyN08Ig1qGYkqo9s9lftkniVo17GlNkuynBI5FkDAcIB6x+Pz7juaLHzgmt38gb1D1FFWKFScUxC2NKojKOGPluoYJm5ewJxn20Bq5m077CZAg8FhMKRXu+VS6F2NTxe40QCI3Zu4ZgpJ9bwSmV8b43sUn9jrNOZA3qHqKKsWKYweCuLWxc4wtGX1UEMc5N6/aTCxi4bo+7gQdIGZkF63OcjrtVTkhtEwF5e4FVLoXYVOeO7a36hf5ohhzLOZOKaepM8W+zgz/+7evcEx9Zc7TM997tDxqIyLd6hhmxVM9RZVixRIhHrXZ0qSCqIwD8h/K+9pTVMZtmiZgBey07KDVuYuE/RRI8PktU0WleyHl7oXYHOxh21tSgvz3rm/oSLk0dWQwGJIZP+cleumO/dz70s6c92hXxqOtK83ksijbWxLcvGozcMBLVAVQKVYml0V1hKgc/vR06W9sT9GScLEtwe+nYvx4Ii1vh0L4tzwhrKEy81EqvAuwiPV57kA95PqGPa1JRMD4hkTaY1tzAtsSfvbkWxxRXZJbG/R8Q0siQ3vKZW5duSbiVg4bastjbFFBVA53eoZYYAwTZXCYki20OnfSZT8b1G4CbH8yle7HqPDOR4gMcIXBkXT9XKFhgSCMxTekPYOb58G7rz0VxCC6PlsaO4OQF0u4YcWbKohKUTO5PMrL2/fTlfYoiU6c4HwVxHHEynUNPLe5iQmifzlSspHWyJ102S/k2my/jir3Msq9DxZMCPPJDrYjthXUUAQEw972FJUlUSAIxvd9gzHgeiYnnBv3dbByXYOKolK0TC4PZlHebu5k/tTKMbZm9FBBHCesXNfAV+5dM6HEMCnraY3cSdJenWtz/KlUuVdQ5p2NMLK/bG0By4KM54d5YCGZ8dnXnqS2PIYtgmsMtiVYoSu7ABERDcJXipraUBC3NqogKochN6/aTGsiPdZmjApJ6w1anTtJ2q/k2hz/SKrcKynzzhxxIcziGfAyPkLgqp5N7NGSyOB6PrNry1i/tx1LwBCMFI2BqVUxDcJXiprasmCWY0vjxPp3qoI4Ttjekhj3a4Vd1qu0OneSsl/LtUX8mVRlrqTUPwPBKvg9B1MKyxDmfxQ4oqoExxamVMS5a+mpnPejVWxp7MTzDVHboq4ihm0JUdtiybJn+03uPdQE4IoyXGIRm4gtNHemxtqUUUUFcZwwo6aUHS1dY21GwTEYktYr7HfuJG2/mWuP+HOoyiyh1D+VA2OzwiHha7C/MXxjmFFdSmVJJJeiDeCr587Pef1mg/DbujIYgjXGvpJ7r1zXwL/eu4b2pIvr+zS2p/jXe9fww0sXqigqI44xBtczE67aReF/UitjwmlzJo21CQXFYEhYL7An+i80xL6ZE8Oodwx1qW8zLfVjyvzTRkQMy6MWxx1RSX1V3+EZ+URtwbaEyjA/aX4atrPmT+E7Fx7HlIo4rV0ZplTEmVwWpaokQmnUQSRI8h2xJRenCHDjI+toSQTC6dgWhmAq9sZH1hX64yrKQRjAsmTCZbnSEeJhSs+MKFuaxsdcfyCEz9EauZOMdUAgYt4CqtyPE/cXjogIZhFgdl2Qv7G2PE5LZwYEUhm/z6lT3wT5H40xvaZh6xmEf8aNfxkwuffmxs6wdFTojCNgxLB5AsaGKaOPJcL0mhJeeLtlrE0ZVUZshCgit4lIg4i8ltc2SUQeE5GN4d+asF1E5CYR2SQir4rIyXnnXB0ev1FErs5rP0VE1obn3CQSPDmGco/DjWzwfUN7Eltgw94OUof5AqLBp9P6K7tjX6Ax9r2cGMa8E6lP3cDU9A8o8U8aUTHsjfrKGBnP4PTxTYlYUF0aYXZtWW4E+J0Lj+t3WnNGTSldme6/vDW5t1JszKkt57WdrTS0JcfalFFjJKdMfwmc26Pta8CfjTHzgD+H7wHOA+aFr6XAzyAQN+B64N3Au4DrswIXHrM077xzh3KPw5H8Svd7WpOHdaiFwaPTfpJdsX+iMfZ9MtZWAOLeIqamfsjU9H8S948fRXvg9V2tvL6rlc37gh8ax0wp5+i6cgRyBX8tCUaTc6dU8F+XLmTFl8/kqa+ezV1LTx1wje9zZ84h4xkSaRdjgr89R5WzJ5fiG8I4RoPvG3wTtCvKaLBoZjWeb7jr+e1jbcqoMWJTpsaYVSIyq0fzRcBZ4fbtwErgq2H7HcYYAzwrItUiMi089jFjTDOAiDwGnCsiK4FKY8wzYfsdwEeBFYd6D2PM7kJ+7tFge0sCWwge2IdpOrZACFfS6tyNa+3KtZd476Qqs4SYOaafs0eWbJWszrRHZ9pj9uRS7vrc6blp6uEm5D5r/pQBk3t/7bx38JV719CRcvH8IJaxOhbha+e9o0CfUlH6p7Y8xpnH1PGLv23hQ8fV845p4z8ecbTXEOuzAmSM2S0i2SfAkUD+z5AdYVt/7Tt6aR/KPQ4SRBFZSjCKZObMmYf4EUeWmx7fwK79XYdtaUNDhg77CVqdu/Gsvbn2Eu80qjNLiJriK4H0zJYWltz8N+763OndKlpcd/9rzFg1NGEcKLn3WfOn8F+XLtSKGMqokP/Mq516ZK79Py48jo//z7NccfMz3P6Zd7FoZk1flxgXFItTTW8LQ2YI7UO5x8GNxiwDlgEsXry4aKTnn5e/xH2vHHYDWiArhI/R6tyDZzWGjUKp9x6q3CuJmlljat9APLOlhZse38CJ06u7JU8vZMLu3uIO71p6amE+gKL0Q/4zb847Tsw98555q4lPvvsobv3rFq5Y9ixXnXoU112wYMzsHGlGO+xibzgVSvi3IWzfAczIO246sGuA9um9tA/lHkXPynUNnPejVYelGPqkaLMfYGf8WpqjPw3E0FiUun/HEamfUpf5WtGLYZZbnt7Sbf22r5CJoZDvKJUvtCvXNQx8sqKMIDVlUZa+dw7VJRF++bet/GXd3oFPOkwZbUF8AMh6il4N3J/XflXoCXoq0BpOez4KfEhEakJnmg8Bj4b72kXk1NC79Koe1zqUexQ12QflW/s6xtqUQ8InSZvze3bGr6UlugxPmsHYlLkf5IjUz6nL/G8iZsbAFyoiOtMe21sSlPQIVu4ZMjEURkpoFaUQVJZE+Pv3zqG+Ms7SO1Zz53PbCNwxxhcjNmUqIncROLfUisgOAm/RG4B7RORaYBtwWXj4w8D5wCYgAVwDYIxpFpHvAtkyBt/JOtgAnyfwZC0hcKZZEbYf0j2KnZtXbaahLUn6MHGe8UnQ7jxMm/N7fGkLGo1DufdBqtxLcUz92BrI4NKx9UZZ1GZGTSkN7clczUMoTMjE9pZEv7GJmsZNGWvKYg7XnjGbv6xr4N/vW8tTG/fx/Y+dQHVpdKxNKxgj6WW6pI9d7+/lWAP8Ux/XuQ24rZf2F4GD/PGNMU2Heo9i5sWtzWQOAw8anw7anD/S7tyPL8FoVkyEcu9cKjOX4FA7xhYeYDi9uT+RprUrA5BLxdYzZGIo9Ce0PYs+a6FhZayIR2zu+My7WPbUZv7r0fW8sn0/N15yImceUzfWphWEYnGqUXph5bqGohdDj3banftpcx7ASDCaEROl3D2fSvdjOBRfSrmYYw0qkUG+F1ZNaYQjqkvoynhBCSdLaO3KFMz783NnzuFbD7xOIu0eJLT506kApVGHRNrVElLKmLD8he1UxiMsPXMO97y4g6tue54TjqziwydMo7IkwsffXVye+YeCCmIRc919r461CX3i0Uqbcx/tzoMYCTJZiIlT4V5ApXsxNlVjbGHviMDJM2toaE+ypzVJZy+5GkWgxLGYXB6jPOawpbGT9pTLlsZO6ipiVJZEqCmL8cg/F84DtL/YxOvuf23AVG+KMtpMrynlC2fPZdXGfTy5fh8b9rbzwQX1XPHOGdjW6GaUKhQqiEXKTY9vYEdr8ZVe8Wihzfk97c7DGAnsE1NKpfsRKtyLsCnu4N0jq+K59bpkH6NEY6CqNEJ5zGFDQwe2gG0Jrm/YtT/JtBGqZ9hXbOJIrVsqynCJ2Bbvn1/PSdOreWDNLh58dTe7W5PceMmJzJ1SPtbmHTJa7aIIWbmugf/7+MaxNqMbLo00R25mZ/xa2iL3YSSFZcqpynyC6cnbqHY/VfRiaAl876MnMKOmlKbOFH4f09FRW4jYNsYYIraQ/c8SQQT2tqVGVYwGk+pNUcaSyeUxPn36LC47ZTqbGjo4/6an+OnKTaTcw6tahgpiEXLdfa8Oy/GjkLjSQFPkJ+yMf5Z2548YSWOZSqozV3Nk8jaq3SVYFPcvwYgtxBwLS+C6+1+jpTNFY0ca6WNWZ05tGd+58Dg60h71FTF8TC6nqDGGjO+Pqhj1VkJqoATiijLaiAiLZtbw2L+cydnHTuEHj6znzB88wS1PbaYz5Y61eYNCp0yLkGKYKs3Iblqde+i0/wIS/MqzTDVV7scod8/HIj7GFg4OR4LcpK7n41hQXRKhK+PheoaoY5HxgmlT3wRONLYV5BE91JL3wwAAFDFJREFUa/4UZqwKpiqPqCqhsSNF2vOxLWHOpLJRF6OBUr0pSrHw+BsNnHlMHUdUl7ByfQPfe+hN/r8/beD0oydz2pzJlMYOyE6xOeCoIBYZNz2+YUzvn5EdoRCuBAnEwjaTqMxcSrl3DhaDK5pbLFiW5GI4DUJ70qWyJEIsYoGBmZNK2bU/GdQbNAbLklxIQ9bzM2ILs2vLcp6fmmBbUQZm7pRy5k4pZ1tzgifXN/DndQ2s3LCP+VMrWDSjhmOmFt/MkgpikZANvH5mc9OY3D8tb9Pq3EPCXgUSCIjt11HlXka590GEyABXKE4yoRhGw7XAxo4UlSUR6iti7NjfxZ7WJJ7v45sgPjEmQtr1uHnVZu5aeuqAVSkURemfmZNK+dRps9jTluTFrc2s2dHK67vaKI3abNzbwcUnH8miGdVIX2sYo4gKYhGQDbzuSGZG/d5p2UxrZDkJ+2+5NsefSqV7GeXe2YetEGbJrsUGU6RCOpwidWyLeXXlbNrXgRdOl0YsAQNNnWlcL8iyo1OVilIYplbGueDEIzjv+GlsbGjn5W37uefF7fzq2beZOamU806YynnHT2Ph9KoxE0cVxCLgm/e/xvaWrlG9Z0o20hpZTpf9XK7N8Y+kyr2cMu8sBLufsw8fgqlQ8IGM5xOP2DkvzW9+eAFfXP4yXRkPxzrgX+b75rBJlacohxu2JcyfWsn8qZVcsHAaj6zdw0Nrd3PrU1u4+cnNHFldwjnHTeX8E6Zy8swarFGMaVRBHGNuenzDqIphynqT/c5ykvbqXFvEn0mVewWl3hnjRgiz5Ocf9g2URCymVMRzU59Rx6Ir7eEbkxNPDEQddcBWlJGmMh7h8nfO4PJ3zqA1keGxN/fyyGu7+fVzb3PbX7cwpSLGRScdwSWnTGf+1JEP61JBHGN+PkrVDJLWWlqd5STtNbm2iD+bqswVlPqnIxMgAkcE5tVXdlsHnDelgq1NHbR1uaQ9n6htUVkWYdbk4lvwV5Txxp3PbTuo7ez59Zx+dC3r97Szdmcrtz29lf95agtHVMc5eWYNC6dXUxZzRsRDVQVxjFi5roHr/rCWRC+pwwqFwZC01tDqLCdlv5Zrj/rzqMpcSYn/LqTXusmHL33lKbUE4o51UGLsrCfp1CqnoMm6FUUZOvGIzcIZ1SycUU1nymXNjv28tK2FB1/dzYq1ezh2agV1FTHOOraOiF24H/MqiGPAynUNfOXeNTR2pEfk+oEQvkSrcxcpe12uPeofS3VmCXH/lHEnhALEIhbzplSwp7WLxo50zqHGEnAsiymV8YMSY/eXQ1RRlLGnLOZw+tG1nH50Lbtbu3h5235e3r6fv7/jRSaXRfnooiO59JTpvGPa8KdUVRDHgJtXbaatq/AepQZDl/U8rZHlpK0Dqd9i3vFUuVcS9xeOOyHMUhGziYYOM/WVcWxLaElkAkcaJxDDinjgMdszMbZ6kirK4cG0qhKmnRA43UyrinPv6h3c8cxWbn16CwumVfLJU48aVnJxFcRRZuW6Bl58uzkXH1cIDD4J6xlaI3eTsQ6sSca9E6lylxD3TyjYvYqR6dVxvvfR4DNmR3qza8u5ISydpImxFWV8YVvCBxbU84EF9TR3pvnjml3c8+J2/v2+tdz9wja+/7ETWXDEoY8YVRBHkWy8YaHE0OCRsJ+m1bmbjHVgcTrunRKOCMd3RhUB5k+tYMWXz8y19TbS66vOoKIohy/5DjkR2+Lj75rJqztaeXDtbj7y30/z2TNm86/nHItzCGuMKoijyA0r3mTX/uGHWBg8Ou0naXXuwbV25NpLvHdRlbmSmDlm2PcoFqwwFMKxhYxnEIKsMzVlUaKOzVfPnd/v+bpGqCgTAxFh4Yxq5tWXc8czb3Pzqs2cc3wQyzhYVBBHiZXrGli/t2NYVSwMLp32X2h1fotr7c61l3qnU5W5gqg5eviGFgHTq+OUxxw60143AcumtztUYdM1QkWZGCQzHk9tbGRbc4JPnz6LRTOqD+l8FcRR4sZH1g1ZDA0ZOuzHaXV+i2c1hI1CqfdeqtzLiZpZhTJzzLn4pGn83ytP7nWfCpuiKKmMR1NnmsaOFE2daZo6UjR1pGnsTOfKTF2xeAbfumDBIaeAU0EcJTY3dh7yOT4pOuw/0eb8Ds9qDBqNRZn3Pqrcy4mYGQW2cvQRgoD58pjDZ8+YzRc/MH6mexVFGRpp16cprFuaFbymzuBve4/aihVxh8llMd4xtYLJ5THqK2Jcf+FxQ0r5poJYhPgk6XBW0Or8Hl9agkZjU+adTZV7GRFzxNgaWAAs4NipFXz13Pk66lOUw5zBZo1JuR4NbSka2pM0tKXY25Zkb3vwN/e+LUlbsrvo1ZbHmF1byjtnTWJWbRmza8uYNbmMoyaXUhYrnIypII4SsyeXsm5vR7/H+CRodx6mzbkPX1qDRuNQ7n2AKvcyHFM/CpYWHgEcS5g7pVwFUFHGIRnPp7Ejxd62rLglc9t721Ph+yQtiYPjrx1LqK+MM6Uyxpy6Mk47ejL1lXFmTipldm0getkY4pFGBXGU+Np57+Affv0iSffglUSfTtqcP9Lu/AFfQtE0ESq8c6h0L8ExdaNs7dBwLJhbV56rOK8oyvgjkXLZ3pJgW3MX25sT7GlL8o0/rO2WSB8CD/G6ihj1lXGm15RyylE11FfGqa+MMaUyTn1FsF1TGh3Vihb9oYI4Spw1fwo//+RiPv3LF3JtHu20Ow/Q5tyPkSBzipgo5d55VGYuwWHSWJnbJ/PryxCxcmuisyeXqgAqyjjF8w1725Jsa06wvTnB9pZELuWkAFOr4hw7tYIz5tbmxC472ptcFhtyxpixQgVxDPBopc25j3bnIYwEcYli4lS4F1DpfhSbQ3MVHilijkVFzD6oQoSiKOObvW1JHnx1F9ubu3JFtctiDjMnlXLKzBpmTC7lyOoSYk5QLm4kKk+MBRNOEEXkXODHgA3cYoy5YbTu/aMnXqA9dhst8hBGUoE9poRK90Iq3IuwGfl6X72ha3yKomTJeD63Pr0FYwynHFXDjEmlzJxUSk1pZMwq2Y8WE0oQRcQGfgJ8ENgBvCAiDxhj3hjJ++5s28mNf72RBxpuxljBdINlyqhwP0ql+xEsRrf2XmVcQxwURemd5s409RGb5UtPZe6UiVUXdEIJIvAuYJMxZjOAiCwHLgJGRBDf3v8233/6+/zilV+Q9gIhdKhkkv8xYqnzsRiZBNPz69WxRVGUoeH6hl9e884JJ4Yw8QTxSGB73vsdwLt7HiQiS4GlADNnHvrc+FvNb/GfT/0nd7x6B64fxNPUldbxsXmfZ+36d+N5UZrc9LCSfJdGbUqjNvOmVOj6nqIowyL/mRedOndCiiFMPEHsbQL8IFUyxiwDlgEsXrx40Kq1oWkD31v1Pe5ceyee8QCYVj6Nr77nqyw9ZSklkZJcPk7XayPtGaJOUNR2amWUR19vIJHxEAKXZUsEyxLm1Jbp2p6iKCNG/jMvNm2eiRawCv3hxEQTxB1Afr6z6cCu4V709YbX+e6q7/LbN36LbwKPrOmV0/n6GV/nM4s+Q9yJ547VfJyKohQz86dWFE1c4Ggz0QTxBWCeiMwGdgJXAh8f6sXW7FnDfzz5H9y37r5c21FVR/GN936Dq0+6mqgdHbbBiqIoo0lkgo4OYYIJojHGFZH/BTxKEHZxmzHm9UO9zupdq/n2ym/z4MYHc21H1xzNN8/8Jp848RM41oTqVkVRlHHBhHtyG2MeBh4eyrnP7niW61dez5/e+lOu7djJx3Ldmdex5Pgl2JZdKDMVRVGUUWbCCeJQWLV1FdevvJ6Vb6/MtR1Xdxzfet+3uHTBpVgycacYFEVRxgsqiAOwvnE977v9fbn3C+sXcv1Z13PRsRepECqKoowjVBAHoCMdVJ9YPG0x33rft7jgmAvGffoiRVGUiYgK4gCURcv43Sd+x4eO/pAKoaIoyjhGBXEA5tfO55y554y1GYqiKMoIo4tgiqIoioIKoqIoiqIAKoiKoiiKAqggKoqiKAqggqgoiqIogAqioiiKogAqiIqiKIoCqCAqiqIoCqCCqCiKoiiACqKiKIqiACqIiqIoigKoICqKoigKoIKoKIqiKACIMWasbShqRGQf8PYQTq0FGgtsTiFR+4aH2jc8it0+KH4bD9W+RmPMuQMdJCKPDOa48YgK4gghIi8aYxaPtR19ofYND7VveBS7fVD8Nha7fYcjOmWqKIqiKKggKoqiKAqggjiSLBtrAwZA7Rseat/wKHb7oPhtLHb7Djt0DVFRFEVR0BGioiiKogAqiIqiKIoCqCAWHBE5V0TWi8gmEfnaKN53hog8ISJvisjrIvKlsH2SiDwmIhvDvzVhu4jITaGdr4rIyXnXujo8fqOIXF1gO20ReVlEHgzfzxaR58J73S0i0bA9Fr7fFO6flXeNr4ft60XknALaVi0i94rIurAfTyum/hORfw7/374mIneJSHys+09EbhORBhF5La+tYH0mIqeIyNrwnJtERApg3w/D/8evish9IlKdt6/Xvunre91X/w/Hvrx9XxERIyK14ftR778JhzFGXwV6ATbwFjAHiAJrgAWjdO9pwMnhdgWwAVgA/AD4Wtj+NeDGcPt8YAUgwKnAc2H7JGBz+Lcm3K4poJ3/AtwJPBi+vwe4Mtz+OfD5cPsfgZ+H21cCd4fbC8J+jQGzw/62C2Tb7cBnw+0oUF0s/QccCWwBSvL67dNj3X/AmcDJwGt5bQXrM+B54LTwnBXAeQWw70OAE27fmGdfr31DP9/rvvp/OPaF7TOARwmSgtSOVf9NtNeYGzCeXuE/vEfz3n8d+PoY2XI/8EFgPTAtbJsGrA+3bwaW5B2/Pty/BLg5r73bccO0aTrwZ+Bs4MHwS9qY93DK9V/4MDgt3HbC46Rnn+YfN0zbKgkER3q0F0X/EQji9vCh54T9d04x9B8wi+6CU5A+C/ety2vvdtxQ7eux72LgN+F2r31DH9/r/v79Dtc+4F5gIbCVA4I4Jv03kV46ZVpYsg+tLDvCtlElnB5bBDwH1BtjdgOEf6eEh/Vl60h+hh8B/wb44fvJwH5jjNvLvXJ2hPtbw+NHyr45wD7gFxJM6d4iImUUSf8ZY3YC/wVsA3YT9Mdqiqf/8ilUnx0Zbo+krZ8hGDkNxb7+/v0OGRG5ENhpjFnTY1cx9t+4QgWxsPQ2Pz+qcS0iUg78DviyMaatv0N7aTP9tA/XrguABmPM6kHY0N++kepjh2Dq6mfGmEVAJ8F0X1+Mdv/VABcRTOUdAZQB5/Vzr9Huv8FwqDaNqK0i8g3ABX6TbTpEOwpun4iUAt8AvtXb7kO0Y8yfR4cbKoiFZQfB3H+W6cCu0bq5iEQIxPA3xpjfh817RWRauH8a0DCArSP1Gd4DXCgiW4HlBNOmPwKqRcTp5V45O8L9VUDzCNq3A9hhjHkufH8vgUAWS/99ANhijNlnjMkAvwdOp3j6L59C9dmOcLvgtoaOJxcAnzDhfOIQ7Guk7/4fKkcT/OhZE35XpgMvicjUIdg3Yv03bhnrOdvx9CIYZWwm+AedXXw/bpTuLcAdwI96tP+Q7g4OPwi3P0z3Bfrnw/ZJBGtpNeFrCzCpwLaexQGnmt/S3SnhH8Ptf6K7U8g94fZxdHd82EzhnGqeAo4Nt78d9l1R9B/wbuB1oDS85+3AF4qh/zh4DbFgfQa8EB6bdQo5vwD2nQu8AdT1OK7XvqGf73Vf/T8c+3rs28qBNcQx6b+J9BpzA8bbi8ATbAOBV9o3RvG+ZxBMh7wKvBK+zidY5/gzsDH8m/2iCPCT0M61wOK8a30G2BS+rhkBW8/igCDOIfCE2xQ+XGJhezx8vyncPyfv/G+Edq+ngF5zwEnAi2Ef/iF8uBRN/wH/AawDXgN+FT64x7T/gLsI1jQzBCOSawvZZ8Di8PO+Bfw3PZyehmjfJoI1t+z35OcD9Q19fK/76v/h2Ndj/1YOCOKo999Ee2nqNkVRFEVB1xAVRVEUBVBBVBRFURRABVFRFEVRABVERVEURQFUEBVFURQFUEFUFEVRFEAFUVEKRlhy6XEReUVErhCRL4epuPo7Z2teeZ+/DXDsYhG5qZA2K4pyAGfgQxRFGSSLgIgx5iQIxA74NZAYzMnGmNMH2P8iQeIARVFGAB0hKko/iEiZiDwkImskKMx7RVgsdp2IPB0WXX1QRKYQiN9J4QjxSwRJuJ8QkScGea+O8O/dInJ+XvsvReQSETlLDhRW/nZYXHaliGwWkS/mHf/N0L7HJCgk/JVC9omijFdUEBWlf84FdhljFhpjjgceAf4H+AjwXmAqgDGmAfgs8JQx5iRjzI8JEin/nTHm7w7xnsuBKwDCCuzvBx7u5bj5BDUR3wVcLyIREVkMXEIwWv0YQeouRVEGgQqiovTPWuADInKjiLyXIMHzFmPMRhPkPfz1CNxzBXC2iMQISjytMsZ09XLcQ8aYlDGmkaCiRD1BTtv7jTFdxph24I8jYJ+ijEtUEBWlH4wxG4BTCITx+8CFjHBNOWNMElhJMPq7gmDE2BupvG2PwCegtxp4iqIMAhVERekHETkCSBhjfk1Qsf50YLaIHB0esqSf09uBiiHeejlwDcG07KOHcN7TwEdEJB4Wi/7wEO+vKBMO9TJVlP45AfihiPgEJXo+D9QCD4lII4EAHd/HucuAFSKyewjriH8iqG/5gDEmPdiTjDEviMgDBDX73ibwSm09xHsryoREyz8pyjAQkbOArxhjLhhrW7KISLkxpiOMgVwFLDXGvDTWdilKsaMjREUZfywTkQUERYJvVzFUlMGhI0RFGQVE5DmCCvf5fMoYs3Ys7FEU5WBUEBVFURQF9TJVFEVRFEAFUVEURVEAFURFURRFAVQQFUVRFAWA/x8nuG/X+JThe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cQAAAGoCAYAAADYaZU+AAAABHNCSVQICAgIfAhkiAAAAAlwSFlzAAALEgAACxIB0t1+/AAAADl0RVh0U29mdHdhcmUAbWF0cGxvdGxpYiB2ZXJzaW9uIDMuMC4zLCBodHRwOi8vbWF0cGxvdGxpYi5vcmcvnQurowAAIABJREFUeJzs3Xmc1NWd6P3Pt9au3ruBZkcgtqJgRGzUJIRgNK4ZSSYmYsboZBEUM2ZmHnOTPPeZJGNm7pPcyXOT+IwgRJMxyXWLmhGNSoxK0HGjAVEQlFVoaGi6eu/a63fuH79fFdUL9EJXV3X39/16tVV16recbuz69jnne84RYwxKKaXUWOfKdQWUUkqpfKABUSmllEIDolJKKQVoQFRKKaUADYhKKaUUoAFRKaWUAjQgKqWUUoAGRKWUUgrQgKiUUkoB4Ml1BUYAXcpHKTUaSK4rkO+0haiUUkqhLcRR47evf8i2Qy38195GYgmLgM/NRyYUs+pvFlDk139mpZTqi+ji3n3K+x/Qh8FO/nrVawQ7Y0wuK2B8sZ+OaIL9jZ1MKi3g7qVzuWLupFxXUymVW9pl2gcNiH3L6x9QKJbgr1e9xofBEF9YMI1zJpcgYv9/fzDYycbdjew82sb/+/nzWHbRjBzXVimVQxoQ+6ABsW95+wMyxvB3D2/l2XfrueVjM6meWNLjmHjS4n+/+SEfHOvguvOncMnscXz5Yg2MSo1BGhD7oEk1I9gTWw7zzDv13HXl2b0GQwCv28VNF5/BnEklrNt2hP/a0zjMtVRKqZFBA+IIlbQM9768h3lTS7n9Ux855bEet4svXzyDuVNK+eO79az5y95hqqVSSo0c2mXat7z7AT305kHePdzKw28d5MaLZnDe1LJ+nZe0DI/VHuLdw63cdcVZfPPT1VmuqVIqj2iXaR80H38EMsaw8YPjjCvyMXdKab/Pc7uEL9VM58yqYn76pw+IJQ3/cHl1OglHKaXGMg2II9Ce4x0cbgnz+Qum4hpgMHO7hJ9+8Xw8LuGeF3dTWuDhG5+cnaWaKqXUyKFjiCPQ63uDlPg9XDC9fFDnP7rpEOdPL2fulFL+x7M7+clzu4a4hkopNfJoQBxhGjuifHCsnQtmlONxD/6fzyXCX18wjdKAl0c2HaQ1HB/CWiql1MijAXGEeXrbESwD82dUnPa1Aj43yxbOoDUc57//4d0hqJ1SSo1cGhBHmCe3HGZKeQGTSguG5HozKgv59JwqnnmnnuferR+Sayql1EikAXEE2X2snXcPt3LB9NNvHWb61FlVzJtayj89tZ2mztiQXlsppUYKDYgjyJNbD+N2CecPMpnmZFKZp63hON9/ajs6N1UpNRZpQBwhLMvw1NbDLK4eT3EWtnOaM6mUv7/8LJ55p54/bD085NdXSql8pwFxhNh6qJkjrRGumz8la/e47VMf4aKZlXz/qR0cDIaydh+llMpHGhBHiGfeqcfncXH5OROzcv2H3jzIo5sOseTsCSQsi7+5/w3iSSsr91JKqXykAXEEsCzDs+/Ws+SsCZQUeLN6r/JCH5+bP5VDzWH+/xd3Z/VeSimVT3Tptjz30JsH2d/YybG2KBVFPh5682DW7/nRaeV8cKydf395D4uqJ3DRrMqs31MppXJNW4gjwDt1LXjdwpxJve95mA1/9dEpTK8s5B8efVtXsVFKjQkaEPOcZQw7jrRx9sQS/B73sN3X73Xzi2UXcLQtwg/X7Ri2+yqlVK5oQMxzdU0hOqIJ5k7p356HQ2n+9HL+7tNn8oeth/njO7qKjVJqdNMxxDy362g7LoGzJg5fd2nKQ28eZFyRn2kVAe76/TYONYUoDXj58sUzhr0uSimVbdpCzHO7jrZzxrgiAr7h6y7N5HYJX7pwOgnL4oktdbqKjVJq1NKAmMfqmkMcbYsMazJNb8aX+Ll63mR2N3Tw5v6mnNZFKaWyRQNiHnt5VwNgL6uWaxfPqqS6qpjnttez73hHrqujlFJDTgNiHntxVwPjinyML/bluiqICF9YMA2Py8U3H9pKJJ7MdZWUUmpIaUDMU6FYgtf2BpkzqQQRyXV1ACgNePlSzTTeq2/jv/9Bd8VQSo0uGhDz1Ku7G4klLOZMzn13aaazJ5XyrcuqeWJLHb8bhlVzlFJquOi0izz10q4GSvwezhhXmOuq9PCty6p5p66FHzy1nWK/m89fMC3XVVJKqdOmLcQ8ZFmGF3c1sPisCXhc+fdP9MimQ3zqrCpmjiviHx/dxrd/vy3XVVJKqdOWf5+2iu1HWjneHuWyc6pyXZWT8nlc3PyxmcwaX8Tjm+u49+U9OqaolBrRNCDmoRd3NiACS87O34AIdlC85eMzOW9aGf+2/n3+/tG3NftUKTViaUDMQy/uOsaCGRVUFuV+ukVfvG4XN9RM59tXns1Tbx/hhjWvc6wtkutqKaXUgGlAzDNHWyNsP9yW192l3YkIFYU+brp4Bjvr2/nM//oL/9+f3s91tZRSakA0IOaZF3cdA+CyORNzXJOBO3dKGSs+NRsR4f5X9vNOXUuuq6SUUv2mATHPPL/9KLPGF3HWxOJcV2VQJpcFuPWTsynwuvibX77J5g917VOl1MggmhnYp2H5AT305kFC0QT/47mdfLJ6AlfOnTQct82allCMx2oPUd8a4ec3zOfq8ybnukpKjXX5seRVHtMWYh7ZebQNy8C8HGwGPNTKC308cfvHmTullJUPbWHVhj1Ylv7xpZTKXxoQ88j2w21UFHqZUl6Q66oMifU7jrF0/lTmTSnjfz7/Plf8bCP3bdib62oppVSvNCDmiXAsyZ6GDuZNKcubxbyHgtftYtnC6Xz+gql82NTJL17czfPbj+a6Wkop1YMGxDyx62gbSWOYO3Xkd5d2JyIsnFnJNy+tprLIx22/28x3n3iHps5YrqumlFJpmlTTt2H5AS35t5dpCce564qzcY2iFmJ3CcuivjXCfX/ZS5HPw9cXzeKWj88cEYsQKDXCjd4PliGiAbFvWf8Bbf6wmS+sfo1rz5vMJ84cn+3b5YVjbRH+vPMYO4604XYJ15w3mRsXTueS2eNwufT3Vqks0F+sPmhA7FvWf0DLf1PLK7sb+W9XnY3f48727fLK0bYImw40seNwK22RBGeMK+SLF07jsx+dwszxRbmunlKjiQbEPmhA7FtWf0B7Gjr4zM/+wpKzqvjMuSNvdZqhEk9abD/cyqYDzRwIdgJwzuRSFleP52MfGcd5U8sYV+zPcS2VGtE0IPZBA2LfsvYDMsZw5yNv86cdR/m/rjibYr/u1wz2pP53D7ey62g7B4Mhks7/oyUFHiaXFXDZORO5YHo5F82qpLxQxx6V6icNiH3QgNi3rP2A/ufzu1i1YS93XlbNpNLRMfdwqMUSFgebQhxtDVPfGqG+NUJjR5SEZRCBcyaVcvHsSi6aWcncKWVMrwyMqmkrSg0h/cXogwbEvg35D6gjmmD1hj3c+/JevnzxDP71c/N4+K1DQ32bUSuetKhrDrO/sYN9jZ0cDIZIWCdakedOLuWcyaVMLC2gsshLeaGPikIfxX4Pfq8Lv8eF3+NOP/e5XRpE1Vig/5P3QQNi3wb8A3r7UAtNnVESSUPSMiQsQzie5GhrhD0NHTy3vZ540nDB9HK+cOG0UT3NYjgkkhZH2yIcaYlwpDVMfUuYY21RYkmr39fweTICpceF32sHSr/Xed0tiGYe63ELLrG/3C7BJeByCW6nzH5ul6WOESD1zy5I+qMq9X9CKkCfeN3tESHzf5vM43s7JrMcpzzzXpn36a1eKn/MHl/EGeMGlXCm/5p90IDYBxF5HhjMXIjxQOMQV2coaf1Oj9bv9OR7/SD/6zjQ+jUaY67KVmVGAw2IWSIitcaYmlzX42S0fqdH63d68r1+kP91zPf6jUS6dJtSSimFBkSllFIK0ICYTWtzXYE+aP1Oj9bv9OR7/SD/65jv9RtxdAxRKaWUQluISimlFKABUSmllAI0ICqllFKABkSllFIK0IColFJKARoQ+3TVVVcZ7PVM9Uu/9Eu/RvJXv4zSz7x+0YDYh8bGfF7KUCmlhtZY/szTgKiUUkqhAVEppZQCshwQReQfRGSHiGwXkYdFpEBEZonImyKyW0QeFRGfc6zfeb3HeX9mxnW+55S/LyJXZpRf5ZTtEZHvZpQP+B5KKaXGNk+2LiwiU4E7gXONMWEReQxYBlwD/MwY84iI3Ad8HVjtPDYbY84UkWXAT4AbRORc57y5wBTgzyJylnObe4HPAHXAJhFZZ4x5zzm33/cY6PcWj8epq6sjEokM6mejeldQUMC0adPwer25ropSagzKWkDMuH5AROJAIVAPfBr4svP+g8APsYPVUuc5wOPAv4u9DfhS4BFjTBTYLyJ7gIuc4/YYY/YBiMgjwFIR2TnQe5gBLuhaV1dHSUkJM2fOTO9Urk6PMYZgMEhdXR2zZs3KdXWUUmNQ1rpMjTGHgZ8CB7EDYSuwGWgxxiScw+qAqc7zqcAh59yEc/y4zPJu55ysfNwg7tGFiCwXkVoRqT1+/HiP7y0SiTBu3DgNhkNIRBg3bpy2upXKgb4+88aKrAVEEanAbpHNwu7qLAKu7uXQVOust+hihrD8VPfoWmDMWmNMjTGmZsKECb2cggbDLNCfqVK50Z/PvLEgm0k1lwP7jTHHjTFx4Eng40C5iKS6aqcBR5zndcB0AOf9MqAps7zbOScrbxzEPZRSSo1x2QyIB4FLRKTQGQu8DHgPeBm43jnmFuAp5/k65zXO+y85Y3vrgGVOhugsoBp4C9gEVDsZpT7sxJt1zjkDvYdSSqkxLptjiG9iJ65sAd517rUW+A7wj05yzDjgAeeUB4BxTvk/At91rrMDeAw7mD4P3GGMSTpjgN8E1gM7gcecYxnoPUa7aDTK5Zdfzvz583n00Uf5+c9/TigUOuU5M2fOTK9Y8fGPf/yUx9bW1nLnnXcOWX2VUioXspplaoz5AfCDbsX7OJElmnlsBPjiSa7zr8C/9lL+LPBsL+UDvkc2bdjVwJqN+zjUHGJ6RSErFs9myZyqYbv/1q1bicfjvP3224Ad7G666SYKCwv7df5rr712yvdramqoqak57XoqpVQu6Uo1WbZhVwPfX7eDhvYI5QEvDe0Rvr9uBxt2NZzWdTs7O7n22ms5//zzmTdvHo8++ijPP/88c+bMYdGiRdx555189rOfpaGhgZtuuom3336b+fPn84tf/IIjR45w6aWXcumll/brXsXFxQDccMMNPPvsib8//vZv/5YnnniCDRs28NnPfhaAH/7wh3zta19jyZIlzJ49m3vuuSd9/I9+9CPmzJnDZz7zGW688UZ++tOfntbPQCk19Bo7ormuQs5oQMyyNRv34XULhT4PIvaj1y2s2bjvtK77/PPPM2XKFLZt28b27du56qqruPXWW3n66ad55ZVXOHr0KABVVVXcf//9fPKTn+Ttt9/mW9/6FlOmTOHll1/m5ZdfHtA9ly1bxqOPPgpALBbjxRdf5Jprrulx3K5du1i/fj1vvfUW//zP/0w8Hqe2tpYnnniCrVu38uSTT1JbW3ta379SKjvqW8fu1CcNiFl2qDlEwOvuUhbwuqlrPvUYXl/OO+88/vznP/Od73yHV155hf379zNr1iyqq6sREW666abTun5vrr76al566SWi0SjPPfccixcvJhAI9Dju2muvxe/3M378eKqqqjh27BivvvoqS5cuJRAIUFJSwl/91V8Nef2UGiobdjVw49o3WPSTl7hx7Run3aOjRgYNiFk2vaKQcDzZpSwcTzKton/jdydz1llnsXnzZs477zy+973vsW7duqzP4ysoKGDJkiWsX7+eRx99lGXLlvV6nN/vTz93u90kEgk0mVeNFNka5lD5TwNilq1YPJt40hCK2UEhFEsQTxpWLJ59Wtc9cuQIhYWF3HTTTdx111289tpr7N+/n7179wLw8MMPn/TckpIS2tvbB3XfZcuW8etf/5pXXnmFK6+8su8THIsWLeLpp58mEonQ0dHBH//4x0HdX6lsy9Ywh8p/2V7LdMxbMqeKu7F/yeqaQ0wboizTd999l29/+9u4XC68Xi+rV6+msbGRa6+9lvHjx7No0SK2b9/e67nLly/n6quvZvLkyQMeR7ziiiu4+eabue666/D5fP0+b+HChVx33XWcf/75nHHGGdTU1FBWVjageys1HA41hygPdF1gfiiGOVT+E+3KOrWamhrTPQFk586dnHPOOTmqUf9s2LCBn/70pzzzzDO5rkpaR0cHxcXFhEIhFi9ezNq1a1mwYEGXY0bCz1aNbjeufYOG9giFvhPthVAsQVVJAQ8vvySHNTtt/RpT8U+uNtH63dmuy3Dr1/euXaZq2Cxfvpz58+ezYMECvvCFL/QIhkrlg2wNc6j8p12mo9SSJUtYsmRJn8ddfPHFRKNd5x399re/5bzzzhvyOj300ENDfk2lhlq2hjlU/tOAOEjGmFGxO8Obb76Z6yqkafe9yhdL5lRpAByDtMt0EAoKCggGg/oBPoRSGwQXFBTkuipKqTFKW4iDMG3aNOrq6hjLG2lmQ0FBAdOmTct1NZRSY5QGxEHwer3MmjUr19VQSik1hLTLVCmllEIDolJKKQVoQFRKKaUADYhKKaUUoAFRKaWUAjQgKqWUUoAGRKWUUgrQgKiUUkoBGhCVUkopQAOiUkopBWhAVEoppQBdy1QpNcw27GpgzcZ9HGoOMV33GlR5RFuISqlhs2FXA99ft4OG9gjlAS8N7RG+v24HG3Y15LpqSmUvIIrI2SLydsZXm4j8vYhUisgLIrLbeaxwjhcRuUdE9ojIOyKyIONatzjH7xaRWzLKLxSRd51z7hFnx97B3EMplX1rNu7D6xYKfR5E7EevW1izcV+uq6ZU9gKiMeZ9Y8x8Y8x84EIgBPwB+C7wojGmGnjReQ1wNVDtfC0HVoMd3IAfABcDFwE/SAU455jlGedd5ZQP6B5KqeFxqDlEwOvuUhbwuqlrDuWoRkqdMFxdppcBe40xHwJLgQed8geBzznPlwK/MbY3gHIRmQxcCbxgjGkyxjQDLwBXOe+VGmNeN/bW9b/pdq2B3EMpNQymVxQSjie7lIXjSaZVFOaoRkqdMFwBcRnwsPN8ojGmHsB5TI2mTwUOZZxT55Sdqryul/LB3KMLEVkuIrUiUnv8+PEBfJtKqVNZsXg28aQhFEtgjP0YTxpWLJ6d66qNaZmfebmuSy5lPctURHzAdcD3+jq0lzIziPLB3KNrgTFrgbUANTU1fV1TKdWHzMzSEr8HYwyt4TjTNMs0L2R+5vknV4/Zz7zhmHZxNbDFGHPMeX1MRCYbY+qd7spUelkdMD3jvGnAEad8SbfyDU75tF6OH8w9lFJZksos9bqF8oCXcDxJPGn40dJ5GghVXhmOLtMbOdFdCrAOSGWK3gI8lVF+s5MJegnQ6nR3rgeuEJEKJ5nmCmC98167iFziZJfe3O1aA7mHUipLNLNUjRRZbSGKSCHwGWBFRvGPgcdE5OvAQeCLTvmzwDXAHuyM1K8CGGOaRORHwCbnuLuNMU3O89uB/wACwHPO14DvoZTKnkPNIcoD3i5lmlmq8lFWA6IxJgSM61YWxM467X6sAe44yXV+Bfyql/JaYF4v5QO+h1IqO6ZXFNLQHqHQd+LjRjNLVT7SlWqUUlmlmaVqpNCAqJTKqiVzqrj7urlUlRTQGo5TVVLA3dfN1YQalXd0cW+lVNYtmVOlAVDlPW0hKqWUUmhAVEoppQANiEoppRSgAVEppZQCNCAqpZRSgAZEpZRSCtCAqJRSSgEaEJVSSilAA6JSSikFaEBUSimlAA2ISimlFKABUSmllAI0ICqllFKABkSllFIK0IColFJKARoQlVJKKUADolJKKQVoQFRKKaUADYhKKaUUoAFRKaWUAjQgKqWUUoAGRKWUUgrQgKiUUkoBWQ6IIlIuIo+LyC4R2SkiHxORShF5QUR2O48VzrEiIveIyB4ReUdEFmRc5xbn+N0icktG+YUi8q5zzj0iIk75gO+hlFJqbMt2C/EXwPPGmDnA+cBO4LvAi8aYauBF5zXA1UC187UcWA12cAN+AFwMXAT8IBXgnGOWZ5x3lVM+oHsopZRSWQuIIlIKLAYeADDGxIwxLcBS4EHnsAeBzznPlwK/MbY3gHIRmQxcCbxgjGkyxjQDLwBXOe+VGmNeN8YY4DfdrjWQeyillBrjstlCnA0cB34tIltF5H4RKQImGmPqAZzHKuf4qcChjPPrnLJTldf1Us4g7tGFiCwXkVoRqT1+/PjAvmullBphMj/zcl2XXMpmQPQAC4DVxpgLgE5OdF32RnopM4MoP5V+nWOMWWuMqTHG1EyYMKGPSyql1MiW+ZmX67rkUjYDYh1QZ4x503n9OHaAPJbqpnQeGzKOn55x/jTgSB/l03opZxD3UEopNcZlLSAaY44Ch0TkbKfoMuA9YB2QyhS9BXjKeb4OuNnJBL0EaHW6O9cDV4hIhZNMcwWw3nmvXUQucbJLb+52rYHcQyml1BjnyfL1/w743yLiA/YBX8UOwo+JyNeBg8AXnWOfBa4B9gAh51iMMU0i8iNgk3Pc3caYJuf57cB/AAHgOecL4McDuYdSSikldoKmOpmamhpTWzumx5mVUqNDbzkUPfgnV5to/e5s12W49et715VqlFJKKTQgKqWUUoAGRKWUUgrQgKiUUkoBGhCVUkopQAOiUkopBWR/HqJSahTZsKuBNRv3cag5xPSKQlYsns2SOVV9n6jUCKAtRKVUv2zY1cD31+2goT1CecBLQ3uE76/bwYZdDX2frNQIoAFRKdUvazbuw+sWCn0eROxHr1tYs3Ffrqum1JDQgKiU6pdDzSECXneXsoDXTV1zKEc1UmpoaUBUSvXL9IpCwvFkl7JwPMm0isIc1UipoaUBUSnVLysWzyaeNIRiCYyxH+NJw4rFs3NdNaWGhAZEpVS/LJlTxd3XzaWqpIDWcJyqkgLuvm6uZpmqUUOnXSil+m3JnCoNgGrU0oCo1Cii8wSVGjztMlVqlNB5gkqdHm0hKpXHBtLiy5wnCFDo8xCKJVizcZ+2EpXqB20hKpWnBtri03mCSp0eDYhK5amBrgyj8wSVOj0aEJXKUwNt8ek8QaVOjwZEpfLUQFt8Ok9QqdOjSTVK5akVi2fz/XU7CMUSBLxuwvFkny0+nSeo1OBpC1GpPKUtPqWGl7YQlcpjg2nx6eR8pQZHW4hKjSI6OV+pwdOAqNQoopv4KjV4WQ2IInJARN4VkbdFpNYpqxSRF0Rkt/NY4ZSLiNwjIntE5B0RWZBxnVuc43eLyC0Z5Rc619/jnCuDvYdSo4FOzldq8IajhXipMWa+MabGef1d4EVjTDXwovMa4Gqg2vlaDqwGO7gBPwAuBi4CfpAKcM4xyzPOu2ow91BqtNDJ+UoNXi66TJcCDzrPHwQ+l1H+G2N7AygXkcnAlcALxpgmY0wz8AJwlfNeqTHmdWOMAX7T7VoDuYdSo4JOzldq8LIdEA3wJxHZLCLLnbKJxph6AOcxlf42FTiUcW6dU3aq8rpeygdzjy5EZLmI1IpI7fHjxwfw7SqVWzpVQw1G5mderuuSS9medvEJY8wREakCXhCRXac4VnopM4MoP5V+nWOMWQusBaipqenrmkrlFZ2crwYq8zPPP7l6zH7mZbWFaIw54jw2AH/AHgM8luqmdB5T+eB1wPSM06cBR/oon9ZLOYO4h1JKqTEuawFRRIpEpCT1HLgC2A6sA1KZorcATznP1wE3O5mglwCtTnfneuAKEalwkmmuANY777WLyCVOdunN3a41kHsopZQa47LZZToR+IMzE8IDPGSMeV5ENgGPicjXgYPAF53jnwWuAfYAIeCrAMaYJhH5EbDJOe5uY0yT8/x24D+AAPCc8wXw44HcQymllBI7QVOdTE1NjamtHdPjzEqp0aG3HIoe/JOrTbR+d7brMtz69b3rSjVKKaUUGhCVUkopQAOiUkopBej2T0qpIabbT6mRSluISqkho9tPqZFMA6JSasjo9lNqJNOAqJQaMrr9lBrJNCAqpYaMbj+lRjINiEqpIaPbT6mRTLNMlRpi3bMsPza7ktf3NY2JrMslc6q4G3sssa45xLRR/v2q0UWXbuuDLt2mBiKVZel1CwGvm2BnlIb2GBOKfYwv9hOOJ4knje5RqHJBl27rg3aZKjWEumdZtoUTuATaIwnNulQqz2lAVGoIdc+yjCUtXGI/pmjWpVL5SQOiUkOoe5alz+3CMvZjimZdKpWfNCAqNYS6Z1mWBjxYBkoKPJp1qVSe04Co1BBaMqeKu6+bS1VJAa3hODPHFfOtT5/JrPHFtIbjVJUUaEKNUnlKp10oNcSWzKnqEfDuzFFdlFL9py1EpZRSCg2ISimlFKBdpkrlPd1fUKnhoS1EpfKY7i+o1PDRgKhUHtP9BZUaPhoQlcpjur+gOl2WseiMdea6GiOCBkSl8pjuL6gGyzIWwVCQfc37aIu25bo6I4IGRKXymO4vqAbKMhZN4Sb2N+8nGA5iGavvkxSgWaZK5TXdX1D1lzGGlkgLTeEmkibZ9wl9XEukXzsmjSpZD4gi4gZqgcPGmM+KyCzgEaAS2AJ8xRgTExE/8BvgQiAI3GCMOeBc43vA14EkcKcxZr1TfhXwC8AN3G+M+bFTPuB7KJVLp5pa0dvKN0qlGGNojbbSFG4iYSV6vL+3aS/3b7mfJ254Ige1G1mGo8v0W8DOjNc/AX5mjKkGmrEDHc5jszHmTOBnznGIyLnAMmAucBWwSkTcTqC9F7gaOBe40Tl2wPdQKpd0aoUajFSLcH/Lfho6G3oEw12Nu/jW89/i2oeu5cldT+aoliNLvwOiiJwhIpc7zwMiUtKPc6YB1wL3O68F+DTwuHPIg8DnnOdLndc471/mHL8UeMQYEzXG7Af2ABc5X3uMMfuMMTHsFuHSQd5DqZzRqRVqIIwxtEZaOdByoNdAuKNhB3c8ewdLH1nK83uex2CYWTYzN5UdYfrVZSoitwLLsbsgPwJMA+4DLuvj1J8D/w1IBc9xQIsxJvUvWAdMdZ5PBQ4BGGMSItLqHD8VeCOkrEvkAAAgAElEQVTjmpnnHOpWfvEg79HY7ftd7ny/zJgxo49vUanTc6g5RHnA26VMp1ao3rRF2wiGgsSteI/33jn2Dqs2reLlAy+ny2ZXzOa2mttYNnfZKa+b+Znnm3QmxsBYbCr0dwzxDuwW2ZsAxpjdInLKQQ0R+SzQYIzZLCJLUsW9HGr6eO9k5b21bk91fF/3P1FgzFpgLUBNTU2P95UaStMrCmloj1DoO/HrqFMrVKb2aDvBcJBYMtbjvdojtazetJpXD72aLjur8ixuX3g7V37kStwuNx7XqT/qMz/z/JOrx+xnXn8DYtRJSgFARDz0Eki6+QRwnYhcAxQApdgtxnIR8TgtuGnAEef4OmA6UOdcvwxoyihPyTynt/LGQdxDqZxZsXg231+3g1AsQcDrJhxP6tQKBZw8EBpjeOvwW9y76V7ePPxmuvzcCeeysmYll82+DJforLqB6m9A/IuI/N9AQEQ+A6wEnj7VCcaY7wHfA3BaiHcZY/5GRH4PXI895ncL8JRzyjrn9evO+y8ZY4yIrAMeEpH/BUwBqoG3sFt71U5G6WHsxJsvO+e8PJB79PNnoMag4VhYW6dWqO46Yh0EQ0GiyWiXcmMM/3Xov1i1aRWb6zenyz868aOsrFnJkplLekyXKPYVUxmoHND9x+qHYn8D4nexMzTfBVYAz+IkygzCd4BHRORfgK3AA075A8BvRWQPdqttGYAxZoeIPAa8BySAO4yxJ9mIyDeB9djTLn5ljNkxmHso1VvgA/j+uh143dIl+/NuGNJgpbtZqJTOWCfBcJBIItKl3BjDXz78C6s2rWLbsW3p8gWTF7CyZiWLZizqEggFocRfQmWgEp/bN2z1H+mkPw0kESkCIhmByA34jTGjftS/pqbG1NbW5roaKotS0x68bunSZVnodRG3TJexvVAsQVVJAQ8vvySr9777urkaFMeQUDxEY6ixRyC0jMVL+19i1aZV7Di+I11+0ZSLuOOiO7h46sVdAqFLXJT5y6gIVPQ2btivNBn/5GoTOvwBbteoyqrp1zfT3xbii8DlQIfzOgD8Cfj4wOulVH7JnPYAUOjzEIol2B8MUV1V3OXYoc7+PNm912zcpwFxDAjFQwRDQcKJcJfypJVk/d71rK5dzQfBD9Lln5j+CVYuXEnNlJoux7vFTXlBOeUF5bhdXReDV/3X34BYYIxJBUOMMR0ioilwalQ42bQHsLM9s5n9qVMuxqZwPEwwHCQU7/rvnLSSPLv7WVbXrmZv8950+ZIzlnD7wtuZP2l+l+M9Lg8VBRWUFZQNaRKN3XM4qlqI/dLfgNgpIguMMVsARORCINzHOUqNCKlpD0nLcLw9Sixp4RahqsSfXlg7W9mfOuVibIkkIgRDQTrjXbdjiifjPPPBM9xXex8HWg+kyy+ffTm319zOvKp5XY73urxUBiop9ZeOyTVHs6W/AfHvgd+LSGr6wmTghuxUSanhtWLxbL79+DaaQ3FcYv9dnLAM4XiSmy85g9f3NWUt+1OnXIwN0USUxlBjj0AYS8b4z13/yZrNa6hrqwPshJirzryK22puY874OV2O97v9VAYqKfH3uVCYGoR+BURjzCYRmQOcjf15scsY03OpBKXyQPeszY/NruT1fU0nzeJcMqcKyzIkrBMJZmV+N2UBL6/vaxqyBJre6JSL0S2aiBIMB+mIdfQof3zn4/xy8y+p76gH7ISYa6qv4faa2zmz8swuxwc8ASoDlRT5ioat7mPRKQOiiHzaGPOSiPx1t7eqRQRjjK4Yq/JKZtZmecDL/sYO3twfxOMSLGNobI/y7ce38W/Xn58OOvf8+QOCoa5/37VGk/jCMWKJ7O8lp7tZjD6xZIxgKEh7rL1LeTge5rH3HuP+LffT0Gkv3u4WN0vPXsryC5czq2JWl+OLvEWMKxxHgadg2OoOOg/xZD4FvAT8VS/vGUADosorazbuI5ZIEuxIEEtaJC2DZSBuGfweF8ZAcyjOT57flQ5C97+6H3BSCJzhGGMg2Bnn4lmluflG1IgUS8ZoCjf12KG+M9bJI9sf4YGtDxAMBwF7HPDzcz7P8guXM73sxKJbqTmEFQUV+D3+Ya3/WHfKgGiM+YGIuIDnjDGPDVOdlBq0D4610RZJ4EJwixB35tkaY3/QiIARw77GE2M5nbEkXhckLLr8aWwZdCxP9Us8GScYDvYIhB2xDn73zu/49du/piXSAtiB8Itzv8itC25lSsmU9LGCUFZQRkVBBV5318xjNTz6HEM0xljOijAaEFXeiyftiOYawKTiIp+dzOJ1CwnLIrVWRaHXrV2Z6pQSVoJgyA6EJuOvqdZIK79957c8uO3BdJD0u/3cMO8GvnHBN5hYPDF9rEtclBeUU1FQoXMIc6y/WaYviMhdwKNA+k9rY4wujK3yis/jIhxLYhmDOBmjqY8pYwzG2C2/M8efmNbwjUWz+MVLe3CJwesWLOeY2z6lrUPVu4SVoCncRGuktUsgbAo38eDbD/K7d3+XTqQp9BZy47wb+doFX2N84fj0sW5xUxGooLygPO8W4h6rKzz3NyB+DftzZWW3cv3EUHmluqqEA8EO2sL2GKLf4yKasBCBpDG4XUK538t3rz4nfc6dl58F2GOJnbEkRT4331g0K12uVErSStIUbqIl0tIlEDaGGvnV1l/x8PaH05Pti7xFfOWjX+GW+bd0WVzb6/JSEaigzF+mcwjzTH/XMg1gB8NF2IHxFeA+Y8yon5yva5mOLL2tDdoWjjOuyEdnLKnTGtSgnCwQHus4xgNbH+DRHY+m1yEt8ZVwy/m3cPP5N1NWUJY+1uf22XMIfSW5CoT9Xsu0/dD7+Dz51Wo9TUO6lumDQBtwj/P6RqfsSwOvl1ID09/dIFLHdUbjxJMGn8dFdVUJ/3TtuV2O37CrgRvXvtHveYpq7EpaSZojzbREWrDMiSk49e31/HLLL/n9e79P71VY7i/nby/4W24676YuE+cLPAVUBiop9hX3uH6+MmN04kV/A+LZxpjzM16/LCLbTnq0UkOk+7zCk23BlHnc5LJAlxVfTnZcecDLgWAHbx1oYkKxj/HF/qxt8aRGFstYNIebaY40dwmEh9oO8cvNv+TJnU8St+y5q5WBSr52wde4cd6NXYJekbeIykAlAW9g2OuvBqe/AXGriFxijHkDQEQuBv4re9VSytbf3SAGc1xbOM6xtiiWgYb2KH6Pm9KAV3ebGMMsY9ESaaE53EzS3u0OgAMtB1hTu4an3n8qXT6hcALfWPANbph7Q5egV+Kz9yHUOYQjT38D4sXAzSJy0Hk9A9gpIu8Cxhjz0azUTo15/d0NYqDHtYXjHGkNk1qtzTJwpNUeEi8p8OhuE2OMMYbmSHOPQLi3aS+ra1fzx91/TLcUJxVPYvmC5Vx/7vXpoCcIpf5SKgIVuiHvCNbfgHhVVmuh1EkU+9zsOd5B0jL43C7GF/vxuKXHbhD93TUidVxjRxQXgkvsqRgi4EJo7Ij2ev2TyeVu9ye7dy7rNNIYY2iJtNAUbuoSCN9vfJ/Vtat5fs/z6fG0qSVTWXHhCj5/zufTQa+PDXlHLJ12cQrGmA+zXRGlutuwq4FgZ4xE0uASiCctDreEKS/08k/Xntvl2P7uGpE6LpqwcLvA7RLiSYNbBMQQTZh+7zbR3/HN3s473YB1sntfX9fC41sOD7hOY40xhtZoK03hJhJWIl3+3vH3WLVpFS/seyFdNqNsBrddeBvXnX1degUZ3ZB3dBo9f9KoUWfNxn2UBrwU+T3pfQo9LmFCsb/Hh3t/d41IHXfnI1vpjCUo8LipLPTQEU0QSSQp8nm4+7q5/Qoeg9ntfrBBtL/3vv/V/Uwo8Q+oTmOJMYa2aBvBcLBLIHzn2Dus2rSKlw+8nC6bXTGb22pu49rqa9Otv2xtyKvygwZElbdS430iQkmB/Ze5MYbWsJ3d11tLa8Xi2emyNRv3AT0DzZI5Vdyz7IIu8xWLCzzEk6bfwTBVP7fAvuMdxJKW06XrO+X4Y/dAlkgaGtoj3PqbWgI+N163cNbE0j5bjScbM+2MJZnhdfcoH+tjoqlA2BRuSmeHAmyu38yqTat49eCr6bKzKs/i9oW3c+VHrky3/nxuHxUFFboh7yinAVHlre7jgu2ROEdbIxjg6p9v5HhHlLKAN93SuuvxbQhQmlF2stbXUOxDWOL3sLuhA7dLcLuEhGU43BKhuurk880yA1kqsccYYy8sHk8SjsP+xo4+W40nGzNNrcva11jqWNIWbSMYCqYDoTGGtw6/xb2b7uXNw2+mjzt3wrmsrFnJZbMvS7f+CjwFVBRU6Ia8Y4QGRJW3MscFE0mLwy32SiBTywvY39hJwjIU+TyIz25xHW4Jg4FJZXYKfF/dhae7D2F6laf0YqndynuRGchSiT0xYxDA43JhWYb2SIJJZZ5TdnOebMz0G4tm8fiWw32OpY4F7dF2guFgeuK8MYbXDr3GvZvuZXP95vRx86rm8c2F32TJzCXp1l+ht5DKQCWF3rH5h4Qm1SiVZzJbcVsONuNxCxNLCigNeDncEiFpGQ42hSj0uZlQ4idpmR7BKJvdhR2xJFPLC2jsiKW7TCcV++mMJU96TmYgiyUte/FxAz63/UEsArGk1We9T9XC/ei08tNq+Y50HbEOgqEg0WQUsAPhXz78C6s2rWLbsRPriVww6QLuWHgHi2YsSgfCYl8xlYHKYd+QN9/oSjVK5dDJMi9TX4t+8lJ6PLE9EreDn3NuwjIcaYkggNvVNdEh1V2YjakIqdbe7AknukhDsQRVJSf/MO0ayOzuUpdALGlwWUlcIvg9rn51c56shXu6Ld+RqjPWSWOoMR0ILWPx0v6XWLVpFTuO70gfd9HUi1i5cCWXTL0EEUlvyFsZqNQ5hA5rbMZDDYgq91KZl/FkktZQnPrWMFsONnPNvIkcbYtxqDlEWzhOImkxoaSA4+3R9JgdQDRhT5h2CYwr8vboLvzY7Mohyezsrr9TPbpLBax7/vwBv3hpD+LsUWVvO2UodsuY7eYcjM5YJ8FwML24tmUs1u9dz+pNq3k/+H76uE9M/wQrF66kZkoNoBvynkp/Nn0YjTQgqpxbs3Ef8WSSYEccEfC6XcQSFn94u57JZX7GFflJWhYN7fZYUDTRs0sy1fX4lUvO4PV9TV26CwczPaI/Tjcx5/V99hqq7ZEEkYTVZb/GgWS7jlWheIhgKEg4Ya8wlLSSPLv7WVbXrmZv8970cZ8641OsXLiS+ZPmA7ohb39oC3GIiUgBsBHwO/d53BjzAxGZBTwCVAJbgK8YY2Ii4gd+A1wIBIEbjDEHnGt9D/g6kATuNMasd8qvAn4BuIH7jTE/dsoHfA+VO4eaQ7SG7GDo6pbS3hZOML64gPHFdjdkSyhO0tjBT3D2dBH7F9gl8Oy79Xz36nO6TL3Y3dBOkc/d6/SI0+1K7W/3ZG/3OdQcYnyxnwkZXaypaSUaDE8uHA/TGGpMB8J4Ms7THzzNmto1HGg9kD7uslmXsXLhSuZVzQPye0PefDNWW4j92g9xUBe2R6mLjDEdIuIFXgW+Bfwj8KQx5hERuQ/YZoxZLSIrgY8aY24TkWXA540xN4jIucDDwEXAFODPQGrn1g+AzwB1wCbgRmPMeyLy2EDucarvQ/dDzL4b177BWweCeN0uxNm2LBxP2pmXbmHOpFIA2sIx6lrCVJX4qW+N9riOx2UHxsoiH2UBb7ob88NgJ8bYWZwidjBNGsOkUj8ul6vL3okDnYvYH73t0RhPGgq9LuKW6TJFIjUG+fDyS9Ln6jJstkgiQmOoMb0BbywZ4z93/SdrNq+hrq0OsLtBrzzzSm6vuZ054+cA9oa8lYFKnUM4gP0Qj+7ZQUXRqBpPHdL9EAfM2JG2w3npdb4M8Gngy075g8APgdXAUuc5wOPAvztBdSnwiDEmCuwXkT3YwRFgjzFmH4CIPAIsFZGdA72HGat/DuWJFYtns+lAkGjcwnDi/1yXgM994i/5+tYIlgXH2noGQ5/bDnbJhEVbOE44lky3BkFIGoNHMi5uoKkzzuTygtPuSu0raJ2sy1ZEiCetk45BDtWqNiNdJBEhGArSGe8EIJqI8vjOx/nl5l9S31EP2N2g15x5DbcvvJ0zK88EwO/22xvy6hzCAbPG6EdiVscQRcQNbAbOBO4F9gItxpjUmkl1wFTn+VTgEIAxJiEircA4p/yNjMtmnnOoW/nFzjkDvUdjt3ovB5YDzJgxYzDfuhqgIr+H1vCJpbRc2K290oAHYwyNHVE7E5PexzfSUxiwMzZFTDrxJmGl5vnJiekRpX7qWiIETnNVl/4ErZOtKtMajvOjpfNOOgaZrbHPkSKaiBIMB+mI2X9Xh+NhHnvvMe7fcj8NnQ2A3Q163dnXseLCFcyqmAVAwBOgMlBJka8oZ3UfaTI/83yTztQxxGwwxiSB+SJSDvwBOKe3w5zH3pq05hTlvQ0CnOr4U92ja4Exa4G1YHeZ9nKOGgKpltWWg80IMLHET0fUnp/nFmFCiZ9pFYXUNYcIxZL4nOxLIN31mSnzZWosMtVDZgdK+7pJy1DXEsYYeP9oG4icdCeNwbb+MoPWqXbiONUYZH+3tBoK+dQ1G0vGCIaCtMfaATuL9JHtj/DA1gcIhoOAvabo5+d8nhUXrmB62XRAN+Q9HZmfef7J1UbnIWaRMaZFRDYAlwDlIuJxWnDTgCPOYXXAdKBORDxAGdCUUZ6SeU5v5Y2DuIcaZpktK8tZqaU5FGdKeQElBd50cklqLG3RT16iotDLh012IkVvv6+SUWxZBhHSUzPAThSIOAHV5QTUuAG3GOL03Enjnj9/wL0b9pK0DH6Pi0TS6nfrLzNoDXZ6Rn+3tDpd+dI12z0QdsQ6+N07v+PXb/+alkgLYI8HXn/u9dy64FamltodP7oh79Aboz2mvbayhoSITHBahohIALgc2Am8DFzvHHYL8JTzfJ3zGuf9l5yxvXXAMhHxO9mj1cBb2Ek01SIyS0R8wDJgnXPOQO+hhllmy8rnJNOIwPF2e3yw+wf/9IpCPG4Xfo/rpKPjmfkSHrc9bpg5FuJMV0Swu119Hhcel2CwA2nmThobdjVw74a9WMbgcQmJpCHYGSOWSKYXDU/VKxzvOg2ke92XzKni7uvmUlVSQGs4TlVJQb8Sd1Ysnk08aQjFEhhjP2ZjfmLmv4WI/eh1S5fvM5viyThHO45yoOUA7bF2WiOt/Ptb/86lD17Kz974GS2RFvxuPzeffzMv3vwiP1zyQ6aVTqPMX8as8llMLpmswXCIjdVPxWy2ECcDDzrjiC7gMWPMMyLyHvCIiPwLsBV4wDn+AeC3TtJME3aAwxizw8kafQ9IAHc4XbGIyDeB9djTLn5ljEktR/GdgdxDDb/MltX4Yj9HWsOIsSfZ9/bBn2plVRR6CXba8xFT3aeZ3AJJA5PKCgh43ew40gbYwS7RbWBExC5PGpgzqbTLThprNu4jYVnpzFcRwIL2SGJQrb/BrB4zFAuQ98dwds1miifjNIWbaIu2YTA0h5t5cNuD/Pad36bHDQOeADeedyNfm/81JhRNGLUb8uYbTaoZYsaYd4ALeinfx4ks0czyCPDFk1zrX4F/7aX8WeDZobiHGl6Z3YGlzofxsfYIYoSqkoIeH/yZwSGRbCOWNCStRJfB/9TzcYVeqkoKqGsO4XL6Rr1uF5ZJdjneOE3DVCZrZsvuUHMIv9tF0pxoeYrYAbtH64/sBa3hWIZtuLpmUxJWgmAomA6EwVCQX739Kx5696H0lIpCbyE3nXcTX73gq1QGKnVD3mGmAVGpYdS9ZeVxS4+uxN4SPR5efkm6vPZAU3r80WAHLDFQVXpiHl/Nv7xAayiOZQxuZwJ/KvMq6UTHScX+Hq3S6RWFJC2LYEccC3s8MmnszNXeWn9An/sw5qvBjnEOVMJK0BRuojXSisHQ0NnAA1se4JEdj6SXXSvxlXDz+Tdz8/k3U15QjsfloTJQSZm/bKzPIRxWYzQeakBUuXGylhXYE/V3N7TTHklQUehlfLE/nehxfV0Lj285jNctGAweFyQtO0km4HUzvthHR/TE9I3qqhIOBDtoCyeIGcHvTgVPYfb4IowxdMaSPVqlqSAxrhhaQ3GiSQuPy8UdSz7SI9BlJqW4BbYeaubrv6nlrKpivnPVnLwPjNlu5SatJE3hJloiLRgM9e31/HLLL/n9e79Pb81U7i/nlvm38JWPfoUSfwk+t8+eQ+gr0UCYA2M1IGZtpZrRQleqyb5Ui++DY210RJNUFnlpDcWJOy24ioCXzliSSCKJZeEEQ7uF5xJwiwuPW5g9objXlV56WyXm+gVTeX1f0ymnGaTq1VeQuHHtGzS0R0gkDUdaw7iwg7VLhKrS/iXQDMXPLx+mTGRKWkmaI820RFqwjEVdWx1rN6/lyZ1PpjfrrQxU8tX5X+XL532ZYl8xBZ4CKgOVFPtOvsmyGrR+r1Tzwfa3OWPcqJrHmduVapTqj8yAFYlbWMbY3ZTG4HHb2Z3HO2K4XWBZJybeuwCXkyhjxMJCek3G6a3187HZlelW5qmmGfR3/C6VlLK/tRMXgst1ImCnsjWzFaDyZcpEJstY6RahZSw+bPmQ+zbfx7r315Gw7Nb7hMIJfGPBN/jS3C9R6C0c8xvy5hudmK9UDmSm/KcmzhvseYTGSHrfw9SUiRQLO7U4lT1qJQ37jnfidgk/fm4ncCIgdA9sN659o9fJ9D95ftegWlqppJRU/SG16a8r69ma+bSajWUsmsPNNEeasYzF3ua93Fd7H8988AyWsf8BJxZNZPmFy7n+3Osp8BTohrx5SpNqlMqCvrrzMlP+fW4XiaRBXPZKM8b0Ov8+Lekk1IA9huh22a/2HO/krse38dPrz+81KBxqDuEWuux+UeRzEwzFmTmucMAtrdR4o9sl9oIA2AFxQok/q9maqe8lF1MmMlnGoiXSQnO4maRJ8kHwA1bXrua53c+ld16fWjKVWy+8lS+c8wX8br9uyJvnxmg81ICosmPDrgZ+/NxOdh/vwOtyMbHU32uQyUz5T81HxAKfWygr9HK0NdpjPb70ajTOlk/2rhguXM6ybHZ2aIw7H9nKPcsu6BHQSvwedjd04HZJer3Tho4YHpdwtDWSDpKlAU+/Wlqpbtn09yvCpDI/blf2N/od7ikTmYwxtERaaAo3kTRJ3jv+Hqs3reZP+/6UPmZG2QxWXLiCpWcvxef2UVZQRmWgUucQ5rmxmlui/1eqIZca12poj6S7QOtbo0wpL+gxppaZ8l9S4GFcwkdzKE6h38PMccVcMquS/9xWn97/MPVr6hb7eWqswxhD0kA8aaWP6Ywlem3l2RvxGmIJ0yXYJiyD2zqxKHhje4x4sr1f33OqWzYzEae3+ZRDbbimTGQyxtAabaUp3ETCSvDOsXdYtWkVLx94OX3MrPJZ3L7wdq6tvhaf26cb8o4wOoao1BBJjWslLYNbBBHBwnC8Pcqs8UXpjXl//NxO9gdDWJbB63FR6HVRPbGUHztBJBVYywMeWkKJLt2nSWMHRb/HRTRh2TtcZBwhAgUeN1639BgbPNIasbuEnAibeV1j7O5aEbDEEOs+eNmHgUykH4rs0OFazQZ6BsLN9ZtZtWkVrx58NX1MdWU1Kxeu5MqPXInf46eioIKygjLdkHeE0cW9lRoiqXEttwjRxIkWWxTYfqQNv8fF3z28hXDcsrs8BWIJC69baO6M8v88tZ3pGwtpCcXwuoVpFUVYyQ5ao13XDHW7XJQVeGgKxe1s04z3XNhjeImkxYFgqMvYYHs0gcsFHnERT9oBL3VuLGlBxm2MSbBhV8OQB5ihzA7N9mo2xhjaom0Ew0HiyThvHX6LVbWreKPuxK5s54w/h5ULV3L57MvT+xDqhrwjlzWwvwNHDQ2IashNryjkQLCjS/dlpmjCIpoAj4DbbXehWUmL1nCCaCLEmROKaWiPcCAYYlp5AW3hOG3dgiFAImnRGUsytTzA0bYIUac153cLk8sDlBR42X2svUcWphi7hZnk1L/1qbHJgQSqzDmV8aTB53FRXVWSbrV12fJKYGJJAeKTvN3rsC3aRjAUJJaM8dqh17h3071srt+cfn9e1TzuWHgHl868ND2HUDfkHfm0hajUEFmxeDYrfrcZl0tIdluAu8sWTRnlqTTvpGW67LhwrM3e/aK3X08L6IwlmSBQWeSlqTNuB9uk4UhziHElfuKWRWWht0tGqcvV/7+AJ5YU4OnnXMJUqy+WSNIWsefbhWNJDgQ7eqyyk7QsXCJ2EhFQGvAOe3boqbRF22gKNxFNRNn44Ubu3XQv245tS79/waQLuGPhHSyasSg9h1A35B09xmhOjQZEdXpONg5W7HcTiVvEk11bdhlDd1jGzojMDJKpkab2SJxEwiLRj1/MA8ETQcTlXCtm2Yk8AMc74nhckt7GKXMbqFSdeuNyCaUBL23hGFsONrPoJy+dcqwvNXYa7EikJ+hbxtAWTjCpzMP9r+5nQomfQp8Hv8dNwjKIgcaOKKUB72llhw7VajXt0XaC4SDRRJQX97/Iqk2r2HF8R/r9i6ZcxMqFK7lk2iXpOYS6Ie/oo/MQlRqg3sbB7np8GxOK/XREkydN3e5emvk6YeBYa9geFxzg72QqsKayRMUpNMbOILXHK+0w6HGBx+UicoqkGY9LaAvHOdwSwePqe6zvg2NtROJ2N64AXuzWaCxpEfC66YwlmeG1u4gnlPg50hIBDLHk6e11OBTjkR2xDoKhIOFEmPV717N602reD76ffv/j0z/OypqVLJy6UDfkHQPGaDzUgKgGr/sqKYmkoSUUpyOSYFKp/8Tu9v3kcdnZnY2dsX6nfWe2LlMvUvseGuc/qWNiSYPfbWemJiyL6okltEfiXVqYmZJJi2Pt9i4Mk8oK0l25vY31bdjVQEc0iWXswGs5U0DcRvB7XFyuIrkAACAASURBVITjSYp89rSIQp+HkgIvU8rhaGsEA6c1ReN0VqtJBcJQPMRze55jde1q9jTtSb+/+IzFrKxZyYLJCyj1l1IZqMTr9p7iimo00BaiUgPUfZWUxo4oLmebpNKAD7crYi/B1sd1Ul2X0yoCNLRFiCft1p3HZSe/nGrFGnPSF70Xx5KGgFfA5SIUS1Ds9+B2dszoLmHAilt4PS4Ot4TxuaOML/ZTUuDpMda3ZuM+Kou8BDviuMSkt5lKWIYJAQ/xpOEbi2bx+JbD6TmDbtfQLP49mNVqOmOdBMNBOmIdPP3+09y3+T4OtBxIv3/ZrMu4veZ2zp90fnofQp1MP3boPESlBqj7KimxpIVgL8HWFo53CYbCia5MsKda9PZHqJXRoosPMPW7t99h6VZugFDc4mOzKthR305nLAkIHhe4xR73s+thsCyLhIWzl6Kkd7MYl/Axa3zX3RgONYcYV+TH73FzvD2KFT8xdjpzXHG69ffRaeVDPmdwIKvVhOIhGkONtEXbeGrXU6zZvIZDbYecn5VwxUeuYOXClcydMJeKQAXlBeU6h3AM0haiUgOUuUpKImmRtJyWkUlyqDnUIxAlMv/s7PbU44K65rC9iswA6yGQ7qY02BP2JfXa9DxWBLYcamVaRYAZXjfBzij1rVGMGLwul90iNeByuXAZC3Gm/Mv/ae/N4+Sq6rz/9/feW0vv3Ul3OoEkJCGBGJYQiAqIyODCIoLIGhcQceI487jMPM6oI4qjvkbQ+T2P8owLGUBBhYAogkBAUEJAWQOEsGQjCdnT6SW9Vddy7z2/P+6tSnWnt3RXd1e6v29e9epb527fOqTup84538UCfGhJZLihx1pfVpQq4hEq4sForWcpKhiZmMHBZKtJZBI0JZrYn9zPvW/eyy0v3cKu9l0AWGJx/rzz+fzizzO/dr4W5B1DiqWUV6a3KZMJgAqiMmSyWVJufGQdW5sSOSFy/f6TcsPB+wPflqH9KjUcEL5IWHpJMLmpVgEidjDKSXs+xgSxkDuaE0yrLqG2PE5TR5qMZ/B8Q9S2qKuIsaOli5hjMaUyzr72FGnPJ2IJpTHnoIdUoVOoHcqDsb9sNV2ZLpq6mmjuaubu1+/mlpduoaGzAQBbbD5yzEf4h8X/wLG1x2pB3jGmmEp5ZbyJOULUAsEDoAWCByZbILc06tDWlWFbc+KQpM2WYK1wJOnrHgIcNbkUYww79ncxa3JZTtB2tHQxqSyC78O+jlRuOjdqC3WV8YOEarAFhQeir6LGh7LWmHSTNCYaaUw0svy15dz68q00JhoBcCyHi+dfzOdO+RzzJs/TgrxFQv73KEtvswzDYNAFgh/689N8YEF9Ie5ZLGiBYGV0yHfqqCyJUBq1SaS9QYviSImhcEAI+7qHAXbv72L6pFLm1ZVTUxbLCdpFC4/g1r9uobXL7XZ8yjOkMu5Bv+ALNR06HK/RpJukKdHE3s69/ObV3/CLV35BS7IFgIgV4dIFl/L3J/99Tgi1IG/xUAylvLK4EzR3mwqiMmxm1JSypbGD9qRL2gsysBTDvIMhyGZTWx5hX0emz+NSniHjGb754QUHCc7Pnnyr1wD+ps4MU6tKRyTd2lAejCk3RWOikd0du7ljzR3cseYOWlOtAMTsGJcfdzmfPfmzzJ00VwvyFiljWcqrJ1FnYjpSqSAqw+a0OZN4fmszVlgZNzVK6w9ZR5r+8A20JNyDvE170pnKcPOqzUD39Zq0Z4g6giUWyYyXC/TP3nckfsEfyoMx5aZo6mpie+t2bl9zO7969Vd0pDsC25wSlhy/hGsXXcucSXO0IG+RMxalvPoiak/MMl0qiMqweWZzM1MqorR0ZkiGMYSFkMSBruNYQnoQ4muM6TPMI0sy47OlseMgJ4ZsMH22Kkf2GmF0xoj8gh/MgzHtpWlKNLF1/1Z+8cov+M3a35DIBMJcGinlkyd8ks8s+gxzauZQU1KjMYSHAaNZymsgYhEdISrKkMjG4LV1uThWUAexEEyvKaGhPZWrYtETdxBiGAT49y+cESu4VlNnmsll0W5ToJ89YzY//ssmXN/HFsiEl5lcFhlWurX+6O/BmPEyNHU1sal5E7e+dCvLX19O0g2y6VREK7hq4VVcc9I1zKqeRXW8WgvyHmaMdCmvwRLTKVNFGRrZKb605x9SQK+Tl3PUdGsP/k6vKaW1K9OrIFoEybdjthCPWLQk3IOOqS2PUlceY0NDexB+0UtBYAAnOz3kQ3vS7TYF+sUPHAPALU9voTPtURq1mFTiIJY1rHRrA9HzwZjxMuzt2MuGpg0sW72Me964h7SXBqA6Vs3VJ13NNSddw8yqmVqQVxk2uoZYYERkBnAHMJXAt2GZMebHIjIJuBuYBWwFLjfGtEgQ/PRj4HwgAXzaGPNSeK2rgevCS3/PGHN72H4K8EugBHgY+JIxxgzlHkrv9BYPB3Rrm1oZ5aVtLQfFLtl5wfI9seXAtGNvMYkCNLQnccPsNz2P8QExhrJYhNaugx1mLOCqU4/ixOnVfO7Xq/F8v9cp0/yQO5EgPrEsarNk2bPdPvOr3z6n707qhUIFWLu+S1OiiTf2vcHNq2/m92/+nowffN5JJZO45qRr+PRJn2ZG5QwtyKsUjKg9MQVxxOIQRWQaMM0Y85KIVACrgY8CnwaajTE3iMjXgBpjzFdF5HzgCwRi9W7gx8aYd4fi9iKwmOC5uBo4JRS454EvAc8SCOJNxpgVIvKDQ7lHf59jIsch9hYP19aVCTPLCO1Jl2TGwzNQGrHwwoB3CATPsYOsL1FH6OhR4DebXaa/Wc/6ihiNnelDnoKNWGAQSqM2N125iFd37Of/PbEplyMVDh6ROraF5xuMMdSURnP1CYcSA1iIOELXd2nuaubVPa/y89U/5/719+P6wSi4rrSOaxddy1ULr2J65XQtyKsMlkHHIa55eTXzp1aOtD2jydjGIRpjdgO7w+12EXkTOBK4CDgrPOx2YCXw1bD9DhMo9LMiUh2K6lnAY8aYZgAReQw4V0RWApXGmGfC9jsIBHfFod4jtFXJY+W6Br64/GUSaY+YY1FbHqOyJMLOli78ML2aheS8LRMZn5h94N+cZ8AJf2x1pLpPeUreMf2xtz01JNszPjiWoTPtBk4yFx7H/3xqMTc+so6NDe24PtjZwokSJPb2fJ9omJUm6liDjgHsbSQ4nDhCz/do7mpm9e7V/OzFn/HghgfxTdB/EWqYV34RXz9zKRcvPFEL8iojRlNHeqxNGBNGZQ1RRGYBi4DngPqsABljdotI9glxJLA977QdYVt/7Tt6aWcI9+gmiCKyFFgKMHPmzEP7sOOA7AinM+3miupmK7u7vo/nE1aeF8gb+PUMt8j4BruX32WjEZSRXXZsaE9yw4o3eeSf38dZ86d0ywbSnsywrz1F0vUoizrcdOUirrv/NUoi3R1R+gqt6CvVViLtMrUyPqhrZPF8j5ZkC8/vfJ7vPPF/eG73X8j2VITJTI98hFkl5+J71Sx7Isn0ik6gsyjyXiqHP/nPvOjUuexP9B23O54ZcUEUkXLgd8CXjTFt/axx9LbDDKG9X3MGc44xZhmwDIIp0wGuOe7IjnDiYVV3Q+CFua05eKAHlSh8jNd/h4tA1LFx017uvNFEAN83bNzXwU2Pb2DFa3t4c087AHHHYmpVnDl15RhjaO3KcNb8KcxYNfgYwL5GgmnXp6kzRVtXkKggaltUljjMmnxwejTf+DR3NfPX7X/lp8//lD9t/lNuX1ymUO6eS6n7d0wvmUaZUwZOkM7rhhVvksj4RZH3Ujn8yX/mxabNMynXG+CM8cmICqKIRAjE8DfGmN+HzXuz05ThlGhD2L4DmJF3+nRgV9h+Vo/2lWH79F6OH8o9lDyymVLqKmJsb070OrU5mGU9zycsrzR2iAiWMfy/JzZh8kpLJV2frU0J4o5FTVkkJ1anzZnET1a+hev7xGyLeFjpfn8izZJlz3YbhfWVUcYYQ0N7Git0HEp7Pg3taZa8c1LuON/4tHS18OTbT/Lfz/83T2x9IrcvLtOYFf8oR0Y/xNZ9FpY4NHUYqkoO3GNjQwfTa0qGNC2rKAORPNTaa+OEEXMlCj06bwXeNMb8n7xdDwBXh9tXA/fntV8lAacCreG056PAh0SkRkRqgA8Bj4b72kXk1PBeV/W41qHcQ8ljRk0pXWE9v8M56b0hcPJx/SB7v21JzrM1S9INxOq0OZNYua6Be1/aSU1phLhjk3J9mhMZSiIW06pKcqOwmx7fwJJlz7KvPcWmfR205Xm5dmU8RIS68ihR28I3wfRyXXmUZzY350aEv3vjd1x898Vccs8lOTGcN2kes+x/5IyKn3J0/ApK7FpiYWaZdF45nuz/m8FO7SrKoZLM6Aix0LwH+BSwVkReCdv+HbgBuEdErgW2AZeF+x4m8P7cRBAScQ2AMaZZRL4LvBAe952sgw3weQ6EXawIXxzqPZTuZDOlNLQlu7WPRlWKQhO1DwTl91Vr0fMNv129g2c2NxOxhaqSOHUVsHlfB2nPD7xTJZgabexI8pOVbzG9poSplTF27k+yc38XYHBsi4a2JB0pj7akiyUwuSxKadRhX0eSZ7a+zXt+/ChtzoO80XTAc3l+7Xy+8M4vcPnxl/O/frWBfR1pxAnErrY8xs79XTiWYIzJeazOqS2jK+MVRd5LZfzRVzKM8c5Iepk+Td+uru/v5XgD/FMf17oNuK2X9heB43tpbzrUeygHyGZK+dyvVwf/AwUcETIFykAzkkTCYP8s+Rlq+qvxtr2li137uxCBmGNTVxELE5V3H521JjJ4vskJkYiwpzXJnrYUdWUROvOqfPgGGjpS+DSRdl6gLfpH3m7dmLvW8VOO50vv+hKXLLiE6ng1IsI/vM/vlrbNsYXq0gh15TFauzK5rDVA0eS9VMYfOkJUJjw9QwhmTy5lb3uS/QmXzGFSN3PxrEm8tK2JtBtMmVrhoqFP7049+UH/ngExgQDu2p/EFsmJ4Ws7g8oRBojYkhs9Rm2L+soYvoHWrgy2JTgIac/Dp5NO+xnanQfIWFty9yy35rKg4kr+dM1XDgqm7y1tW29VOICiyXupjC8ESKpTjTKR6S2EYF9bko60h2WB74++l+hQ2NLY0U0Mew5qe0779vxMhmAk6VgGz+/deSjjGYzxcGwL1zfs3J9k3pRydrUmsS2DkQRdsooW+wEy1tu586rs+cyJX06dcxqJVJSqeFWvn2Gw+SyLJe+lMs4QSE1QpxoVRAU4OISgI+nSls0uczgoYUhjR7rblGVPyqL2gc/VCxFLcE0ghkgQwN/bjwHPD3OuhjuMMcSiCfa5f6HN/iNpORAiG/PfwXGVS6iPnIYtcRJpl+k1Wo9QKU4EoWuMvcPHChVEBegeQtDQlhxylpixxh1gnbM/MRSCNUExJsyV2ncuVgN4xhC1LSaXptnQ+Vs6Sh6kMXlgRBj3j6cyczG1kcVUU4mFXZAKGYXKk6oovWFbEjqKTTxUEBWge1HafR2pgtU0PJwwdHegkX4KEFsCc6YI21MP8XLyXpJmTy5rT5lZSHnmEmoji1h69jGcOL26YGt9fWXH0YB8pVBELOGtfR1jbcaYoIKoAEGoxVfuXcPO/V2DCrofD/Qn+kLfYujRTqv9KH9ufhDPasy1n3P0Ofzbe/6NM486E8dyciO5e1bvYEZNKd+96Phhi9Zw8qQqymAQETpTB5dTmwioICo5BCbUsLC/j9prvCLttDsP0+E8hCdhKKwRSv13MsNZwr+efAVnz54GjNxIrq/sOBqQrxQOQywyMQtLqyBOcLKjmJe2tWCMwRKZkNOl/eHSSofzEO3Ow/iyP2g0FiX+u6nMXEbMzCXjWtzy9Nu8f0EgiCM1ksuf2s6iAflKYRFSGoeoTDTyRzGub8K6gyqFWVxaaXceoMNZgS9tQaOxKPXeQ5V7KREzBwlzT3g+vL6rNXfuSI3kslmENCBfGSlsS2gLa53GJ9hIUQVxgjBQ3b6RKhR9OOKxnzbnD3Q4j+BL6FxgHMq8M6h0LyNqjur1vPxE5jNqStna1NFnxYuheor2FrivXqZKIcnmiehIuSqIyvijr/WszlSGadkSCgoe+2l1fkeH8yhGwpGciVDmvY/KzGVEc+U2e8fP88I5bc4knt/a3GvFi+GuL2pAvjKSZH8bl0UnnjxMvE88Abl51WYynkdTRzBasUXwjSHjm6BSg8iE8SztDZcm2pzf0eH8CSNBQnMxUcrcs6lyL8OhfsBrWALlsQNfp2c2N1NXHqU9eWCEWBF3eGZzcy6JuHqKKsVM36Vrxy8qiBOAjQ3ttCYyWJZgDCTzYu0yBibquqHLPlqde+l0HsdIkIhATIxy94NUupfiUDuo62QD+j97xuxc2/aWBLXlMeoqDmSkMcawoyWBAfUUVYoWO6yRtqMlwdwpFWNszeiigjgBSKS9oFLFRB4G5uGyN08Ig1qGYkqo9s9lftkniVo17GlNkuynBI5FkDAcIB6x+Pz7juaLHzgmt38gb1D1FFWKFScUxC2NKojKOGPluoYJm5ewJxn20Bq5m077CZAg8FhMKRXu+VS6F2NTxe40QCI3Zu4ZgpJ9bwSmV8b43sUn9jrNOZA3qHqKKsWKYweCuLWxc4wtGX1UEMc5N6/aTCxi4bo+7gQdIGZkF63OcjrtVTkhtEwF5e4FVLoXYVOeO7a36hf5ohhzLOZOKaepM8W+zgz/+7evcEx9Zc7TM997tDxqIyLd6hhmxVM9RZVixRIhHrXZ0qSCqIwD8h/K+9pTVMZtmiZgBey07KDVuYuE/RRI8PktU0WleyHl7oXYHOxh21tSgvz3rm/oSLk0dWQwGJIZP+cleumO/dz70s6c92hXxqOtK83ksijbWxLcvGozcMBLVAVQKVYml0V1hKgc/vR06W9sT9GScLEtwe+nYvx4Ii1vh0L4tzwhrKEy81EqvAuwiPV57kA95PqGPa1JRMD4hkTaY1tzAtsSfvbkWxxRXZJbG/R8Q0siQ3vKZW5duSbiVg4bastjbFFBVA53eoZYYAwTZXCYki20OnfSZT8b1G4CbH8yle7HqPDOR4gMcIXBkXT9XKFhgSCMxTekPYOb58G7rz0VxCC6PlsaO4OQF0u4YcWbKohKUTO5PMrL2/fTlfYoiU6c4HwVxHHEynUNPLe5iQmifzlSspHWyJ102S/k2my/jir3Msq9DxZMCPPJDrYjthXUUAQEw972FJUlUSAIxvd9gzHgeiYnnBv3dbByXYOKolK0TC4PZlHebu5k/tTKMbZm9FBBHCesXNfAV+5dM6HEMCnraY3cSdJenWtz/KlUuVdQ5p2NMLK/bG0By4KM54d5YCGZ8dnXnqS2PIYtgmsMtiVYoSu7ABERDcJXipraUBC3NqogKochN6/aTGsiPdZmjApJ6w1anTtJ2q/k2hz/SKrcKynzzhxxIcziGfAyPkLgqp5N7NGSyOB6PrNry1i/tx1LwBCMFI2BqVUxDcJXiprasmCWY0vjxPp3qoI4Ttjekhj3a4Vd1qu0OneSsl/LtUX8mVRlrqTUPwPBKvg9B1MKyxDmfxQ4oqoExxamVMS5a+mpnPejVWxp7MTzDVHboq4ihm0JUdtiybJn+03uPdQE4IoyXGIRm4gtNHemxtqUUUUFcZwwo6aUHS1dY21GwTEYktYr7HfuJG2/mWuP+HOoyiyh1D+VA2OzwiHha7C/MXxjmFFdSmVJJJeiDeCr587Pef1mg/DbujIYgjXGvpJ7r1zXwL/eu4b2pIvr+zS2p/jXe9fww0sXqigqI44xBtczE67aReF/UitjwmlzJo21CQXFYEhYL7An+i80xL6ZE8Oodwx1qW8zLfVjyvzTRkQMy6MWxx1RSX1V3+EZ+URtwbaEyjA/aX4atrPmT+E7Fx7HlIo4rV0ZplTEmVwWpaokQmnUQSRI8h2xJRenCHDjI+toSQTC6dgWhmAq9sZH1hX64yrKQRjAsmTCZbnSEeJhSs+MKFuaxsdcfyCEz9EauZOMdUAgYt4CqtyPE/cXjogIZhFgdl2Qv7G2PE5LZwYEUhm/z6lT3wT5H40xvaZh6xmEf8aNfxkwuffmxs6wdFTojCNgxLB5AsaGKaOPJcL0mhJeeLtlrE0ZVUZshCgit4lIg4i8ltc2SUQeE5GN4d+asF1E5CYR2SQir4rIyXnnXB0ev1FErs5rP0VE1obn3CQSPDmGco/DjWzwfUN7Eltgw94OUof5AqLBp9P6K7tjX6Ax9r2cGMa8E6lP3cDU9A8o8U8aUTHsjfrKGBnP4PTxTYlYUF0aYXZtWW4E+J0Lj+t3WnNGTSldme6/vDW5t1JszKkt57WdrTS0JcfalFFjJKdMfwmc26Pta8CfjTHzgD+H7wHOA+aFr6XAzyAQN+B64N3Au4DrswIXHrM077xzh3KPw5H8Svd7WpOHdaiFwaPTfpJdsX+iMfZ9MtZWAOLeIqamfsjU9H8S948fRXvg9V2tvL6rlc37gh8ax0wp5+i6cgRyBX8tCUaTc6dU8F+XLmTFl8/kqa+ezV1LTx1wje9zZ84h4xkSaRdjgr89R5WzJ5fiG8I4RoPvG3wTtCvKaLBoZjWeb7jr+e1jbcqoMWJTpsaYVSIyq0fzRcBZ4fbtwErgq2H7HcYYAzwrItUiMi089jFjTDOAiDwGnCsiK4FKY8wzYfsdwEeBFYd6D2PM7kJ+7tFge0sCWwge2IdpOrZACFfS6tyNa+3KtZd476Qqs4SYOaafs0eWbJWszrRHZ9pj9uRS7vrc6blp6uEm5D5r/pQBk3t/7bx38JV719CRcvH8IJaxOhbha+e9o0CfUlH6p7Y8xpnH1PGLv23hQ8fV845p4z8ecbTXEOuzAmSM2S0i2SfAkUD+z5AdYVt/7Tt6aR/KPQ4SRBFZSjCKZObMmYf4EUeWmx7fwK79XYdtaUNDhg77CVqdu/Gsvbn2Eu80qjNLiJriK4H0zJYWltz8N+763OndKlpcd/9rzFg1NGEcKLn3WfOn8F+XLtSKGMqokP/Mq516ZK79Py48jo//z7NccfMz3P6Zd7FoZk1flxgXFItTTW8LQ2YI7UO5x8GNxiwDlgEsXry4aKTnn5e/xH2vHHYDWiArhI/R6tyDZzWGjUKp9x6q3CuJmlljat9APLOlhZse38CJ06u7JU8vZMLu3uIO71p6amE+gKL0Q/4zb847Tsw98555q4lPvvsobv3rFq5Y9ixXnXoU112wYMzsHGlGO+xibzgVSvi3IWzfAczIO246sGuA9um9tA/lHkXPynUNnPejVYelGPqkaLMfYGf8WpqjPw3E0FiUun/HEamfUpf5WtGLYZZbnt7Sbf22r5CJoZDvKJUvtCvXNQx8sqKMIDVlUZa+dw7VJRF++bet/GXd3oFPOkwZbUF8AMh6il4N3J/XflXoCXoq0BpOez4KfEhEakJnmg8Bj4b72kXk1NC79Koe1zqUexQ12QflW/s6xtqUQ8InSZvze3bGr6UlugxPmsHYlLkf5IjUz6nL/G8iZsbAFyoiOtMe21sSlPQIVu4ZMjEURkpoFaUQVJZE+Pv3zqG+Ms7SO1Zz53PbCNwxxhcjNmUqIncROLfUisgOAm/RG4B7RORaYBtwWXj4w8D5wCYgAVwDYIxpFpHvAtkyBt/JOtgAnyfwZC0hcKZZEbYf0j2KnZtXbaahLUn6MHGe8UnQ7jxMm/N7fGkLGo1DufdBqtxLcUz92BrI4NKx9UZZ1GZGTSkN7clczUMoTMjE9pZEv7GJmsZNGWvKYg7XnjGbv6xr4N/vW8tTG/fx/Y+dQHVpdKxNKxgj6WW6pI9d7+/lWAP8Ux/XuQ24rZf2F4GD/PGNMU2Heo9i5sWtzWQOAw8anw7anD/S7tyPL8FoVkyEcu9cKjOX4FA7xhYeYDi9uT+RprUrA5BLxdYzZGIo9Ce0PYs+a6FhZayIR2zu+My7WPbUZv7r0fW8sn0/N15yImceUzfWphWEYnGqUXph5bqGohdDj3banftpcx7ASDCaEROl3D2fSvdjOBRfSrmYYw0qkUG+F1ZNaYQjqkvoynhBCSdLaO3KFMz783NnzuFbD7xOIu0eJLT506kApVGHRNrVElLKmLD8he1UxiMsPXMO97y4g6tue54TjqziwydMo7IkwsffXVye+YeCCmIRc919r461CX3i0Uqbcx/tzoMYCTJZiIlT4V5ApXsxNlVjbGHviMDJM2toaE+ypzVJZy+5GkWgxLGYXB6jPOawpbGT9pTLlsZO6ipiVJZEqCmL8cg/F84DtL/YxOvuf23AVG+KMtpMrynlC2fPZdXGfTy5fh8b9rbzwQX1XPHOGdjW6GaUKhQqiEXKTY9vYEdr8ZVe8Wihzfk97c7DGAnsE1NKpfsRKtyLsCnu4N0jq+K59bpkH6NEY6CqNEJ5zGFDQwe2gG0Jrm/YtT/JtBGqZ9hXbOJIrVsqynCJ2Bbvn1/PSdOreWDNLh58dTe7W5PceMmJzJ1SPtbmHTJa7aIIWbmugf/7+MaxNqMbLo00R25mZ/xa2iL3YSSFZcqpynyC6cnbqHY/VfRiaAl876MnMKOmlKbOFH4f09FRW4jYNsYYIraQ/c8SQQT2tqVGVYwGk+pNUcaSyeUxPn36LC47ZTqbGjo4/6an+OnKTaTcw6tahgpiEXLdfa8Oy/GjkLjSQFPkJ+yMf5Z2548YSWOZSqozV3Nk8jaq3SVYFPcvwYgtxBwLS+C6+1+jpTNFY0ca6WNWZ05tGd+58Dg60h71FTF8TC6nqDGGjO+Pqhj1VkJqoATiijLaiAiLZtbw2L+cydnHTuEHj6znzB88wS1PbaYz5Y61eYNCp0yLkGKYKs3Iblqde+i0/wIS/MqzTDVV7scod8/HIj7GFg4OR4LcpK7n41hQXRKhK+PheoaoY5HxgmlT3wRONLYV5BE91JL3wwAAFDFJREFUa/4UZqwKpiqPqCqhsSNF2vOxLWHOpLJRF6OBUr0pSrHw+BsNnHlMHUdUl7ByfQPfe+hN/r8/beD0oydz2pzJlMYOyE6xOeCoIBYZNz2+YUzvn5EdoRCuBAnEwjaTqMxcSrl3DhaDK5pbLFiW5GI4DUJ70qWyJEIsYoGBmZNK2bU/GdQbNAbLklxIQ9bzM2ILs2vLcp6fmmBbUQZm7pRy5k4pZ1tzgifXN/DndQ2s3LCP+VMrWDSjhmOmFt/MkgpikZANvH5mc9OY3D8tb9Pq3EPCXgUSCIjt11HlXka590GEyABXKE4yoRhGw7XAxo4UlSUR6iti7NjfxZ7WJJ7v45sgPjEmQtr1uHnVZu5aeuqAVSkURemfmZNK+dRps9jTluTFrc2s2dHK67vaKI3abNzbwcUnH8miGdVIX2sYo4gKYhGQDbzuSGZG/d5p2UxrZDkJ+2+5NsefSqV7GeXe2YetEGbJrsUGU6RCOpwidWyLeXXlbNrXgRdOl0YsAQNNnWlcL8iyo1OVilIYplbGueDEIzjv+GlsbGjn5W37uefF7fzq2beZOamU806YynnHT2Ph9KoxE0cVxCLgm/e/xvaWrlG9Z0o20hpZTpf9XK7N8Y+kyr2cMu8sBLufsw8fgqlQ8IGM5xOP2DkvzW9+eAFfXP4yXRkPxzrgX+b75rBJlacohxu2JcyfWsn8qZVcsHAaj6zdw0Nrd3PrU1u4+cnNHFldwjnHTeX8E6Zy8swarFGMaVRBHGNuenzDqIphynqT/c5ykvbqXFvEn0mVewWl3hnjRgiz5Ocf9g2URCymVMRzU59Rx6Ir7eEbkxNPDEQddcBWlJGmMh7h8nfO4PJ3zqA1keGxN/fyyGu7+fVzb3PbX7cwpSLGRScdwSWnTGf+1JEP61JBHGN+PkrVDJLWWlqd5STtNbm2iD+bqswVlPqnIxMgAkcE5tVXdlsHnDelgq1NHbR1uaQ9n6htUVkWYdbk4lvwV5Txxp3PbTuo7ez59Zx+dC3r97Szdmcrtz29lf95agtHVMc5eWYNC6dXUxZzRsRDVQVxjFi5roHr/rCWRC+pwwqFwZC01tDqLCdlv5Zrj/rzqMpcSYn/LqTXusmHL33lKbUE4o51UGLsrCfp1CqnoMm6FUUZOvGIzcIZ1SycUU1nymXNjv28tK2FB1/dzYq1ezh2agV1FTHOOraOiF24H/MqiGPAynUNfOXeNTR2pEfk+oEQvkSrcxcpe12uPeofS3VmCXH/lHEnhALEIhbzplSwp7WLxo50zqHGEnAsiymV8YMSY/eXQ1RRlLGnLOZw+tG1nH50Lbtbu3h5235e3r6fv7/jRSaXRfnooiO59JTpvGPa8KdUVRDHgJtXbaatq/AepQZDl/U8rZHlpK0Dqd9i3vFUuVcS9xeOOyHMUhGziYYOM/WVcWxLaElkAkcaJxDDinjgMdszMbZ6kirK4cG0qhKmnRA43UyrinPv6h3c8cxWbn16CwumVfLJU48aVnJxFcRRZuW6Bl58uzkXH1cIDD4J6xlaI3eTsQ6sSca9E6lylxD3TyjYvYqR6dVxvvfR4DNmR3qza8u5ISydpImxFWV8YVvCBxbU84EF9TR3pvnjml3c8+J2/v2+tdz9wja+/7ETWXDEoY8YVRBHkWy8YaHE0OCRsJ+m1bmbjHVgcTrunRKOCMd3RhUB5k+tYMWXz8y19TbS66vOoKIohy/5DjkR2+Lj75rJqztaeXDtbj7y30/z2TNm86/nHItzCGuMKoijyA0r3mTX/uGHWBg8Ou0naXXuwbV25NpLvHdRlbmSmDlm2PcoFqwwFMKxhYxnEIKsMzVlUaKOzVfPnd/v+bpGqCgTAxFh4Yxq5tWXc8czb3Pzqs2cc3wQyzhYVBBHiZXrGli/t2NYVSwMLp32X2h1fotr7c61l3qnU5W5gqg5eviGFgHTq+OUxxw60143AcumtztUYdM1QkWZGCQzHk9tbGRbc4JPnz6LRTOqD+l8FcRR4sZH1g1ZDA0ZOuzHaXV+i2c1hI1CqfdeqtzLiZpZhTJzzLn4pGn83ytP7nWfCpuiKKmMR1NnmsaOFE2daZo6UjR1pGnsTOfKTF2xeAbfumDBIaeAU0EcJTY3dh7yOT4pOuw/0eb8Ds9qDBqNRZn3Pqrcy4mYGQW2cvQRgoD58pjDZ8+YzRc/MH6mexVFGRpp16cprFuaFbymzuBve4/aihVxh8llMd4xtYLJ5THqK2Jcf+FxQ0r5poJYhPgk6XBW0Or8Hl9agkZjU+adTZV7GRFzxNgaWAAs4NipFXz13Pk66lOUw5zBZo1JuR4NbSka2pM0tKXY25Zkb3vwN/e+LUlbsrvo1ZbHmF1byjtnTWJWbRmza8uYNbmMoyaXUhYrnIypII4SsyeXsm5vR7/H+CRodx6mzbkPX1qDRuNQ7n2AKvcyHFM/CpYWHgEcS5g7pVwFUFHGIRnPp7Ejxd62rLglc9t721Ph+yQtiYPjrx1LqK+MM6Uyxpy6Mk47ejL1lXFmTipldm0getkY4pFGBXGU+Np57+Affv0iSffglUSfTtqcP9Lu/AFfQtE0ESq8c6h0L8ExdaNs7dBwLJhbV56rOK8oyvgjkXLZ3pJgW3MX25sT7GlL8o0/rO2WSB8CD/G6ihj1lXGm15RyylE11FfGqa+MMaUyTn1FsF1TGh3Vihb9oYI4Spw1fwo//+RiPv3LF3JtHu20Ow/Q5tyPkSBzipgo5d55VGYuwWHSWJnbJ/PryxCxcmuisyeXqgAqyjjF8w1725Jsa06wvTnB9pZELuWkAFOr4hw7tYIz5tbmxC472ptcFhtyxpixQgVxDPBopc25j3bnIYwEcYli4lS4F1DpfhSbQ3MVHilijkVFzD6oQoSiKOObvW1JHnx1F9ubu3JFtctiDjMnlXLKzBpmTC7lyOoSYk5QLm4kKk+MBRNOEEXkXODHgA3cYoy5YbTu/aMnXqA9dhst8hBGUoE9poRK90Iq3IuwGfl6X72ha3yKomTJeD63Pr0FYwynHFXDjEmlzJxUSk1pZMwq2Y8WE0oQRcQGfgJ8ENgBvCAiDxhj3hjJ++5s28mNf72RBxpuxljBdINlyqhwP0ql+xEsRrf2XmVcQxwURemd5s409RGb5UtPZe6UiVUXdEIJIvAuYJMxZjOAiCwHLgJGRBDf3v8233/6+/zilV+Q9gIhdKhkkv8xYqnzsRiZBNPz69WxRVGUoeH6hl9e884JJ4Yw8QTxSGB73vsdwLt7HiQiS4GlADNnHvrc+FvNb/GfT/0nd7x6B64fxNPUldbxsXmfZ+36d+N5UZrc9LCSfJdGbUqjNvOmVOj6nqIowyL/mRedOndCiiFMPEHsbQL8IFUyxiwDlgEsXrx40Kq1oWkD31v1Pe5ceyee8QCYVj6Nr77nqyw9ZSklkZJcPk7XayPtGaJOUNR2amWUR19vIJHxEAKXZUsEyxLm1Jbp2p6iKCNG/jMvNm2eiRawCv3hxEQTxB1Afr6z6cCu4V709YbX+e6q7/LbN36LbwKPrOmV0/n6GV/nM4s+Q9yJ547VfJyKohQz86dWFE1c4Ggz0QTxBWCeiMwGdgJXAh8f6sXW7FnDfzz5H9y37r5c21FVR/GN936Dq0+6mqgdHbbBiqIoo0lkgo4OYYIJojHGFZH/BTxKEHZxmzHm9UO9zupdq/n2ym/z4MYHc21H1xzNN8/8Jp848RM41oTqVkVRlHHBhHtyG2MeBh4eyrnP7niW61dez5/e+lOu7djJx3Ldmdex5Pgl2JZdKDMVRVGUUWbCCeJQWLV1FdevvJ6Vb6/MtR1Xdxzfet+3uHTBpVgycacYFEVRxgsqiAOwvnE977v9fbn3C+sXcv1Z13PRsRepECqKoowjVBAHoCMdVJ9YPG0x33rft7jgmAvGffoiRVGUiYgK4gCURcv43Sd+x4eO/pAKoaIoyjhGBXEA5tfO55y554y1GYqiKMoIo4tgiqIoioIKoqIoiqIAKoiKoiiKAqggKoqiKAqggqgoiqIogAqioiiKogAqiIqiKIoCqCAqiqIoCqCCqCiKoiiACqKiKIqiACqIiqIoigKoICqKoigKoIKoKIqiKACIMWasbShqRGQf8PYQTq0FGgtsTiFR+4aH2jc8it0+KH4bD9W+RmPMuQMdJCKPDOa48YgK4gghIi8aYxaPtR19ofYND7VveBS7fVD8Nha7fYcjOmWqKIqiKKggKoqiKAqggjiSLBtrAwZA7Rseat/wKHb7oPhtLHb7Djt0DVFRFEVR0BGioiiKogAqiIqiKIoCqCAWHBE5V0TWi8gmEfnaKN53hog8ISJvisjrIvKlsH2SiDwmIhvDvzVhu4jITaGdr4rIyXnXujo8fqOIXF1gO20ReVlEHgzfzxaR58J73S0i0bA9Fr7fFO6flXeNr4ft60XknALaVi0i94rIurAfTyum/hORfw7/374mIneJSHys+09EbhORBhF5La+tYH0mIqeIyNrwnJtERApg3w/D/8evish9IlKdt6/Xvunre91X/w/Hvrx9XxERIyK14ftR778JhzFGXwV6ATbwFjAHiAJrgAWjdO9pwMnhdgWwAVgA/AD4Wtj+NeDGcPt8YAUgwKnAc2H7JGBz+Lcm3K4poJ3/AtwJPBi+vwe4Mtz+OfD5cPsfgZ+H21cCd4fbC8J+jQGzw/62C2Tb7cBnw+0oUF0s/QccCWwBSvL67dNj3X/AmcDJwGt5bQXrM+B54LTwnBXAeQWw70OAE27fmGdfr31DP9/rvvp/OPaF7TOARwmSgtSOVf9NtNeYGzCeXuE/vEfz3n8d+PoY2XI/8EFgPTAtbJsGrA+3bwaW5B2/Pty/BLg5r73bccO0aTrwZ+Bs4MHwS9qY93DK9V/4MDgt3HbC46Rnn+YfN0zbKgkER3q0F0X/EQji9vCh54T9d04x9B8wi+6CU5A+C/ety2vvdtxQ7eux72LgN+F2r31DH9/r/v79Dtc+4F5gIbCVA4I4Jv03kV46ZVpYsg+tLDvCtlElnB5bBDwH1BtjdgOEf6eEh/Vl60h+hh8B/wb44fvJwH5jjNvLvXJ2hPtbw+NHyr45wD7gFxJM6d4iImUUSf8ZY3YC/wVsA3YT9Mdqiqf/8ilUnx0Zbo+krZ8hGDkNxb7+/v0OGRG5ENhpjFnTY1cx9t+4QgWxsPQ2Pz+qcS0iUg78DviyMaatv0N7aTP9tA/XrguABmPM6kHY0N++kepjh2Dq6mfGmEVAJ8F0X1+Mdv/VABcRTOUdAZQB5/Vzr9Huv8FwqDaNqK0i8g3ABX6TbTpEOwpun4iUAt8AvtXb7kO0Y8yfR4cbKoiFZQfB3H+W6cCu0bq5iEQIxPA3xpjfh817RWRauH8a0DCArSP1Gd4DXCgiW4HlBNOmPwKqRcTp5V45O8L9VUDzCNq3A9hhjHkufH8vgUAWS/99ANhijNlnjMkAvwdOp3j6L59C9dmOcLvgtoaOJxcAnzDhfOIQ7Guk7/4fKkcT/OhZE35XpgMvicjUIdg3Yv03bhnrOdvx9CIYZWwm+AedXXw/bpTuLcAdwI96tP+Q7g4OPwi3P0z3Bfrnw/ZJBGtpNeFrCzCpwLaexQGnmt/S3SnhH8Ptf6K7U8g94fZxdHd82EzhnGqeAo4Nt78d9l1R9B/wbuB1oDS85+3AF4qh/zh4DbFgfQa8EB6bdQo5vwD2nQu8AdT1OK7XvqGf73Vf/T8c+3rs28qBNcQx6b+J9BpzA8bbi8ATbAOBV9o3RvG+ZxBMh7wKvBK+zidY5/gzsDH8m/2iCPCT0M61wOK8a30G2BS+rhkBW8/igCDOIfCE2xQ+XGJhezx8vyncPyfv/G+Edq+ngF5zwEnAi2Ef/iF8uBRN/wH/AawDXgN+FT64x7T/gLsI1jQzBCOSawvZZ8Di8PO+Bfw3PZyehmjfJoI1t+z35OcD9Q19fK/76v/h2Ndj/1YOCOKo999Ee2nqNkVRFEVB1xAVRVEUBVBBVBRFURRABVFRFEVRABVERVEURQFUEBVFURQFUEFUFEVRFEAFUVEKRlhy6XEReUVErhCRL4epuPo7Z2teeZ+/DXDsYhG5qZA2K4pyAGfgQxRFGSSLgIgx5iQIxA74NZAYzMnGmNMH2P8iQeIARVFGAB0hKko/iEiZiDwkImskKMx7RVgsdp2IPB0WXX1QRKYQiN9J4QjxSwRJuJ8QkScGea+O8O/dInJ+XvsvReQSETlLDhRW/nZYXHaliGwWkS/mHf/N0L7HJCgk/JVC9omijFdUEBWlf84FdhljFhpjjgceAf4H+AjwXmAqgDGmAfgs8JQx5iRjzI8JEin/nTHm7w7xnsuBKwDCCuzvBx7u5bj5BDUR3wVcLyIREVkMXEIwWv0YQeouRVEGgQqiovTPWuADInKjiLyXIMHzFmPMRhPkPfz1CNxzBXC2iMQISjytMsZ09XLcQ8aYlDGmkaCiRD1BTtv7jTFdxph24I8jYJ+ijEtUEBWlH4wxG4BTCITx+8CFjHBNOWNMElhJMPq7gmDE2BupvG2PwCegtxp4iqIMAhVERekHETkCSBhjfk1Qsf50YLaIHB0esqSf09uBiiHeejlwDcG07KOHcN7TwEdEJB4Wi/7wEO+vKBMO9TJVlP45AfihiPgEJXo+D9QCD4lII4EAHd/HucuAFSKyewjriH8iqG/5gDEmPdiTjDEviMgDBDX73ibwSm09xHsryoREyz8pyjAQkbOArxhjLhhrW7KISLkxpiOMgVwFLDXGvDTWdilKsaMjREUZfywTkQUERYJvVzFUlMGhI0RFGQVE5DmCCvf5fMoYs3Ys7FEU5WBUEBVFURQF9TJVFEVRFEAFUVEURVEAFURFURRFAVQQFUVRFAWA/x8nuG/X+JThe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cQAAAGoCAYAAADYaZU+AAAABHNCSVQICAgIfAhkiAAAAAlwSFlzAAALEgAACxIB0t1+/AAAADl0RVh0U29mdHdhcmUAbWF0cGxvdGxpYiB2ZXJzaW9uIDMuMC4zLCBodHRwOi8vbWF0cGxvdGxpYi5vcmcvnQurowAAIABJREFUeJzs3Xmc1NWd6P3Pt9au3ruBZkcgtqJgRGzUJIRgNK4ZSSYmYsboZBEUM2ZmHnOTPPeZJGNm7pPcyXOT+IwgRJMxyXWLmhGNSoxK0HGjAVEQlFVoaGi6eu/a63fuH79fFdUL9EJXV3X39/16tVV16recbuz69jnne84RYwxKKaXUWOfKdQWUUkqpfKABUSmllEIDolJKKQVoQFRKKaUADYhKKaUUoAFRKaWUAjQgKqWUUoAGRKWUUgrQgKiUUkoB4Ml1BUYAXcpHKTUaSK4rkO+0haiUUkqhLcRR47evf8i2Qy38195GYgmLgM/NRyYUs+pvFlDk139mpZTqi+ji3n3K+x/Qh8FO/nrVawQ7Y0wuK2B8sZ+OaIL9jZ1MKi3g7qVzuWLupFxXUymVW9pl2gcNiH3L6x9QKJbgr1e9xofBEF9YMI1zJpcgYv9/fzDYycbdjew82sb/+/nzWHbRjBzXVimVQxoQ+6ABsW95+wMyxvB3D2/l2XfrueVjM6meWNLjmHjS4n+/+SEfHOvguvOncMnscXz5Yg2MSo1BGhD7oEk1I9gTWw7zzDv13HXl2b0GQwCv28VNF5/BnEklrNt2hP/a0zjMtVRKqZFBA+IIlbQM9768h3lTS7n9Ux855bEet4svXzyDuVNK+eO79az5y95hqqVSSo0c2mXat7z7AT305kHePdzKw28d5MaLZnDe1LJ+nZe0DI/VHuLdw63cdcVZfPPT1VmuqVIqj2iXaR80H38EMsaw8YPjjCvyMXdKab/Pc7uEL9VM58yqYn76pw+IJQ3/cHl1OglHKaXGMg2II9Ce4x0cbgnz+Qum4hpgMHO7hJ9+8Xw8LuGeF3dTWuDhG5+cnaWaKqXUyKFjiCPQ63uDlPg9XDC9fFDnP7rpEOdPL2fulFL+x7M7+clzu4a4hkopNfJoQBxhGjuifHCsnQtmlONxD/6fzyXCX18wjdKAl0c2HaQ1HB/CWiql1MijAXGEeXrbESwD82dUnPa1Aj43yxbOoDUc57//4d0hqJ1SSo1cGhBHmCe3HGZKeQGTSguG5HozKgv59JwqnnmnnuferR+Sayql1EikAXEE2X2snXcPt3LB9NNvHWb61FlVzJtayj89tZ2mztiQXlsppUYKDYgjyJNbD+N2CecPMpnmZFKZp63hON9/ajs6N1UpNRZpQBwhLMvw1NbDLK4eT3EWtnOaM6mUv7/8LJ55p54/bD085NdXSql8pwFxhNh6qJkjrRGumz8la/e47VMf4aKZlXz/qR0cDIaydh+llMpHGhBHiGfeqcfncXH5OROzcv2H3jzIo5sOseTsCSQsi7+5/w3iSSsr91JKqXykAXEEsCzDs+/Ws+SsCZQUeLN6r/JCH5+bP5VDzWH+/xd3Z/VeSimVT3Tptjz30JsH2d/YybG2KBVFPh5682DW7/nRaeV8cKydf395D4uqJ3DRrMqs31MppXJNW4gjwDt1LXjdwpxJve95mA1/9dEpTK8s5B8efVtXsVFKjQkaEPOcZQw7jrRx9sQS/B73sN3X73Xzi2UXcLQtwg/X7Ri2+yqlVK5oQMxzdU0hOqIJ5k7p356HQ2n+9HL+7tNn8oeth/njO7qKjVJqdNMxxDy362g7LoGzJg5fd2nKQ28eZFyRn2kVAe76/TYONYUoDXj58sUzhr0uSimVbdpCzHO7jrZzxrgiAr7h6y7N5HYJX7pwOgnL4oktdbqKjVJq1NKAmMfqmkMcbYsMazJNb8aX+Ll63mR2N3Tw5v6mnNZFKaWyRQNiHnt5VwNgL6uWaxfPqqS6qpjnttez73hHrqujlFJDTgNiHntxVwPjinyML/bluiqICF9YMA2Py8U3H9pKJJ7MdZWUUmpIaUDMU6FYgtf2BpkzqQQRyXV1ACgNePlSzTTeq2/jv/9Bd8VQSo0uGhDz1Ku7G4klLOZMzn13aaazJ5XyrcuqeWJLHb8bhlVzlFJquOi0izz10q4GSvwezhhXmOuq9PCty6p5p66FHzy1nWK/m89fMC3XVVJKqdOmLcQ8ZFmGF3c1sPisCXhc+fdP9MimQ3zqrCpmjiviHx/dxrd/vy3XVVJKqdOWf5+2iu1HWjneHuWyc6pyXZWT8nlc3PyxmcwaX8Tjm+u49+U9OqaolBrRNCDmoRd3NiACS87O34AIdlC85eMzOW9aGf+2/n3+/tG3NftUKTViaUDMQy/uOsaCGRVUFuV+ukVfvG4XN9RM59tXns1Tbx/hhjWvc6wtkutqKaXUgGlAzDNHWyNsP9yW192l3YkIFYU+brp4Bjvr2/nM//oL/9+f3s91tZRSakA0IOaZF3cdA+CyORNzXJOBO3dKGSs+NRsR4f5X9vNOXUuuq6SUUv2mATHPPL/9KLPGF3HWxOJcV2VQJpcFuPWTsynwuvibX77J5g917VOl1MggmhnYp2H5AT305kFC0QT/47mdfLJ6AlfOnTQct82allCMx2oPUd8a4ec3zOfq8ybnukpKjXX5seRVHtMWYh7ZebQNy8C8HGwGPNTKC308cfvHmTullJUPbWHVhj1Ylv7xpZTKXxoQ88j2w21UFHqZUl6Q66oMifU7jrF0/lTmTSnjfz7/Plf8bCP3bdib62oppVSvNCDmiXAsyZ6GDuZNKcubxbyHgtftYtnC6Xz+gql82NTJL17czfPbj+a6Wkop1YMGxDyx62gbSWOYO3Xkd5d2JyIsnFnJNy+tprLIx22/28x3n3iHps5YrqumlFJpmlTTt2H5AS35t5dpCce564qzcY2iFmJ3CcuivjXCfX/ZS5HPw9cXzeKWj88cEYsQKDXCjd4PliGiAbFvWf8Bbf6wmS+sfo1rz5vMJ84cn+3b5YVjbRH+vPMYO4604XYJ15w3mRsXTueS2eNwufT3Vqks0F+sPmhA7FvWf0DLf1PLK7sb+W9XnY3f48727fLK0bYImw40seNwK22RBGeMK+SLF07jsx+dwszxRbmunlKjiQbEPmhA7FtWf0B7Gjr4zM/+wpKzqvjMuSNvdZqhEk9abD/cyqYDzRwIdgJwzuRSFleP52MfGcd5U8sYV+zPcS2VGtE0IPZBA2LfsvYDMsZw5yNv86cdR/m/rjibYr/u1wz2pP53D7ey62g7B4Mhks7/oyUFHiaXFXDZORO5YHo5F82qpLxQxx6V6icNiH3QgNi3rP2A/ufzu1i1YS93XlbNpNLRMfdwqMUSFgebQhxtDVPfGqG+NUJjR5SEZRCBcyaVcvHsSi6aWcncKWVMrwyMqmkrSg0h/cXogwbEvg35D6gjmmD1hj3c+/JevnzxDP71c/N4+K1DQ32bUSuetKhrDrO/sYN9jZ0cDIZIWCdakedOLuWcyaVMLC2gsshLeaGPikIfxX4Pfq8Lv8eF3+NOP/e5XRpE1Vig/5P3QQNi3wb8A3r7UAtNnVESSUPSMiQsQzie5GhrhD0NHTy3vZ540nDB9HK+cOG0UT3NYjgkkhZH2yIcaYlwpDVMfUuYY21RYkmr39fweTICpceF32sHSr/Xed0tiGYe63ELLrG/3C7BJeByCW6nzH5ul6WOESD1zy5I+qMq9X9CKkCfeN3tESHzf5vM43s7JrMcpzzzXpn36a1eKn/MHl/EGeMGlXCm/5p90IDYBxF5HhjMXIjxQOMQV2coaf1Oj9bv9OR7/SD/6zjQ+jUaY67KVmVGAw2IWSIitcaYmlzX42S0fqdH63d68r1+kP91zPf6jUS6dJtSSimFBkSllFIK0ICYTWtzXYE+aP1Oj9bv9OR7/SD/65jv9RtxdAxRKaWUQluISimlFKABUSmllAI0ICqllFKABkSllFIK0IColFJKARoQ+3TVVVcZ7PVM9Uu/9Eu/RvJXv4zSz7x+0YDYh8bGfF7KUCmlhtZY/szTgKiUUkqhAVEppZQCshwQReQfRGSHiGwXkYdFpEBEZonImyKyW0QeFRGfc6zfeb3HeX9mxnW+55S/LyJXZpRf5ZTtEZHvZpQP+B5KKaXGNk+2LiwiU4E7gXONMWEReQxYBlwD/MwY84iI3Ad8HVjtPDYbY84UkWXAT4AbRORc57y5wBTgzyJylnObe4HPAHXAJhFZZ4x5zzm33/cY6PcWj8epq6sjEokM6mejeldQUMC0adPwer25ropSagzKWkDMuH5AROJAIVAPfBr4svP+g8APsYPVUuc5wOPAv4u9DfhS4BFjTBTYLyJ7gIuc4/YYY/YBiMgjwFIR2TnQe5gBLuhaV1dHSUkJM2fOTO9Urk6PMYZgMEhdXR2zZs3KdXWUUmNQ1rpMjTGHgZ8CB7EDYSuwGWgxxiScw+qAqc7zqcAh59yEc/y4zPJu55ysfNwg7tGFiCwXkVoRqT1+/HiP7y0SiTBu3DgNhkNIRBg3bpy2upXKgb4+88aKrAVEEanAbpHNwu7qLAKu7uXQVOust+hihrD8VPfoWmDMWmNMjTGmZsKECb2cggbDLNCfqVK50Z/PvLEgm0k1lwP7jTHHjTFx4Eng40C5iKS6aqcBR5zndcB0AOf9MqAps7zbOScrbxzEPZRSSo1x2QyIB4FLRKTQGQu8DHgPeBm43jnmFuAp5/k65zXO+y85Y3vrgGVOhugsoBp4C9gEVDsZpT7sxJt1zjkDvYdSSqkxLptjiG9iJ65sAd517rUW+A7wj05yzDjgAeeUB4BxTvk/At91rrMDeAw7mD4P3GGMSTpjgN8E1gM7gcecYxnoPUa7aDTK5Zdfzvz583n00Uf5+c9/TigUOuU5M2fOTK9Y8fGPf/yUx9bW1nLnnXcOWX2VUioXspplaoz5AfCDbsX7OJElmnlsBPjiSa7zr8C/9lL+LPBsL+UDvkc2bdjVwJqN+zjUHGJ6RSErFs9myZyqYbv/1q1bicfjvP3224Ad7G666SYKCwv7df5rr712yvdramqoqak57XoqpVQu6Uo1WbZhVwPfX7eDhvYI5QEvDe0Rvr9uBxt2NZzWdTs7O7n22ms5//zzmTdvHo8++ijPP/88c+bMYdGiRdx555189rOfpaGhgZtuuom3336b+fPn84tf/IIjR45w6aWXcumll/brXsXFxQDccMMNPPvsib8//vZv/5YnnniCDRs28NnPfhaAH/7wh3zta19jyZIlzJ49m3vuuSd9/I9+9CPmzJnDZz7zGW688UZ++tOfntbPQCk19Bo7ormuQs5oQMyyNRv34XULhT4PIvaj1y2s2bjvtK77/PPPM2XKFLZt28b27du56qqruPXWW3n66ad55ZVXOHr0KABVVVXcf//9fPKTn+Ttt9/mW9/6FlOmTOHll1/m5ZdfHtA9ly1bxqOPPgpALBbjxRdf5Jprrulx3K5du1i/fj1vvfUW//zP/0w8Hqe2tpYnnniCrVu38uSTT1JbW3ta379SKjvqW8fu1CcNiFl2qDlEwOvuUhbwuqlrPvUYXl/OO+88/vznP/Od73yHV155hf379zNr1iyqq6sREW666abTun5vrr76al566SWi0SjPPfccixcvJhAI9Dju2muvxe/3M378eKqqqjh27BivvvoqS5cuJRAIUFJSwl/91V8Nef2UGiobdjVw49o3WPSTl7hx7Run3aOjRgYNiFk2vaKQcDzZpSwcTzKton/jdydz1llnsXnzZs477zy+973vsW7duqzP4ysoKGDJkiWsX7+eRx99lGXLlvV6nN/vTz93u90kEgk0mVeNFNka5lD5TwNilq1YPJt40hCK2UEhFEsQTxpWLJ59Wtc9cuQIhYWF3HTTTdx111289tpr7N+/n7179wLw8MMPn/TckpIS2tvbB3XfZcuW8etf/5pXXnmFK6+8su8THIsWLeLpp58mEonQ0dHBH//4x0HdX6lsy9Ywh8p/2V7LdMxbMqeKu7F/yeqaQ0wboizTd999l29/+9u4XC68Xi+rV6+msbGRa6+9lvHjx7No0SK2b9/e67nLly/n6quvZvLkyQMeR7ziiiu4+eabue666/D5fP0+b+HChVx33XWcf/75nHHGGdTU1FBWVjageys1HA41hygPdF1gfiiGOVT+E+3KOrWamhrTPQFk586dnHPOOTmqUf9s2LCBn/70pzzzzDO5rkpaR0cHxcXFhEIhFi9ezNq1a1mwYEGXY0bCz1aNbjeufYOG9giFvhPthVAsQVVJAQ8vvySHNTtt/RpT8U+uNtH63dmuy3Dr1/euXaZq2Cxfvpz58+ezYMECvvCFL/QIhkrlg2wNc6j8p12mo9SSJUtYsmRJn8ddfPHFRKNd5x399re/5bzzzhvyOj300ENDfk2lhlq2hjlU/tOAOEjGmFGxO8Obb76Z6yqkafe9yhdL5lRpAByDtMt0EAoKCggGg/oBPoRSGwQXFBTkuipKqTFKW4iDMG3aNOrq6hjLG2lmQ0FBAdOmTct1NZRSY5QGxEHwer3MmjUr19VQSik1hLTLVCmllEIDolJKKQVoQFRKKaUADYhKKaUUoAFRKaWUAjQgKqWUUoAGRKWUUgrQgKiUUkoBGhCVUkopQAOiUkopBWhAVEoppQBdy1QpNcw27GpgzcZ9HGoOMV33GlR5RFuISqlhs2FXA99ft4OG9gjlAS8N7RG+v24HG3Y15LpqSmUvIIrI2SLydsZXm4j8vYhUisgLIrLbeaxwjhcRuUdE9ojIOyKyIONatzjH7xaRWzLKLxSRd51z7hFnx97B3EMplX1rNu7D6xYKfR5E7EevW1izcV+uq6ZU9gKiMeZ9Y8x8Y8x84EIgBPwB+C7wojGmGnjReQ1wNVDtfC0HVoMd3IAfABcDFwE/SAU455jlGedd5ZQP6B5KqeFxqDlEwOvuUhbwuqlrDuWoRkqdMFxdppcBe40xHwJLgQed8geBzznPlwK/MbY3gHIRmQxcCbxgjGkyxjQDLwBXOe+VGmNeN/bW9b/pdq2B3EMpNQymVxQSjie7lIXjSaZVFOaoRkqdMFwBcRnwsPN8ojGmHsB5TI2mTwUOZZxT55Sdqryul/LB3KMLEVkuIrUiUnv8+PEBfJtKqVNZsXg28aQhFEtgjP0YTxpWLJ6d66qNaZmfebmuSy5lPctURHzAdcD3+jq0lzIziPLB3KNrgTFrgbUANTU1fV1TKdWHzMzSEr8HYwyt4TjTNMs0L2R+5vknV4/Zz7zhmHZxNbDFGHPMeX1MRCYbY+qd7spUelkdMD3jvGnAEad8SbfyDU75tF6OH8w9lFJZksos9bqF8oCXcDxJPGn40dJ5GghVXhmOLtMbOdFdCrAOSGWK3gI8lVF+s5MJegnQ6nR3rgeuEJEKJ5nmCmC98167iFziZJfe3O1aA7mHUipLNLNUjRRZbSGKSCHwGWBFRvGPgcdE5OvAQeCLTvmzwDXAHuyM1K8CGGOaRORHwCbnuLuNMU3O89uB/wACwHPO14DvoZTKnkPNIcoD3i5lmlmq8lFWA6IxJgSM61YWxM467X6sAe44yXV+Bfyql/JaYF4v5QO+h1IqO6ZXFNLQHqHQd+LjRjNLVT7SlWqUUlmlmaVqpNCAqJTKqiVzqrj7urlUlRTQGo5TVVLA3dfN1YQalXd0cW+lVNYtmVOlAVDlPW0hKqWUUmhAVEoppQANiEoppRSgAVEppZQCNCAqpZRSgAZEpZRSCtCAqJRSSgEaEJVSSilAA6JSSikFaEBUSimlAA2ISimlFKABUSmllAI0ICqllFKABkSllFIK0IColFJKARoQlVJKKUADolJKKQVoQFRKKaUADYhKKaUUoAFRKaWUAjQgKqWUUoAGRKWUUgrQgKiUUkoBWQ6IIlIuIo+LyC4R2SkiHxORShF5QUR2O48VzrEiIveIyB4ReUdEFmRc5xbn+N0icktG+YUi8q5zzj0iIk75gO+hlFJqbMt2C/EXwPPGmDnA+cBO4LvAi8aYauBF5zXA1UC187UcWA12cAN+AFwMXAT8IBXgnGOWZ5x3lVM+oHsopZRSWQuIIlIKLAYeADDGxIwxLcBS4EHnsAeBzznPlwK/MbY3gHIRmQxcCbxgjGkyxjQDLwBXOe+VGmNeN8YY4DfdrjWQeyillBrjstlCnA0cB34tIltF5H4RKQImGmPqAZzHKuf4qcChjPPrnLJTldf1Us4g7tGFiCwXkVoRqT1+/PjAvmullBphMj/zcl2XXMpmQPQAC4DVxpgLgE5OdF32RnopM4MoP5V+nWOMWWuMqTHG1EyYMKGPSyql1MiW+ZmX67rkUjYDYh1QZ4x503n9OHaAPJbqpnQeGzKOn55x/jTgSB/l03opZxD3UEopNcZlLSAaY44Ch0TkbKfoMuA9YB2QyhS9BXjKeb4OuNnJBL0EaHW6O9cDV4hIhZNMcwWw3nmvXUQucbJLb+52rYHcQyml1BjnyfL1/w743yLiA/YBX8UOwo+JyNeBg8AXnWOfBa4B9gAh51iMMU0i8iNgk3Pc3caYJuf57cB/AAHgOecL4McDuYdSSikldoKmOpmamhpTWzumx5mVUqNDbzkUPfgnV5to/e5s12W49et715VqlFJKKTQgKqWUUoAGRKWUUgrQgKiUUkoBGhCVUkopQAOiUkopBWR/HqJSahTZsKuBNRv3cag5xPSKQlYsns2SOVV9n6jUCKAtRKVUv2zY1cD31+2goT1CecBLQ3uE76/bwYZdDX2frNQIoAFRKdUvazbuw+sWCn0eROxHr1tYs3Ffrqum1JDQgKiU6pdDzSECXneXsoDXTV1zKEc1UmpoaUBUSvXL9IpCwvFkl7JwPMm0isIc1UipoaUBUSnVLysWzyaeNIRiCYyxH+NJw4rFs3NdNaWGhAZEpVS/LJlTxd3XzaWqpIDWcJyqkgLuvm6uZpmqUUOnXSil+m3JnCoNgGrU0oCo1Cii8wSVGjztMlVqlNB5gkqdHm0hKpXHBtLiy5wnCFDo8xCKJVizcZ+2EpXqB20hKpWnBtri03mCSp0eDYhK5amBrgyj8wSVOj0aEJXKUwNt8ek8QaVOjwZEpfLUQFt8Ok9QqdOjSTVK5akVi2fz/XU7CMUSBLxuwvFkny0+nSeo1OBpC1GpPKUtPqWGl7YQlcpjg2nx6eR8pQZHW4hKjSI6OV+pwdOAqNQoopv4KjV4WQ2IInJARN4VkbdFpNYpqxSRF0Rkt/NY4ZSLiNwjIntE5B0RWZBxnVuc43eLyC0Z5Rc619/jnCuDvYdSo4FOzldq8IajhXipMWa+MabGef1d4EVjTDXwovMa4Gqg2vlaDqwGO7gBPwAuBi4CfpAKcM4xyzPOu2ow91BqtNDJ+UoNXi66TJcCDzrPHwQ+l1H+G2N7AygXkcnAlcALxpgmY0wz8AJwlfNeqTHmdWOMAX7T7VoDuYdSo4JOzldq8LIdEA3wJxHZLCLLnbKJxph6AOcxlf42FTiUcW6dU3aq8rpeygdzjy5EZLmI1IpI7fHjxwfw7SqVWzpVQw1G5mderuuSS9medvEJY8wREakCXhCRXac4VnopM4MoP5V+nWOMWQusBaipqenrmkrlFZ2crwYq8zPPP7l6zH7mZbWFaIw54jw2AH/AHgM8luqmdB5T+eB1wPSM06cBR/oon9ZLOYO4h1JKqTEuawFRRIpEpCT1HLgC2A6sA1KZorcATznP1wE3O5mglwCtTnfneuAKEalwkmmuANY777WLyCVOdunN3a41kHsopZQa47LZZToR+IMzE8IDPGSMeV5ENgGPicjXgYPAF53jnwWuAfYAIeCrAMaYJhH5EbDJOe5uY0yT8/x24D+AAPCc8wXw44HcQymllBI7QVOdTE1NjamtHdPjzEqp0aG3HIoe/JOrTbR+d7brMtz69b3rSjVKKaUUGhCVUkopQAOiUkopBej2T0qpIabbT6mRSluISqkho9tPqZFMA6JSasjo9lNqJNOAqJQaMrr9lBrJNCAqpYaMbj+lRjINiEqpIaPbT6mRTLNMlRpi3bMsPza7ktf3NY2JrMslc6q4G3sssa45xLRR/v2q0UWXbuuDLt2mBiKVZel1CwGvm2BnlIb2GBOKfYwv9hOOJ4knje5RqHJBl27rg3aZKjWEumdZtoUTuATaIwnNulQqz2lAVGoIdc+yjCUtXGI/pmjWpVL5SQOiUkOoe5alz+3CMvZjimZdKpWfNCAqNYS6Z1mWBjxYBkoKPJp1qVSe04Co1BBaMqeKu6+bS1VJAa3hODPHFfOtT5/JrPHFtIbjVJUUaEKNUnlKp10oNcSWzKnqEfDuzFFdlFL9py1EpZRSCg2ISimlFKBdpkrlPd1fUKnhoS1EpfKY7i+o1PDRgKhUHtP9BZUaPhoQlcpjur+gOl2WseiMdea6GiOCBkSl8pjuL6gGyzIWwVCQfc37aIu25bo6I4IGRKXymO4vqAbKMhZN4Sb2N+8nGA5iGavvkxSgWaZK5TXdX1D1lzGGlkgLTeEmkibZ9wl9XEukXzsmjSpZD4gi4gZqgcPGmM+KyCzgEaAS2AJ8xRgTExE/8BvgQiAI3GCMOeBc43vA14EkcKcxZr1TfhXwC8AN3G+M+bFTPuB7KJVLp5pa0dvKN0qlGGNojbbSFG4iYSV6vL+3aS/3b7mfJ254Ige1G1mGo8v0W8DOjNc/AX5mjKkGmrEDHc5jszHmTOBnznGIyLnAMmAucBWwSkTcTqC9F7gaOBe40Tl2wPdQKpd0aoUajFSLcH/Lfho6G3oEw12Nu/jW89/i2oeu5cldT+aoliNLvwOiiJwhIpc7zwMiUtKPc6YB1wL3O68F+DTwuHPIg8DnnOdLndc471/mHL8UeMQYEzXG7Af2ABc5X3uMMfuMMTHsFuHSQd5DqZzRqRVqIIwxtEZaOdByoNdAuKNhB3c8ewdLH1nK83uex2CYWTYzN5UdYfrVZSoitwLLsbsgPwJMA+4DLuvj1J8D/w1IBc9xQIsxJvUvWAdMdZ5PBQ4BGGMSItLqHD8VeCOkrEvkAAAgAElEQVTjmpnnHOpWfvEg79HY7ftd7ny/zJgxo49vUanTc6g5RHnA26VMp1ao3rRF2wiGgsSteI/33jn2Dqs2reLlAy+ny2ZXzOa2mttYNnfZKa+b+Znnm3QmxsBYbCr0dwzxDuwW2ZsAxpjdInLKQQ0R+SzQYIzZLCJLUsW9HGr6eO9k5b21bk91fF/3P1FgzFpgLUBNTU2P95UaStMrCmloj1DoO/HrqFMrVKb2aDvBcJBYMtbjvdojtazetJpXD72aLjur8ixuX3g7V37kStwuNx7XqT/qMz/z/JOrx+xnXn8DYtRJSgFARDz0Eki6+QRwnYhcAxQApdgtxnIR8TgtuGnAEef4OmA6UOdcvwxoyihPyTynt/LGQdxDqZxZsXg231+3g1AsQcDrJhxP6tQKBZw8EBpjeOvwW9y76V7ePPxmuvzcCeeysmYll82+DJforLqB6m9A/IuI/N9AQEQ+A6wEnj7VCcaY7wHfA3BaiHcZY/5GRH4PXI895ncL8JRzyjrn9evO+y8ZY4yIrAMeEpH/BUwBqoG3sFt71U5G6WHsxJsvO+e8PJB79PNnoMag4VhYW6dWqO46Yh0EQ0GiyWiXcmMM/3Xov1i1aRWb6zenyz868aOsrFnJkplLekyXKPYVUxmoHND9x+qHYn8D4nexMzTfBVYAz+IkygzCd4BHRORfgK3AA075A8BvRWQPdqttGYAxZoeIPAa8BySAO4yxJ9mIyDeB9djTLn5ljNkxmHso1VvgA/j+uh143dIl+/NuGNJgpbtZqJTOWCfBcJBIItKl3BjDXz78C6s2rWLbsW3p8gWTF7CyZiWLZizqEggFocRfQmWgEp/bN2z1H+mkPw0kESkCIhmByA34jTGjftS/pqbG1NbW5roaKotS0x68bunSZVnodRG3TJexvVAsQVVJAQ8vvySr9777urkaFMeQUDxEY6ixRyC0jMVL+19i1aZV7Di+I11+0ZSLuOOiO7h46sVdAqFLXJT5y6gIVPQ2btivNBn/5GoTOvwBbteoyqrp1zfT3xbii8DlQIfzOgD8Cfj4wOulVH7JnPYAUOjzEIol2B8MUV1V3OXYoc7+PNm912zcpwFxDAjFQwRDQcKJcJfypJVk/d71rK5dzQfBD9Lln5j+CVYuXEnNlJoux7vFTXlBOeUF5bhdXReDV/3X34BYYIxJBUOMMR0ioilwalQ42bQHsLM9s5n9qVMuxqZwPEwwHCQU7/rvnLSSPLv7WVbXrmZv8950+ZIzlnD7wtuZP2l+l+M9Lg8VBRWUFZQNaRKN3XM4qlqI/dLfgNgpIguMMVsARORCINzHOUqNCKlpD0nLcLw9Sixp4RahqsSfXlg7W9mfOuVibIkkIgRDQTrjXbdjiifjPPPBM9xXex8HWg+kyy+ffTm319zOvKp5XY73urxUBiop9ZeOyTVHs6W/AfHvgd+LSGr6wmTghuxUSanhtWLxbL79+DaaQ3FcYv9dnLAM4XiSmy85g9f3NWUt+1OnXIwN0USUxlBjj0AYS8b4z13/yZrNa6hrqwPshJirzryK22puY874OV2O97v9VAYqKfH3uVCYGoR+BURjzCYRmQOcjf15scsY03OpBKXyQPeszY/NruT1fU0nzeJcMqcKyzIkrBMJZmV+N2UBL6/vaxqyBJre6JSL0S2aiBIMB+mIdfQof3zn4/xy8y+p76gH7ISYa6qv4faa2zmz8swuxwc8ASoDlRT5ioat7mPRKQOiiHzaGPOSiPx1t7eqRQRjjK4Yq/JKZtZmecDL/sYO3twfxOMSLGNobI/y7ce38W/Xn58OOvf8+QOCoa5/37VGk/jCMWKJ7O8lp7tZjD6xZIxgKEh7rL1LeTge5rH3HuP+LffT0Gkv3u4WN0vPXsryC5czq2JWl+OLvEWMKxxHgadg2OoOOg/xZD4FvAT8VS/vGUADosorazbuI5ZIEuxIEEtaJC2DZSBuGfweF8ZAcyjOT57flQ5C97+6H3BSCJzhGGMg2Bnn4lmluflG1IgUS8ZoCjf12KG+M9bJI9sf4YGtDxAMBwF7HPDzcz7P8guXM73sxKJbqTmEFQUV+D3+Ya3/WHfKgGiM+YGIuIDnjDGPDVOdlBq0D4610RZJ4EJwixB35tkaY3/QiIARw77GE2M5nbEkXhckLLr8aWwZdCxP9Us8GScYDvYIhB2xDn73zu/49du/piXSAtiB8Itzv8itC25lSsmU9LGCUFZQRkVBBV5318xjNTz6HEM0xljOijAaEFXeiyftiOYawKTiIp+dzOJ1CwnLIrVWRaHXrV2Z6pQSVoJgyA6EJuOvqdZIK79957c8uO3BdJD0u/3cMO8GvnHBN5hYPDF9rEtclBeUU1FQoXMIc6y/WaYviMhdwKNA+k9rY4wujK3yis/jIhxLYhmDOBmjqY8pYwzG2C2/M8efmNbwjUWz+MVLe3CJwesWLOeY2z6lrUPVu4SVoCncRGuktUsgbAo38eDbD/K7d3+XTqQp9BZy47wb+doFX2N84fj0sW5xUxGooLygPO8W4h6rKzz3NyB+DftzZWW3cv3EUHmluqqEA8EO2sL2GKLf4yKasBCBpDG4XUK538t3rz4nfc6dl58F2GOJnbEkRT4331g0K12uVErSStIUbqIl0tIlEDaGGvnV1l/x8PaH05Pti7xFfOWjX+GW+bd0WVzb6/JSEaigzF+mcwjzTH/XMg1gB8NF2IHxFeA+Y8yon5yva5mOLL2tDdoWjjOuyEdnLKnTGtSgnCwQHus4xgNbH+DRHY+m1yEt8ZVwy/m3cPP5N1NWUJY+1uf22XMIfSW5CoT9Xsu0/dD7+Dz51Wo9TUO6lumDQBtwj/P6RqfsSwOvl1ID09/dIFLHdUbjxJMGn8dFdVUJ/3TtuV2O37CrgRvXvtHveYpq7EpaSZojzbREWrDMiSk49e31/HLLL/n9e79P71VY7i/nby/4W24676YuE+cLPAVUBiop9hX3uH6+MmN04kV/A+LZxpjzM16/LCLbTnq0UkOk+7zCk23BlHnc5LJAlxVfTnZcecDLgWAHbx1oYkKxj/HF/qxt8aRGFstYNIebaY40dwmEh9oO8cvNv+TJnU8St+y5q5WBSr52wde4cd6NXYJekbeIykAlAW9g2OuvBqe/AXGriFxijHkDQEQuBv4re9VSytbf3SAGc1xbOM6xtiiWgYb2KH6Pm9KAV3ebGMMsY9ESaaE53EzS3u0OgAMtB1hTu4an3n8qXT6hcALfWPANbph7Q5egV+Kz9yHUOYQjT38D4sXAzSJy0Hk9A9gpIu8Cxhjz0azUTo15/d0NYqDHtYXjHGkNk1qtzTJwpNUeEi8p8OhuE2OMMYbmSHOPQLi3aS+ra1fzx91/TLcUJxVPYvmC5Vx/7vXpoCcIpf5SKgIVuiHvCNbfgHhVVmuh1EkU+9zsOd5B0jL43C7GF/vxuKXHbhD93TUidVxjRxQXgkvsqRgi4EJo7Ij2ev2TyeVu9ye7dy7rNNIYY2iJtNAUbuoSCN9vfJ/Vtat5fs/z6fG0qSVTWXHhCj5/zufTQa+PDXlHLJ12cQrGmA+zXRGlutuwq4FgZ4xE0uASiCctDreEKS/08k/Xntvl2P7uGpE6LpqwcLvA7RLiSYNbBMQQTZh+7zbR3/HN3s473YB1sntfX9fC41sOD7hOY40xhtZoK03hJhJWIl3+3vH3WLVpFS/seyFdNqNsBrddeBvXnX1degUZ3ZB3dBo9f9KoUWfNxn2UBrwU+T3pfQo9LmFCsb/Hh3t/d41IHXfnI1vpjCUo8LipLPTQEU0QSSQp8nm4+7q5/Qoeg9ntfrBBtL/3vv/V/Uwo8Q+oTmOJMYa2aBvBcLBLIHzn2Dus2rSKlw+8nC6bXTGb22pu49rqa9Otv2xtyKvygwZElbdS430iQkmB/Ze5MYbWsJ3d11tLa8Xi2emyNRv3AT0DzZI5Vdyz7IIu8xWLCzzEk6bfwTBVP7fAvuMdxJKW06XrO+X4Y/dAlkgaGtoj3PqbWgI+N163cNbE0j5bjScbM+2MJZnhdfcoH+tjoqlA2BRuSmeHAmyu38yqTat49eCr6bKzKs/i9oW3c+VHrky3/nxuHxUFFboh7yinAVHlre7jgu2ROEdbIxjg6p9v5HhHlLKAN93SuuvxbQhQmlF2stbXUOxDWOL3sLuhA7dLcLuEhGU43BKhuurk880yA1kqsccYYy8sHk8SjsP+xo4+W40nGzNNrcva11jqWNIWbSMYCqYDoTGGtw6/xb2b7uXNw2+mjzt3wrmsrFnJZbMvS7f+CjwFVBRU6Ia8Y4QGRJW3MscFE0mLwy32SiBTywvY39hJwjIU+TyIz25xHW4Jg4FJZXYKfF/dhae7D2F6laf0YqndynuRGchSiT0xYxDA43JhWYb2SIJJZZ5TdnOebMz0G4tm8fiWw32OpY4F7dF2guFgeuK8MYbXDr3GvZvuZXP95vRx86rm8c2F32TJzCXp1l+ht5DKQCWF3rH5h4Qm1SiVZzJbcVsONuNxCxNLCigNeDncEiFpGQ42hSj0uZlQ4idpmR7BKJvdhR2xJFPLC2jsiKW7TCcV++mMJU96TmYgiyUte/FxAz63/UEsArGk1We9T9XC/ei08tNq+Y50HbEOgqEg0WQUsAPhXz78C6s2rWLbsRPriVww6QLuWHgHi2YsSgfCYl8xlYHKYd+QN9/oSjVK5dDJMi9TX4t+8lJ6PLE9EreDn3NuwjIcaYkggNvVNdEh1V2YjakIqdbe7AknukhDsQRVJSf/MO0ayOzuUpdALGlwWUlcIvg9rn51c56shXu6Ld+RqjPWSWOoMR0ILWPx0v6XWLVpFTuO70gfd9HUi1i5cCWXTL0EEUlvyFsZqNQ5hA5rbMZDDYgq91KZl/FkktZQnPrWMFsONnPNvIkcbYtxqDlEWzhOImkxoaSA4+3R9JgdQDRhT5h2CYwr8vboLvzY7Mohyezsrr9TPbpLBax7/vwBv3hpD+LsUWVvO2UodsuY7eYcjM5YJ8FwML24tmUs1u9dz+pNq3k/+H76uE9M/wQrF66kZkoNoBvynkp/Nn0YjTQgqpxbs3Ef8WSSYEccEfC6XcQSFn94u57JZX7GFflJWhYN7fZYUDTRs0sy1fX4lUvO4PV9TV26CwczPaI/Tjcx5/V99hqq7ZEEkYTVZb/GgWS7jlWheIhgKEg4Ya8wlLSSPLv7WVbXrmZv8970cZ8641OsXLiS+ZPmA7ohb39oC3GIiUgBsBHwO/d53BjzAxGZBTwCVAJbgK8YY2Ii4gd+A1wIBIEbjDEHnGt9D/g6kATuNMasd8qvAn4BuIH7jTE/dsoHfA+VO4eaQ7SG7GDo6pbS3hZOML64gPHFdjdkSyhO0tjBT3D2dBH7F9gl8Oy79Xz36nO6TL3Y3dBOkc/d6/SI0+1K7W/3ZG/3OdQcYnyxnwkZXaypaSUaDE8uHA/TGGpMB8J4Ms7THzzNmto1HGg9kD7uslmXsXLhSuZVzQPye0PefDNWW4j92g9xUBe2R6mLjDEdIuIFXgW+Bfwj8KQx5hERuQ/YZoxZLSIrgY8aY24TkWXA540xN4jIucDDwEXAFODPQGrn1g+AzwB1wCbgRmPMeyLy2EDucarvQ/dDzL4b177BWweCeN0uxNm2LBxP2pmXbmHOpFIA2sIx6lrCVJX4qW+N9riOx2UHxsoiH2UBb7ob88NgJ8bYWZwidjBNGsOkUj8ul6vL3okDnYvYH73t0RhPGgq9LuKW6TJFIjUG+fDyS9Ln6jJstkgiQmOoMb0BbywZ4z93/SdrNq+hrq0OsLtBrzzzSm6vuZ054+cA9oa8lYFKnUM4gP0Qj+7ZQUXRqBpPHdL9EAfM2JG2w3npdb4M8Gngy075g8APgdXAUuc5wOPAvztBdSnwiDEmCuwXkT3YwRFgjzFmH4CIPAIsFZGdA72HGat/DuWJFYtns+lAkGjcwnDi/1yXgM994i/5+tYIlgXH2noGQ5/bDnbJhEVbOE44lky3BkFIGoNHMi5uoKkzzuTygtPuSu0raJ2sy1ZEiCetk45BDtWqNiNdJBEhGArSGe8EIJqI8vjOx/nl5l9S31EP2N2g15x5DbcvvJ0zK88EwO/22xvy6hzCAbPG6EdiVscQRcQNbAbOBO4F9gItxpjUmkl1wFTn+VTgEIAxJiEircA4p/yNjMtmnnOoW/nFzjkDvUdjt3ovB5YDzJgxYzDfuhqgIr+H1vCJpbRc2K290oAHYwyNHVE7E5PexzfSUxiwMzZFTDrxJmGl5vnJiekRpX7qWiIETnNVl/4ErZOtKtMajvOjpfNOOgaZrbHPkSKaiBIMB+mI2X9Xh+NhHnvvMe7fcj8NnQ2A3Q163dnXseLCFcyqmAVAwBOgMlBJka8oZ3UfaTI/83yTztQxxGwwxiSB+SJSDvwBOKe3w5zH3pq05hTlvQ0CnOr4U92ja4Exa4G1YHeZ9nKOGgKpltWWg80IMLHET0fUnp/nFmFCiZ9pFYXUNYcIxZL4nOxLIN31mSnzZWosMtVDZgdK+7pJy1DXEsYYeP9oG4icdCeNwbb+MoPWqXbiONUYZH+3tBoK+dQ1G0vGCIaCtMfaATuL9JHtj/DA1gcIhoOAvabo5+d8nhUXrmB62XRAN+Q9HZmfef7J1UbnIWaRMaZFRDYAlwDlIuJxWnDTgCPOYXXAdKBORDxAGdCUUZ6SeU5v5Y2DuIcaZpktK8tZqaU5FGdKeQElBd50cklqLG3RT16iotDLh012IkVvv6+SUWxZBhHSUzPAThSIOAHV5QTUuAG3GOL03Enjnj9/wL0b9pK0DH6Pi0TS6nfrLzNoDXZ6Rn+3tDpd+dI12z0QdsQ6+N07v+PXb/+alkgLYI8HXn/u9dy64FamltodP7oh79Aboz2mvbayhoSITHBahohIALgc2Am8DFzvHHYL8JTzfJ3zGuf9l5yxvXXAMhHxO9mj1cBb2Ek01SIyS0R8wDJgnXPOQO+hhllmy8rnJNOIwPF2e3yw+wf/9IpCPG4Xfo/rpKPjmfkSHrc9bpg5FuJMV0Swu119Hhcel2CwA2nmThobdjVw74a9WMbgcQmJpCHYGSOWSKYXDU/VKxzvOg2ke92XzKni7uvmUlVSQGs4TlVJQb8Sd1Ysnk08aQjFEhhjP2ZjfmLmv4WI/eh1S5fvM5viyThHO45yoOUA7bF2WiOt/Ptb/86lD17Kz974GS2RFvxuPzeffzMv3vwiP1zyQ6aVTqPMX8as8llMLpmswXCIjdVPxWy2ECcDDzrjiC7gMWPMMyLyHvCIiPwLsBV4wDn+AeC3TtJME3aAwxizw8kafQ9IAHc4XbGIyDeB9djTLn5ljEktR/GdgdxDDb/MltX4Yj9HWsOIsSfZ9/bBn2plVRR6CXba8xFT3aeZ3AJJA5PKCgh43ew40gbYwS7RbWBExC5PGpgzqbTLThprNu4jYVnpzFcRwIL2SGJQrb/BrB4zFAuQ98dwds1miifjNIWbaIu2YTA0h5t5cNuD/Pad36bHDQOeADeedyNfm/81JhRNGLUb8uYbTaoZYsaYd4ALeinfx4ks0czyCPDFk1zrX4F/7aX8WeDZobiHGl6Z3YGlzofxsfYIYoSqkoIeH/yZwSGRbCOWNCStRJfB/9TzcYVeqkoKqGsO4XL6Rr1uF5ZJdjneOE3DVCZrZsvuUHMIv9tF0pxoeYrYAbtH64/sBa3hWIZtuLpmUxJWgmAomA6EwVCQX739Kx5696H0lIpCbyE3nXcTX73gq1QGKnVD3mGmAVGpYdS9ZeVxS4+uxN4SPR5efkm6vPZAU3r80WAHLDFQVXpiHl/Nv7xAayiOZQxuZwJ/KvMq6UTHScX+Hq3S6RWFJC2LYEccC3s8MmnszNXeWn9An/sw5qvBjnEOVMJK0BRuojXSisHQ0NnAA1se4JEdj6SXXSvxlXDz+Tdz8/k3U15QjsfloTJQSZm/bKzPIRxWYzQeakBUuXGylhXYE/V3N7TTHklQUehlfLE/nehxfV0Lj285jNctGAweFyQtO0km4HUzvthHR/TE9I3qqhIOBDtoCyeIGcHvTgVPYfb4IowxdMaSPVqlqSAxrhhaQ3GiSQuPy8UdSz7SI9BlJqW4BbYeaubrv6nlrKpivnPVnLwPjNlu5SatJE3hJloiLRgM9e31/HLLL/n9e79Pb81U7i/nlvm38JWPfoUSfwk+t8+eQ+gr0UCYA2M1IGZtpZrRQleqyb5Ui++DY210RJNUFnlpDcWJOy24ioCXzliSSCKJZeEEQ7uF5xJwiwuPW5g9objXlV56WyXm+gVTeX1f0ymnGaTq1VeQuHHtGzS0R0gkDUdaw7iwg7VLhKrS/iXQDMXPLx+mTGRKWkmaI820RFqwjEVdWx1rN6/lyZ1PpjfrrQxU8tX5X+XL532ZYl8xBZ4CKgOVFPtOvsmyGrR+r1Tzwfa3OWPcqJrHmduVapTqj8yAFYlbWMbY3ZTG4HHb2Z3HO2K4XWBZJybeuwCXkyhjxMJCek3G6a3187HZlelW5qmmGfR3/C6VlLK/tRMXgst1ImCnsjWzFaDyZcpEJstY6RahZSw+bPmQ+zbfx7r315Gw7Nb7hMIJfGPBN/jS3C9R6C0c8xvy5hudmK9UDmSm/KcmzhvseYTGSHrfw9SUiRQLO7U4lT1qJQ37jnfidgk/fm4ncCIgdA9sN659o9fJ9D95ftegWlqppJRU/SG16a8r69ma+bSajWUsmsPNNEeasYzF3ua93Fd7H8988AyWsf8BJxZNZPmFy7n+3Osp8BTohrx5SpNqlMqCvrrzMlP+fW4XiaRBXPZKM8b0Ov8+Lekk1IA9huh22a/2HO/krse38dPrz+81KBxqDuEWuux+UeRzEwzFmTmucMAtrdR4o9sl9oIA2AFxQok/q9maqe8lF1MmMlnGoiXSQnO4maRJ8kHwA1bXrua53c+ld16fWjKVWy+8lS+c8wX8br9uyJvnxmg81ICosmPDrgZ+/NxOdh/vwOtyMbHU32uQyUz5T81HxAKfWygr9HK0NdpjPb70ajTOlk/2rhguXM6ybHZ2aIw7H9nKPcsu6BHQSvwedjd04HZJer3Tho4YHpdwtDWSDpKlAU+/Wlqpbtn09yvCpDI/blf2N/od7ikTmYwxtERaaAo3kTRJ3jv+Hqs3reZP+/6UPmZG2QxWXLiCpWcvxef2UVZQRmWgUucQ5rmxmlui/1eqIZca12poj6S7QOtbo0wpL+gxppaZ8l9S4GFcwkdzKE6h38PMccVcMquS/9xWn97/MPVr6hb7eWqswxhD0kA8aaWP6Ywlem3l2RvxGmIJ0yXYJiyD2zqxKHhje4x4sr1f33OqWzYzEae3+ZRDbbimTGQyxtAabaUp3ETCSvDOsXdYtWkVLx94OX3MrPJZ3L7wdq6tvhaf26cb8o4wOoao1BBJjWslLYNbBBHBwnC8Pcqs8UXpjXl//NxO9gdDWJbB63FR6HVRPbGUHztBJBVYywMeWkKJLt2nSWMHRb/HRTRh2TtcZBwhAgUeN1639BgbPNIasbuEnAibeV1j7O5aEbDEEOs+eNmHgUykH4rs0OFazQZ6BsLN9ZtZtWkVrx58NX1MdWU1Kxeu5MqPXInf46eioIKygjLdkHeE0cW9lRoiqXEttwjRxIkWWxTYfqQNv8fF3z28hXDcsrs8BWIJC69baO6M8v88tZ3pGwtpCcXwuoVpFUVYyQ5ao13XDHW7XJQVeGgKxe1s04z3XNhjeImkxYFgqMvYYHs0gcsFHnERT9oBL3VuLGlBxm2MSbBhV8OQB5ihzA7N9mo2xhjaom0Ew0HiyThvHX6LVbWreKPuxK5s54w/h5ULV3L57MvT+xDqhrwjlzWwvwNHDQ2IashNryjkQLCjS/dlpmjCIpoAj4DbbXehWUmL1nCCaCLEmROKaWiPcCAYYlp5AW3hOG3dgiFAImnRGUsytTzA0bYIUac153cLk8sDlBR42X2svUcWphi7hZnk1L/1qbHJgQSqzDmV8aTB53FRXVWSbrV12fJKYGJJAeKTvN3rsC3aRjAUJJaM8dqh17h3071srt+cfn9e1TzuWHgHl868ND2HUDfkHfm0hajUEFmxeDYrfrcZl0tIdluAu8sWTRnlqTTvpGW67LhwrM3e/aK3X08L6IwlmSBQWeSlqTNuB9uk4UhziHElfuKWRWWht0tGqcvV/7+AJ5YU4OnnXMJUqy+WSNIWsefbhWNJDgQ7eqyyk7QsXCJ2EhFQGvAOe3boqbRF22gKNxFNRNn44Ubu3XQv245tS79/waQLuGPhHSyasSg9h1A35B09xmhOjQZEdXpONg5W7HcTiVvEk11bdhlDd1jGzojMDJKpkab2SJxEwiLRj1/MA8ETQcTlXCtm2Yk8AMc74nhckt7GKXMbqFSdeuNyCaUBL23hGFsONrPoJy+dcqwvNXYa7EikJ+hbxtAWTjCpzMP9r+5nQomfQp8Hv8dNwjKIgcaOKKUB72llhw7VajXt0XaC4SDRRJQX97/Iqk2r2HF8R/r9i6ZcxMqFK7lk2iXpOYS6Ie/oo/MQlRqg3sbB7np8GxOK/XREkydN3e5emvk6YeBYa9geFxzg72QqsKayRMUpNMbOILXHK+0w6HGBx+UicoqkGY9LaAvHOdwSwePqe6zvg2NtROJ2N64AXuzWaCxpEfC66YwlmeG1u4gnlPg50hIBDLHk6e11OBTjkR2xDoKhIOFEmPV717N602reD76ffv/j0z/OypqVLJy6UDfkHQPGaDzUgKgGr/sqKYmkoSUUpyOSYFKp/8Tu9v3kcdnZnY2dsX6nfWe2LlMvUvseGuc/qWNiSYPfbWemJiyL6okltEfiXVqYmZJJi2Pt9i4Mk8oK0l25vY31bdjVQEc0iWXswGs5U0DcRvB7XFyuIrkAACAASURBVITjSYp89rSIQp+HkgIvU8rhaGsEA6c1ReN0VqtJBcJQPMRze55jde1q9jTtSb+/+IzFrKxZyYLJCyj1l1IZqMTr9p7iimo00BaiUgPUfZWUxo4oLmebpNKAD7crYi/B1sd1Ul2X0yoCNLRFiCft1p3HZSe/nGrFGnPSF70Xx5KGgFfA5SIUS1Ds9+B2dszoLmHAilt4PS4Ot4TxuaOML/ZTUuDpMda3ZuM+Kou8BDviuMSkt5lKWIYJAQ/xpOEbi2bx+JbD6TmDbtfQLP49mNVqOmOdBMNBOmIdPP3+09y3+T4OtBxIv3/ZrMu4veZ2zp90fnofQp1MP3boPESlBqj7KimxpIVgL8HWFo53CYbCia5MsKda9PZHqJXRoosPMPW7t99h6VZugFDc4mOzKthR305nLAkIHhe4xR73s+thsCyLhIWzl6Kkd7MYl/Axa3zX3RgONYcYV+TH73FzvD2KFT8xdjpzXHG69ffRaeVDPmdwIKvVhOIhGkONtEXbeGrXU6zZvIZDbYecn5VwxUeuYOXClcydMJeKQAXlBeU6h3AM0haiUgOUuUpKImmRtJyWkUlyqDnUIxAlMv/s7PbU44K65rC9iswA6yGQ7qY02BP2JfXa9DxWBLYcamVaRYAZXjfBzij1rVGMGLwul90iNeByuXAZC3Gm/Mv/ae/N4+Sq6rz/9/feW0vv3Ul3OoEkJCGBGJYQiAqIyODCIoLIGhcQceI487jMPM6oI4qjvkbQ+T2P8owLGUBBhYAogkBAUEJAWQOEsGQjCdnT6SW9Vddy7z2/P+6tSnWnt3RXd1e6v29e9epb527fOqTup84538UCfGhJZLihx1pfVpQq4hEq4sForWcpKhiZmMHBZKtJZBI0JZrYn9zPvW/eyy0v3cKu9l0AWGJx/rzz+fzizzO/dr4W5B1DiqWUV6a3KZMJgAqiMmSyWVJufGQdW5sSOSFy/f6TcsPB+wPflqH9KjUcEL5IWHpJMLmpVgEidjDKSXs+xgSxkDuaE0yrLqG2PE5TR5qMZ/B8Q9S2qKuIsaOli5hjMaUyzr72FGnPJ2IJpTHnoIdUoVOoHcqDsb9sNV2ZLpq6mmjuaubu1+/mlpduoaGzAQBbbD5yzEf4h8X/wLG1x2pB3jGmmEp5ZbyJOULUAsEDoAWCByZbILc06tDWlWFbc+KQpM2WYK1wJOnrHgIcNbkUYww79ncxa3JZTtB2tHQxqSyC78O+jlRuOjdqC3WV8YOEarAFhQeir6LGh7LWmHSTNCYaaUw0svy15dz68q00JhoBcCyHi+dfzOdO+RzzJs/TgrxFQv73KEtvswzDYNAFgh/689N8YEF9Ie5ZLGiBYGV0yHfqqCyJUBq1SaS9QYviSImhcEAI+7qHAXbv72L6pFLm1ZVTUxbLCdpFC4/g1r9uobXL7XZ8yjOkMu5Bv+ALNR06HK/RpJukKdHE3s69/ObV3/CLV35BS7IFgIgV4dIFl/L3J/99Tgi1IG/xUAylvLK4EzR3mwqiMmxm1JSypbGD9qRL2gsysBTDvIMhyGZTWx5hX0emz+NSniHjGb754QUHCc7Pnnyr1wD+ps4MU6tKRyTd2lAejCk3RWOikd0du7ljzR3cseYOWlOtAMTsGJcfdzmfPfmzzJ00VwvyFiljWcqrJ1FnYjpSqSAqw+a0OZN4fmszVlgZNzVK6w9ZR5r+8A20JNyDvE170pnKcPOqzUD39Zq0Z4g6giUWyYyXC/TP3nckfsEfyoMx5aZo6mpie+t2bl9zO7969Vd0pDsC25wSlhy/hGsXXcucSXO0IG+RMxalvPoiak/MMl0qiMqweWZzM1MqorR0ZkiGMYSFkMSBruNYQnoQ4muM6TPMI0sy47OlseMgJ4ZsMH22Kkf2GmF0xoj8gh/MgzHtpWlKNLF1/1Z+8cov+M3a35DIBMJcGinlkyd8ks8s+gxzauZQU1KjMYSHAaNZymsgYhEdISrKkMjG4LV1uThWUAexEEyvKaGhPZWrYtETdxBiGAT49y+cESu4VlNnmsll0W5ToJ89YzY//ssmXN/HFsiEl5lcFhlWurX+6O/BmPEyNHU1sal5E7e+dCvLX19O0g2y6VREK7hq4VVcc9I1zKqeRXW8WgvyHmaMdCmvwRLTKVNFGRrZKb605x9SQK+Tl3PUdGsP/k6vKaW1K9OrIFoEybdjthCPWLQk3IOOqS2PUlceY0NDexB+0UtBYAAnOz3kQ3vS7TYF+sUPHAPALU9voTPtURq1mFTiIJY1rHRrA9HzwZjxMuzt2MuGpg0sW72Me964h7SXBqA6Vs3VJ13NNSddw8yqmVqQVxk2uoZYYERkBnAHMJXAt2GZMebHIjIJuBuYBWwFLjfGtEgQ/PRj4HwgAXzaGPNSeK2rgevCS3/PGHN72H4K8EugBHgY+JIxxgzlHkrv9BYPB3Rrm1oZ5aVtLQfFLtl5wfI9seXAtGNvMYkCNLQnccPsNz2P8QExhrJYhNaugx1mLOCqU4/ixOnVfO7Xq/F8v9cp0/yQO5EgPrEsarNk2bPdPvOr3z6n707qhUIFWLu+S1OiiTf2vcHNq2/m92/+nowffN5JJZO45qRr+PRJn2ZG5QwtyKsUjKg9MQVxxOIQRWQaMM0Y85KIVACrgY8CnwaajTE3iMjXgBpjzFdF5HzgCwRi9W7gx8aYd4fi9iKwmOC5uBo4JRS454EvAc8SCOJNxpgVIvKDQ7lHf59jIsch9hYP19aVCTPLCO1Jl2TGwzNQGrHwwoB3CATPsYOsL1FH6OhR4DebXaa/Wc/6ihiNnelDnoKNWGAQSqM2N125iFd37Of/PbEplyMVDh6ROraF5xuMMdSURnP1CYcSA1iIOELXd2nuaubVPa/y89U/5/719+P6wSi4rrSOaxddy1ULr2J65XQtyKsMlkHHIa55eTXzp1aOtD2jydjGIRpjdgO7w+12EXkTOBK4CDgrPOx2YCXw1bD9DhMo9LMiUh2K6lnAY8aYZgAReQw4V0RWApXGmGfC9jsIBHfFod4jtFXJY+W6Br64/GUSaY+YY1FbHqOyJMLOli78ML2aheS8LRMZn5h94N+cZ8AJf2x1pLpPeUreMf2xtz01JNszPjiWoTPtBk4yFx7H/3xqMTc+so6NDe24PtjZwokSJPb2fJ9omJUm6liDjgHsbSQ4nDhCz/do7mpm9e7V/OzFn/HghgfxTdB/EWqYV34RXz9zKRcvPFEL8iojRlNHeqxNGBNGZQ1RRGYBi4DngPqsABljdotI9glxJLA977QdYVt/7Tt6aWcI9+gmiCKyFFgKMHPmzEP7sOOA7AinM+3miupmK7u7vo/nE1aeF8gb+PUMt8j4BruX32WjEZSRXXZsaE9yw4o3eeSf38dZ86d0ywbSnsywrz1F0vUoizrcdOUirrv/NUoi3R1R+gqt6CvVViLtMrUyPqhrZPF8j5ZkC8/vfJ7vPPF/eG73X8j2VITJTI98hFkl5+J71Sx7Isn0ik6gsyjyXiqHP/nPvOjUuexP9B23O54ZcUEUkXLgd8CXjTFt/axx9LbDDKG9X3MGc44xZhmwDIIp0wGuOe7IjnDiYVV3Q+CFua05eKAHlSh8jNd/h4tA1LFx017uvNFEAN83bNzXwU2Pb2DFa3t4c087AHHHYmpVnDl15RhjaO3KcNb8KcxYNfgYwL5GgmnXp6kzRVtXkKggaltUljjMmnxwejTf+DR3NfPX7X/lp8//lD9t/lNuX1ymUO6eS6n7d0wvmUaZUwZOkM7rhhVvksj4RZH3Ujn8yX/mxabNMynXG+CM8cmICqKIRAjE8DfGmN+HzXuz05ThlGhD2L4DmJF3+nRgV9h+Vo/2lWH79F6OH8o9lDyymVLqKmJsb070OrU5mGU9zycsrzR2iAiWMfy/JzZh8kpLJV2frU0J4o5FTVkkJ1anzZnET1a+hev7xGyLeFjpfn8izZJlz3YbhfWVUcYYQ0N7Git0HEp7Pg3taZa8c1LuON/4tHS18OTbT/Lfz/83T2x9IrcvLtOYFf8oR0Y/xNZ9FpY4NHUYqkoO3GNjQwfTa0qGNC2rKAORPNTaa+OEEXMlCj06bwXeNMb8n7xdDwBXh9tXA/fntV8lAacCreG056PAh0SkRkRqgA8Bj4b72kXk1PBeV/W41qHcQ8ljRk0pXWE9v8M56b0hcPJx/SB7v21JzrM1S9INxOq0OZNYua6Be1/aSU1phLhjk3J9mhMZSiIW06pKcqOwmx7fwJJlz7KvPcWmfR205Xm5dmU8RIS68ihR28I3wfRyXXmUZzY350aEv3vjd1x898Vccs8lOTGcN2kes+x/5IyKn3J0/ApK7FpiYWaZdF45nuz/m8FO7SrKoZLM6Aix0LwH+BSwVkReCdv+HbgBuEdErgW2AZeF+x4m8P7cRBAScQ2AMaZZRL4LvBAe952sgw3weQ6EXawIXxzqPZTuZDOlNLQlu7WPRlWKQhO1DwTl91Vr0fMNv129g2c2NxOxhaqSOHUVsHlfB2nPD7xTJZgabexI8pOVbzG9poSplTF27k+yc38XYHBsi4a2JB0pj7akiyUwuSxKadRhX0eSZ7a+zXt+/ChtzoO80XTAc3l+7Xy+8M4vcPnxl/O/frWBfR1pxAnErrY8xs79XTiWYIzJeazOqS2jK+MVRd5LZfzRVzKM8c5Iepk+Td+uru/v5XgD/FMf17oNuK2X9heB43tpbzrUeygHyGZK+dyvVwf/AwUcETIFykAzkkTCYP8s+Rlq+qvxtr2li137uxCBmGNTVxELE5V3H521JjJ4vskJkYiwpzXJnrYUdWUROvOqfPgGGjpS+DSRdl6gLfpH3m7dmLvW8VOO50vv+hKXLLiE6ng1IsI/vM/vlrbNsYXq0gh15TFauzK5rDVA0eS9VMYfOkJUJjw9QwhmTy5lb3uS/QmXzGFSN3PxrEm8tK2JtBtMmVrhoqFP7049+UH/ngExgQDu2p/EFsmJ4Ws7g8oRBojYkhs9Rm2L+soYvoHWrgy2JTgIac/Dp5NO+xnanQfIWFty9yy35rKg4kr+dM1XDgqm7y1tW29VOICiyXupjC8ESKpTjTKR6S2EYF9bko60h2WB74++l+hQ2NLY0U0Mew5qe0779vxMhmAk6VgGz+/deSjjGYzxcGwL1zfs3J9k3pRydrUmsS2DkQRdsooW+wEy1tu586rs+cyJX06dcxqJVJSqeFWvn2Gw+SyLJe+lMs4QSE1QpxoVRAU4OISgI+nSls0uczgoYUhjR7rblGVPyqL2gc/VCxFLcE0ghkgQwN/bjwHPD3OuhjuMMcSiCfa5f6HN/iNpORAiG/PfwXGVS6iPnIYtcRJpl+k1Wo9QKU4EoWuMvcPHChVEBegeQtDQlhxylpixxh1gnbM/MRSCNUExJsyV2ncuVgN4xhC1LSaXptnQ+Vs6Sh6kMXlgRBj3j6cyczG1kcVUU4mFXZAKGYXKk6oovWFbEjqKTTxUEBWge1HafR2pgtU0PJwwdHegkX4KEFsCc6YI21MP8XLyXpJmTy5rT5lZSHnmEmoji1h69jGcOL26YGt9fWXH0YB8pVBELOGtfR1jbcaYoIKoAEGoxVfuXcPO/V2DCrofD/Qn+kLfYujRTqv9KH9ufhDPasy1n3P0Ofzbe/6NM486E8dyciO5e1bvYEZNKd+96Phhi9Zw8qQqymAQETpTB5dTmwioICo5BCbUsLC/j9prvCLttDsP0+E8hCdhKKwRSv13MsNZwr+efAVnz54GjNxIrq/sOBqQrxQOQywyMQtLqyBOcLKjmJe2tWCMwRKZkNOl/eHSSofzEO3Ow/iyP2g0FiX+u6nMXEbMzCXjWtzy9Nu8f0EgiCM1ksuf2s6iAflKYRFSGoeoTDTyRzGub8K6gyqFWVxaaXceoMNZgS9tQaOxKPXeQ5V7KREzBwlzT3g+vL6rNXfuSI3kslmENCBfGSlsS2gLa53GJ9hIUQVxgjBQ3b6RKhR9OOKxnzbnD3Q4j+BL6FxgHMq8M6h0LyNqjur1vPxE5jNqStna1NFnxYuheor2FrivXqZKIcnmiehIuSqIyvijr/WszlSGadkSCgoe+2l1fkeH8yhGwpGciVDmvY/KzGVEc+U2e8fP88I5bc4knt/a3GvFi+GuL2pAvjKSZH8bl0UnnjxMvE88Abl51WYynkdTRzBasUXwjSHjm6BSg8iE8SztDZcm2pzf0eH8CSNBQnMxUcrcs6lyL8OhfsBrWALlsQNfp2c2N1NXHqU9eWCEWBF3eGZzcy6JuHqKKsVM36Vrxy8qiBOAjQ3ttCYyWJZgDCTzYu0yBibquqHLPlqde+l0HsdIkIhATIxy94NUupfiUDuo62QD+j97xuxc2/aWBLXlMeoqDmSkMcawoyWBAfUUVYoWO6yRtqMlwdwpFWNszeiigjgBSKS9oFLFRB4G5uGyN08Ig1qGYkqo9s9lftkniVo17GlNkuynBI5FkDAcIB6x+Pz7juaLHzgmt38gb1D1FFWKFScUxC2NKojKOGPluoYJm5ewJxn20Bq5m077CZAg8FhMKRXu+VS6F2NTxe40QCI3Zu4ZgpJ9bwSmV8b43sUn9jrNOZA3qHqKKsWKYweCuLWxc4wtGX1UEMc5N6/aTCxi4bo+7gQdIGZkF63OcjrtVTkhtEwF5e4FVLoXYVOeO7a36hf5ohhzLOZOKaepM8W+zgz/+7evcEx9Zc7TM997tDxqIyLd6hhmxVM9RZVixRIhHrXZ0qSCqIwD8h/K+9pTVMZtmiZgBey07KDVuYuE/RRI8PktU0WleyHl7oXYHOxh21tSgvz3rm/oSLk0dWQwGJIZP+cleumO/dz70s6c92hXxqOtK83ksijbWxLcvGozcMBLVAVQKVYml0V1hKgc/vR06W9sT9GScLEtwe+nYvx4Ii1vh0L4tzwhrKEy81EqvAuwiPV57kA95PqGPa1JRMD4hkTaY1tzAtsSfvbkWxxRXZJbG/R8Q0siQ3vKZW5duSbiVg4bastjbFFBVA53eoZYYAwTZXCYki20OnfSZT8b1G4CbH8yle7HqPDOR4gMcIXBkXT9XKFhgSCMxTekPYOb58G7rz0VxCC6PlsaO4OQF0u4YcWbKohKUTO5PMrL2/fTlfYoiU6c4HwVxHHEynUNPLe5iQmifzlSspHWyJ102S/k2my/jir3Msq9DxZMCPPJDrYjthXUUAQEw972FJUlUSAIxvd9gzHgeiYnnBv3dbByXYOKolK0TC4PZlHebu5k/tTKMbZm9FBBHCesXNfAV+5dM6HEMCnraY3cSdJenWtz/KlUuVdQ5p2NMLK/bG0By4KM54d5YCGZ8dnXnqS2PIYtgmsMtiVYoSu7ABERDcJXipraUBC3NqogKochN6/aTGsiPdZmjApJ6w1anTtJ2q/k2hz/SKrcKynzzhxxIcziGfAyPkLgqp5N7NGSyOB6PrNry1i/tx1LwBCMFI2BqVUxDcJXiprasmCWY0vjxPp3qoI4Ttjekhj3a4Vd1qu0OneSsl/LtUX8mVRlrqTUPwPBKvg9B1MKyxDmfxQ4oqoExxamVMS5a+mpnPejVWxp7MTzDVHboq4ihm0JUdtiybJn+03uPdQE4IoyXGIRm4gtNHemxtqUUUUFcZwwo6aUHS1dY21GwTEYktYr7HfuJG2/mWuP+HOoyiyh1D+VA2OzwiHha7C/MXxjmFFdSmVJJJeiDeCr587Pef1mg/DbujIYgjXGvpJ7r1zXwL/eu4b2pIvr+zS2p/jXe9fww0sXqigqI44xBtczE67aReF/UitjwmlzJo21CQXFYEhYL7An+i80xL6ZE8Oodwx1qW8zLfVjyvzTRkQMy6MWxx1RSX1V3+EZ+URtwbaEyjA/aX4atrPmT+E7Fx7HlIo4rV0ZplTEmVwWpaokQmnUQSRI8h2xJRenCHDjI+toSQTC6dgWhmAq9sZH1hX64yrKQRjAsmTCZbnSEeJhSs+MKFuaxsdcfyCEz9EauZOMdUAgYt4CqtyPE/cXjogIZhFgdl2Qv7G2PE5LZwYEUhm/z6lT3wT5H40xvaZh6xmEf8aNfxkwuffmxs6wdFTojCNgxLB5AsaGKaOPJcL0mhJeeLtlrE0ZVUZshCgit4lIg4i8ltc2SUQeE5GN4d+asF1E5CYR2SQir4rIyXnnXB0ev1FErs5rP0VE1obn3CQSPDmGco/DjWzwfUN7Eltgw94OUof5AqLBp9P6K7tjX6Ax9r2cGMa8E6lP3cDU9A8o8U8aUTHsjfrKGBnP4PTxTYlYUF0aYXZtWW4E+J0Lj+t3WnNGTSldme6/vDW5t1JszKkt57WdrTS0JcfalFFjJKdMfwmc26Pta8CfjTHzgD+H7wHOA+aFr6XAzyAQN+B64N3Au4DrswIXHrM077xzh3KPw5H8Svd7WpOHdaiFwaPTfpJdsX+iMfZ9MtZWAOLeIqamfsjU9H8S948fRXvg9V2tvL6rlc37gh8ax0wp5+i6cgRyBX8tCUaTc6dU8F+XLmTFl8/kqa+ezV1LTx1wje9zZ84h4xkSaRdjgr89R5WzJ5fiG8I4RoPvG3wTtCvKaLBoZjWeb7jr+e1jbcqoMWJTpsaYVSIyq0fzRcBZ4fbtwErgq2H7HcYYAzwrItUiMi089jFjTDOAiDwGnCsiK4FKY8wzYfsdwEeBFYd6D2PM7kJ+7tFge0sCWwge2IdpOrZACFfS6tyNa+3KtZd476Qqs4SYOaafs0eWbJWszrRHZ9pj9uRS7vrc6blp6uEm5D5r/pQBk3t/7bx38JV719CRcvH8IJaxOhbha+e9o0CfUlH6p7Y8xpnH1PGLv23hQ8fV845p4z8ecbTXEOuzAmSM2S0i2SfAkUD+z5AdYVt/7Tt6aR/KPQ4SRBFZSjCKZObMmYf4EUeWmx7fwK79XYdtaUNDhg77CVqdu/Gsvbn2Eu80qjNLiJriK4H0zJYWltz8N+763OndKlpcd/9rzFg1NGEcKLn3WfOn8F+XLtSKGMqokP/Mq516ZK79Py48jo//z7NccfMz3P6Zd7FoZk1flxgXFItTTW8LQ2YI7UO5x8GNxiwDlgEsXry4aKTnn5e/xH2vHHYDWiArhI/R6tyDZzWGjUKp9x6q3CuJmlljat9APLOlhZse38CJ06u7JU8vZMLu3uIO71p6amE+gKL0Q/4zb847Tsw98555q4lPvvsobv3rFq5Y9ixXnXoU112wYMzsHGlGO+xibzgVSvi3IWzfAczIO246sGuA9um9tA/lHkXPynUNnPejVYelGPqkaLMfYGf8WpqjPw3E0FiUun/HEamfUpf5WtGLYZZbnt7Sbf22r5CJoZDvKJUvtCvXNQx8sqKMIDVlUZa+dw7VJRF++bet/GXd3oFPOkwZbUF8AMh6il4N3J/XflXoCXoq0BpOez4KfEhEakJnmg8Bj4b72kXk1NC79Koe1zqUexQ12QflW/s6xtqUQ8InSZvze3bGr6UlugxPmsHYlLkf5IjUz6nL/G8iZsbAFyoiOtMe21sSlPQIVu4ZMjEURkpoFaUQVJZE+Pv3zqG+Ms7SO1Zz53PbCNwxxhcjNmUqIncROLfUisgOAm/RG4B7RORaYBtwWXj4w8D5wCYgAVwDYIxpFpHvAtkyBt/JOtgAnyfwZC0hcKZZEbYf0j2KnZtXbaahLUn6MHGe8UnQ7jxMm/N7fGkLGo1DufdBqtxLcUz92BrI4NKx9UZZ1GZGTSkN7clczUMoTMjE9pZEv7GJmsZNGWvKYg7XnjGbv6xr4N/vW8tTG/fx/Y+dQHVpdKxNKxgj6WW6pI9d7+/lWAP8Ux/XuQ24rZf2F4GD/PGNMU2Heo9i5sWtzWQOAw8anw7anD/S7tyPL8FoVkyEcu9cKjOX4FA7xhYeYDi9uT+RprUrA5BLxdYzZGIo9Ce0PYs+a6FhZayIR2zu+My7WPbUZv7r0fW8sn0/N15yImceUzfWphWEYnGqUXph5bqGohdDj3banftpcx7ASDCaEROl3D2fSvdjOBRfSrmYYw0qkUG+F1ZNaYQjqkvoynhBCSdLaO3KFMz783NnzuFbD7xOIu0eJLT506kApVGHRNrVElLKmLD8he1UxiMsPXMO97y4g6tue54TjqziwydMo7IkwsffXVye+YeCCmIRc919r461CX3i0Uqbcx/tzoMYCTJZiIlT4V5ApXsxNlVjbGHviMDJM2toaE+ypzVJZy+5GkWgxLGYXB6jPOawpbGT9pTLlsZO6ipiVJZEqCmL8cg/F84DtL/YxOvuf23AVG+KMtpMrynlC2fPZdXGfTy5fh8b9rbzwQX1XPHOGdjW6GaUKhQqiEXKTY9vYEdr8ZVe8Wihzfk97c7DGAnsE1NKpfsRKtyLsCnu4N0jq+K59bpkH6NEY6CqNEJ5zGFDQwe2gG0Jrm/YtT/JtBGqZ9hXbOJIrVsqynCJ2Bbvn1/PSdOreWDNLh58dTe7W5PceMmJzJ1SPtbmHTJa7aIIWbmugf/7+MaxNqMbLo00R25mZ/xa2iL3YSSFZcqpynyC6cnbqHY/VfRiaAl876MnMKOmlKbOFH4f09FRW4jYNsYYIraQ/c8SQQT2tqVGVYwGk+pNUcaSyeUxPn36LC47ZTqbGjo4/6an+OnKTaTcw6tahgpiEXLdfa8Oy/GjkLjSQFPkJ+yMf5Z2548YSWOZSqozV3Nk8jaq3SVYFPcvwYgtxBwLS+C6+1+jpTNFY0ca6WNWZ05tGd+58Dg60h71FTF8TC6nqDGGjO+Pqhj1VkJqoATiijLaiAiLZtbw2L+cydnHTuEHj6znzB88wS1PbaYz5Y61eYNCp0yLkGKYKs3Iblqde+i0/wIS/MqzTDVV7scod8/HIj7GFg4OR4LcpK7n41hQXRKhK+PheoaoY5HxgmlT3wRONLYV5BE91JL3wwAAFDFJREFUa/4UZqwKpiqPqCqhsSNF2vOxLWHOpLJRF6OBUr0pSrHw+BsNnHlMHUdUl7ByfQPfe+hN/r8/beD0oydz2pzJlMYOyE6xOeCoIBYZNz2+YUzvn5EdoRCuBAnEwjaTqMxcSrl3DhaDK5pbLFiW5GI4DUJ70qWyJEIsYoGBmZNK2bU/GdQbNAbLklxIQ9bzM2ILs2vLcp6fmmBbUQZm7pRy5k4pZ1tzgifXN/DndQ2s3LCP+VMrWDSjhmOmFt/MkgpikZANvH5mc9OY3D8tb9Pq3EPCXgUSCIjt11HlXka590GEyABXKE4yoRhGw7XAxo4UlSUR6iti7NjfxZ7WJJ7v45sgPjEmQtr1uHnVZu5aeuqAVSkURemfmZNK+dRps9jTluTFrc2s2dHK67vaKI3abNzbwcUnH8miGdVIX2sYo4gKYhGQDbzuSGZG/d5p2UxrZDkJ+2+5NsefSqV7GeXe2YetEGbJrsUGU6RCOpwidWyLeXXlbNrXgRdOl0YsAQNNnWlcL8iyo1OVilIYplbGueDEIzjv+GlsbGjn5W37uefF7fzq2beZOamU806YynnHT2Ph9KoxE0cVxCLgm/e/xvaWrlG9Z0o20hpZTpf9XK7N8Y+kyr2cMu8sBLufsw8fgqlQ8IGM5xOP2DkvzW9+eAFfXP4yXRkPxzrgX+b75rBJlacohxu2JcyfWsn8qZVcsHAaj6zdw0Nrd3PrU1u4+cnNHFldwjnHTeX8E6Zy8swarFGMaVRBHGNuenzDqIphynqT/c5ykvbqXFvEn0mVewWl3hnjRgiz5Ocf9g2URCymVMRzU59Rx6Ir7eEbkxNPDEQddcBWlJGmMh7h8nfO4PJ3zqA1keGxN/fyyGu7+fVzb3PbX7cwpSLGRScdwSWnTGf+1JEP61JBHGN+PkrVDJLWWlqd5STtNbm2iD+bqswVlPqnIxMgAkcE5tVXdlsHnDelgq1NHbR1uaQ9n6htUVkWYdbk4lvwV5Txxp3PbTuo7ez59Zx+dC3r97Szdmcrtz29lf95agtHVMc5eWYNC6dXUxZzRsRDVQVxjFi5roHr/rCWRC+pwwqFwZC01tDqLCdlv5Zrj/rzqMpcSYn/LqTXusmHL33lKbUE4o51UGLsrCfp1CqnoMm6FUUZOvGIzcIZ1SycUU1nymXNjv28tK2FB1/dzYq1ezh2agV1FTHOOraOiF24H/MqiGPAynUNfOXeNTR2pEfk+oEQvkSrcxcpe12uPeofS3VmCXH/lHEnhALEIhbzplSwp7WLxo50zqHGEnAsiymV8YMSY/eXQ1RRlLGnLOZw+tG1nH50Lbtbu3h5235e3r6fv7/jRSaXRfnooiO59JTpvGPa8KdUVRDHgJtXbaatq/AepQZDl/U8rZHlpK0Dqd9i3vFUuVcS9xeOOyHMUhGziYYOM/WVcWxLaElkAkcaJxDDinjgMdszMbZ6kirK4cG0qhKmnRA43UyrinPv6h3c8cxWbn16CwumVfLJU48aVnJxFcRRZuW6Bl58uzkXH1cIDD4J6xlaI3eTsQ6sSca9E6lylxD3TyjYvYqR6dVxvvfR4DNmR3qza8u5ISydpImxFWV8YVvCBxbU84EF9TR3pvnjml3c8+J2/v2+tdz9wja+/7ETWXDEoY8YVRBHkWy8YaHE0OCRsJ+m1bmbjHVgcTrunRKOCMd3RhUB5k+tYMWXz8y19TbS66vOoKIohy/5DjkR2+Lj75rJqztaeXDtbj7y30/z2TNm86/nHItzCGuMKoijyA0r3mTX/uGHWBg8Ou0naXXuwbV25NpLvHdRlbmSmDlm2PcoFqwwFMKxhYxnEIKsMzVlUaKOzVfPnd/v+bpGqCgTAxFh4Yxq5tWXc8czb3Pzqs2cc3wQyzhYVBBHiZXrGli/t2NYVSwMLp32X2h1fotr7c61l3qnU5W5gqg5eviGFgHTq+OUxxw60143AcumtztUYdM1QkWZGCQzHk9tbGRbc4JPnz6LRTOqD+l8FcRR4sZH1g1ZDA0ZOuzHaXV+i2c1hI1CqfdeqtzLiZpZhTJzzLn4pGn83ytP7nWfCpuiKKmMR1NnmsaOFE2daZo6UjR1pGnsTOfKTF2xeAbfumDBIaeAU0EcJTY3dh7yOT4pOuw/0eb8Ds9qDBqNRZn3Pqrcy4mYGQW2cvQRgoD58pjDZ8+YzRc/MH6mexVFGRpp16cprFuaFbymzuBve4/aihVxh8llMd4xtYLJ5THqK2Jcf+FxQ0r5poJYhPgk6XBW0Or8Hl9agkZjU+adTZV7GRFzxNgaWAAs4NipFXz13Pk66lOUw5zBZo1JuR4NbSka2pM0tKXY25Zkb3vwN/e+LUlbsrvo1ZbHmF1byjtnTWJWbRmza8uYNbmMoyaXUhYrnIypII4SsyeXsm5vR7/H+CRodx6mzbkPX1qDRuNQ7n2AKvcyHFM/CpYWHgEcS5g7pVwFUFHGIRnPp7Ejxd62rLglc9t721Ph+yQtiYPjrx1LqK+MM6Uyxpy6Mk47ejL1lXFmTipldm0getkY4pFGBXGU+Np57+Affv0iSffglUSfTtqcP9Lu/AFfQtE0ESq8c6h0L8ExdaNs7dBwLJhbV56rOK8oyvgjkXLZ3pJgW3MX25sT7GlL8o0/rO2WSB8CD/G6ihj1lXGm15RyylE11FfGqa+MMaUyTn1FsF1TGh3Vihb9oYI4Spw1fwo//+RiPv3LF3JtHu20Ow/Q5tyPkSBzipgo5d55VGYuwWHSWJnbJ/PryxCxcmuisyeXqgAqyjjF8w1725Jsa06wvTnB9pZELuWkAFOr4hw7tYIz5tbmxC472ptcFhtyxpixQgVxDPBopc25j3bnIYwEcYli4lS4F1DpfhSbQ3MVHilijkVFzD6oQoSiKOObvW1JHnx1F9ubu3JFtctiDjMnlXLKzBpmTC7lyOoSYk5QLm4kKk+MBRNOEEXkXODHgA3cYoy5YbTu/aMnXqA9dhst8hBGUoE9poRK90Iq3IuwGfl6X72ha3yKomTJeD63Pr0FYwynHFXDjEmlzJxUSk1pZMwq2Y8WE0oQRcQGfgJ8ENgBvCAiDxhj3hjJ++5s28mNf72RBxpuxljBdINlyqhwP0ql+xEsRrf2XmVcQxwURemd5s409RGb5UtPZe6UiVUXdEIJIvAuYJMxZjOAiCwHLgJGRBDf3v8233/6+/zilV+Q9gIhdKhkkv8xYqnzsRiZBNPz69WxRVGUoeH6hl9e884JJ4Yw8QTxSGB73vsdwLt7HiQiS4GlADNnHvrc+FvNb/GfT/0nd7x6B64fxNPUldbxsXmfZ+36d+N5UZrc9LCSfJdGbUqjNvOmVOj6nqIowyL/mRedOndCiiFMPEHsbQL8IFUyxiwDlgEsXrx40Kq1oWkD31v1Pe5ceyee8QCYVj6Nr77nqyw9ZSklkZJcPk7XayPtGaJOUNR2amWUR19vIJHxEAKXZUsEyxLm1Jbp2p6iKCNG/jMvNm2eiRawCv3hxEQTxB1Afr6z6cCu4V709YbX+e6q7/LbN36LbwKPrOmV0/n6GV/nM4s+Q9yJ547VfJyKohQz86dWFE1c4Ggz0QTxBWCeiMwGdgJXAh8f6sXW7FnDfzz5H9y37r5c21FVR/GN936Dq0+6mqgdHbbBiqIoo0lkgo4OYYIJojHGFZH/BTxKEHZxmzHm9UO9zupdq/n2ym/z4MYHc21H1xzNN8/8Jp848RM41oTqVkVRlHHBhHtyG2MeBh4eyrnP7niW61dez5/e+lOu7djJx3Ldmdex5Pgl2JZdKDMVRVGUUWbCCeJQWLV1FdevvJ6Vb6/MtR1Xdxzfet+3uHTBpVgycacYFEVRxgsqiAOwvnE977v9fbn3C+sXcv1Z13PRsRepECqKoowjVBAHoCMdVJ9YPG0x33rft7jgmAvGffoiRVGUiYgK4gCURcv43Sd+x4eO/pAKoaIoyjhGBXEA5tfO55y554y1GYqiKMoIo4tgiqIoioIKoqIoiqIAKoiKoiiKAqggKoqiKAqggqgoiqIogAqioiiKogAqiIqiKIoCqCAqiqIoCqCCqCiKoiiACqKiKIqiACqIiqIoigKoICqKoigKoIKoKIqiKACIMWasbShqRGQf8PYQTq0FGgtsTiFR+4aH2jc8it0+KH4bD9W+RmPMuQMdJCKPDOa48YgK4gghIi8aYxaPtR19ofYND7VveBS7fVD8Nha7fYcjOmWqKIqiKKggKoqiKAqggjiSLBtrAwZA7Rseat/wKHb7oPhtLHb7Djt0DVFRFEVR0BGioiiKogAqiIqiKIoCqCAWHBE5V0TWi8gmEfnaKN53hog8ISJvisjrIvKlsH2SiDwmIhvDvzVhu4jITaGdr4rIyXnXujo8fqOIXF1gO20ReVlEHgzfzxaR58J73S0i0bA9Fr7fFO6flXeNr4ft60XknALaVi0i94rIurAfTyum/hORfw7/374mIneJSHys+09EbhORBhF5La+tYH0mIqeIyNrwnJtERApg3w/D/8evish9IlKdt6/Xvunre91X/w/Hvrx9XxERIyK14ftR778JhzFGXwV6ATbwFjAHiAJrgAWjdO9pwMnhdgWwAVgA/AD4Wtj+NeDGcPt8YAUgwKnAc2H7JGBz+Lcm3K4poJ3/AtwJPBi+vwe4Mtz+OfD5cPsfgZ+H21cCd4fbC8J+jQGzw/62C2Tb7cBnw+0oUF0s/QccCWwBSvL67dNj3X/AmcDJwGt5bQXrM+B54LTwnBXAeQWw70OAE27fmGdfr31DP9/rvvp/OPaF7TOARwmSgtSOVf9NtNeYGzCeXuE/vEfz3n8d+PoY2XI/8EFgPTAtbJsGrA+3bwaW5B2/Pty/BLg5r73bccO0aTrwZ+Bs4MHwS9qY93DK9V/4MDgt3HbC46Rnn+YfN0zbKgkER3q0F0X/EQji9vCh54T9d04x9B8wi+6CU5A+C/ety2vvdtxQ7eux72LgN+F2r31DH9/r/v79Dtc+4F5gIbCVA4I4Jv03kV46ZVpYsg+tLDvCtlElnB5bBDwH1BtjdgOEf6eEh/Vl60h+hh8B/wb44fvJwH5jjNvLvXJ2hPtbw+NHyr45wD7gFxJM6d4iImUUSf8ZY3YC/wVsA3YT9Mdqiqf/8ilUnx0Zbo+krZ8hGDkNxb7+/v0OGRG5ENhpjFnTY1cx9t+4QgWxsPQ2Pz+qcS0iUg78DviyMaatv0N7aTP9tA/XrguABmPM6kHY0N++kepjh2Dq6mfGmEVAJ8F0X1+Mdv/VABcRTOUdAZQB5/Vzr9Huv8FwqDaNqK0i8g3ABX6TbTpEOwpun4iUAt8AvtXb7kO0Y8yfR4cbKoiFZQfB3H+W6cCu0bq5iEQIxPA3xpjfh817RWRauH8a0DCArSP1Gd4DXCgiW4HlBNOmPwKqRcTp5V45O8L9VUDzCNq3A9hhjHkufH8vgUAWS/99ANhijNlnjMkAvwdOp3j6L59C9dmOcLvgtoaOJxcAnzDhfOIQ7Guk7/4fKkcT/OhZE35XpgMvicjUIdg3Yv03bhnrOdvx9CIYZWwm+AedXXw/bpTuLcAdwI96tP+Q7g4OPwi3P0z3Bfrnw/ZJBGtpNeFrCzCpwLaexQGnmt/S3SnhH8Ptf6K7U8g94fZxdHd82EzhnGqeAo4Nt78d9l1R9B/wbuB1oDS85+3AF4qh/zh4DbFgfQa8EB6bdQo5vwD2nQu8AdT1OK7XvqGf73Vf/T8c+3rs28qBNcQx6b+J9BpzA8bbi8ATbAOBV9o3RvG+ZxBMh7wKvBK+zidY5/gzsDH8m/2iCPCT0M61wOK8a30G2BS+rhkBW8/igCDOIfCE2xQ+XGJhezx8vyncPyfv/G+Edq+ngF5zwEnAi2Ef/iF8uBRN/wH/AawDXgN+FT64x7T/gLsI1jQzBCOSawvZZ8Di8PO+Bfw3PZyehmjfJoI1t+z35OcD9Q19fK/76v/h2Ndj/1YOCOKo999Ee2nqNkVRFEVB1xAVRVEUBVBBVBRFURRABVFRFEVRABVERVEURQFUEBVFURQFUEFUFEVRFEAFUVEKRlhy6XEReUVErhCRL4epuPo7Z2teeZ+/DXDsYhG5qZA2K4pyAGfgQxRFGSSLgIgx5iQIxA74NZAYzMnGmNMH2P8iQeIARVFGAB0hKko/iEiZiDwkImskKMx7RVgsdp2IPB0WXX1QRKYQiN9J4QjxSwRJuJ8QkScGea+O8O/dInJ+XvsvReQSETlLDhRW/nZYXHaliGwWkS/mHf/N0L7HJCgk/JVC9omijFdUEBWlf84FdhljFhpjjgceAf4H+AjwXmAqgDGmAfgs8JQx5iRjzI8JEin/nTHm7w7xnsuBKwDCCuzvBx7u5bj5BDUR3wVcLyIREVkMXEIwWv0YQeouRVEGgQqiovTPWuADInKjiLyXIMHzFmPMRhPkPfz1CNxzBXC2iMQISjytMsZ09XLcQ8aYlDGmkaCiRD1BTtv7jTFdxph24I8jYJ+ijEtUEBWlH4wxG4BTCITx+8CFjHBNOWNMElhJMPq7gmDE2BupvG2PwCegtxp4iqIMAhVERekHETkCSBhjfk1Qsf50YLaIHB0esqSf09uBiiHeejlwDcG07KOHcN7TwEdEJB4Wi/7wEO+vKBMO9TJVlP45AfihiPgEJXo+D9QCD4lII4EAHd/HucuAFSKyewjriH8iqG/5gDEmPdiTjDEviMgDBDX73ibwSm09xHsryoREyz8pyjAQkbOArxhjLhhrW7KISLkxpiOMgVwFLDXGvDTWdilKsaMjREUZfywTkQUERYJvVzFUlMGhI0RFGQVE5DmCCvf5fMoYs3Ys7FEU5WBUEBVFURQF9TJVFEVRFEAFUVEURVEAFURFURRFAVQQFUVRFAWA/x8nuG/X+JThew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png;base64,iVBORw0KGgoAAAANSUhEUgAAAcQAAAGoCAYAAADYaZU+AAAABHNCSVQICAgIfAhkiAAAAAlwSFlzAAALEgAACxIB0t1+/AAAADl0RVh0U29mdHdhcmUAbWF0cGxvdGxpYiB2ZXJzaW9uIDMuMC4zLCBodHRwOi8vbWF0cGxvdGxpYi5vcmcvnQurowAAIABJREFUeJzs3Xmc1NWd6P3Pt9au3ruBZkcgtqJgRGzUJIRgNK4ZSSYmYsboZBEUM2ZmHnOTPPeZJGNm7pPcyXOT+IwgRJMxyXWLmhGNSoxK0HGjAVEQlFVoaGi6eu/a63fuH79fFdUL9EJXV3X39/16tVV16recbuz69jnne84RYwxKKaXUWOfKdQWUUkqpfKABUSmllEIDolJKKQVoQFRKKaUADYhKKaUUoAFRKaWUAjQgKqWUUoAGRKWUUgrQgKiUUkoB4Ml1BUYAXcpHKTUaSK4rkO+0haiUUkqhLcRR47evf8i2Qy38195GYgmLgM/NRyYUs+pvFlDk139mpZTqi+ji3n3K+x/Qh8FO/nrVawQ7Y0wuK2B8sZ+OaIL9jZ1MKi3g7qVzuWLupFxXUymVW9pl2gcNiH3L6x9QKJbgr1e9xofBEF9YMI1zJpcgYv9/fzDYycbdjew82sb/+/nzWHbRjBzXVimVQxoQ+6ABsW95+wMyxvB3D2/l2XfrueVjM6meWNLjmHjS4n+/+SEfHOvguvOncMnscXz5Yg2MSo1BGhD7oEk1I9gTWw7zzDv13HXl2b0GQwCv28VNF5/BnEklrNt2hP/a0zjMtVRKqZFBA+IIlbQM9768h3lTS7n9Ux855bEet4svXzyDuVNK+eO79az5y95hqqVSSo0c2mXat7z7AT305kHePdzKw28d5MaLZnDe1LJ+nZe0DI/VHuLdw63cdcVZfPPT1VmuqVIqj2iXaR80H38EMsaw8YPjjCvyMXdKab/Pc7uEL9VM58yqYn76pw+IJQ3/cHl1OglHKaXGMg2II9Ce4x0cbgnz+Qum4hpgMHO7hJ9+8Xw8LuGeF3dTWuDhG5+cnaWaKqXUyKFjiCPQ63uDlPg9XDC9fFDnP7rpEOdPL2fulFL+x7M7+clzu4a4hkopNfJoQBxhGjuifHCsnQtmlONxD/6fzyXCX18wjdKAl0c2HaQ1HB/CWiql1MijAXGEeXrbESwD82dUnPa1Aj43yxbOoDUc57//4d0hqJ1SSo1cGhBHmCe3HGZKeQGTSguG5HozKgv59JwqnnmnnuferR+Sayql1EikAXEE2X2snXcPt3LB9NNvHWb61FlVzJtayj89tZ2mztiQXlsppUYKDYgjyJNbD+N2CecPMpnmZFKZp63hON9/ajs6N1UpNRZpQBwhLMvw1NbDLK4eT3EWtnOaM6mUv7/8LJ55p54/bD085NdXSql8pwFxhNh6qJkjrRGumz8la/e47VMf4aKZlXz/qR0cDIaydh+llMpHGhBHiGfeqcfncXH5OROzcv2H3jzIo5sOseTsCSQsi7+5/w3iSSsr91JKqXykAXEEsCzDs+/Ws+SsCZQUeLN6r/JCH5+bP5VDzWH+/xd3Z/VeSimVT3Tptjz30JsH2d/YybG2KBVFPh5682DW7/nRaeV8cKydf395D4uqJ3DRrMqs31MppXJNW4gjwDt1LXjdwpxJve95mA1/9dEpTK8s5B8efVtXsVFKjQkaEPOcZQw7jrRx9sQS/B73sN3X73Xzi2UXcLQtwg/X7Ri2+yqlVK5oQMxzdU0hOqIJ5k7p356HQ2n+9HL+7tNn8oeth/njO7qKjVJqdNMxxDy362g7LoGzJg5fd2nKQ28eZFyRn2kVAe76/TYONYUoDXj58sUzhr0uSimVbdpCzHO7jrZzxrgiAr7h6y7N5HYJX7pwOgnL4oktdbqKjVJq1NKAmMfqmkMcbYsMazJNb8aX+Ll63mR2N3Tw5v6mnNZFKaWyRQNiHnt5VwNgL6uWaxfPqqS6qpjnttez73hHrqujlFJDTgNiHntxVwPjinyML/bluiqICF9YMA2Py8U3H9pKJJ7MdZWUUmpIaUDMU6FYgtf2BpkzqQQRyXV1ACgNePlSzTTeq2/jv/9Bd8VQSo0uGhDz1Ku7G4klLOZMzn13aaazJ5XyrcuqeWJLHb8bhlVzlFJquOi0izz10q4GSvwezhhXmOuq9PCty6p5p66FHzy1nWK/m89fMC3XVVJKqdOmLcQ8ZFmGF3c1sPisCXhc+fdP9MimQ3zqrCpmjiviHx/dxrd/vy3XVVJKqdOWf5+2iu1HWjneHuWyc6pyXZWT8nlc3PyxmcwaX8Tjm+u49+U9OqaolBrRNCDmoRd3NiACS87O34AIdlC85eMzOW9aGf+2/n3+/tG3NftUKTViaUDMQy/uOsaCGRVUFuV+ukVfvG4XN9RM59tXns1Tbx/hhjWvc6wtkutqKaXUgGlAzDNHWyNsP9yW192l3YkIFYU+brp4Bjvr2/nM//oL/9+f3s91tZRSakA0IOaZF3cdA+CyORNzXJOBO3dKGSs+NRsR4f5X9vNOXUuuq6SUUv2mATHPPL/9KLPGF3HWxOJcV2VQJpcFuPWTsynwuvibX77J5g917VOl1MggmhnYp2H5AT305kFC0QT/47mdfLJ6AlfOnTQct82allCMx2oPUd8a4ec3zOfq8ybnukpKjXX5seRVHtMWYh7ZebQNy8C8HGwGPNTKC308cfvHmTullJUPbWHVhj1Ylv7xpZTKXxoQ88j2w21UFHqZUl6Q66oMifU7jrF0/lTmTSnjfz7/Plf8bCP3bdib62oppVSvNCDmiXAsyZ6GDuZNKcubxbyHgtftYtnC6Xz+gql82NTJL17czfPbj+a6Wkop1YMGxDyx62gbSWOYO3Xkd5d2JyIsnFnJNy+tprLIx22/28x3n3iHps5YrqumlFJpmlTTt2H5AS35t5dpCce564qzcY2iFmJ3CcuivjXCfX/ZS5HPw9cXzeKWj88cEYsQKDXCjd4PliGiAbFvWf8Bbf6wmS+sfo1rz5vMJ84cn+3b5YVjbRH+vPMYO4604XYJ15w3mRsXTueS2eNwufT3Vqks0F+sPmhA7FvWf0DLf1PLK7sb+W9XnY3f48727fLK0bYImw40seNwK22RBGeMK+SLF07jsx+dwszxRbmunlKjiQbEPmhA7FtWf0B7Gjr4zM/+wpKzqvjMuSNvdZqhEk9abD/cyqYDzRwIdgJwzuRSFleP52MfGcd5U8sYV+zPcS2VGtE0IPZBA2LfsvYDMsZw5yNv86cdR/m/rjibYr/u1wz2pP53D7ey62g7B4Mhks7/oyUFHiaXFXDZORO5YHo5F82qpLxQxx6V6icNiH3QgNi3rP2A/ufzu1i1YS93XlbNpNLRMfdwqMUSFgebQhxtDVPfGqG+NUJjR5SEZRCBcyaVcvHsSi6aWcncKWVMrwyMqmkrSg0h/cXogwbEvg35D6gjmmD1hj3c+/JevnzxDP71c/N4+K1DQ32bUSuetKhrDrO/sYN9jZ0cDIZIWCdakedOLuWcyaVMLC2gsshLeaGPikIfxX4Pfq8Lv8eF3+NOP/e5XRpE1Vig/5P3QQNi3wb8A3r7UAtNnVESSUPSMiQsQzie5GhrhD0NHTy3vZ540nDB9HK+cOG0UT3NYjgkkhZH2yIcaYlwpDVMfUuYY21RYkmr39fweTICpceF32sHSr/Xed0tiGYe63ELLrG/3C7BJeByCW6nzH5ul6WOESD1zy5I+qMq9X9CKkCfeN3tESHzf5vM43s7JrMcpzzzXpn36a1eKn/MHl/EGeMGlXCm/5p90IDYBxF5HhjMXIjxQOMQV2coaf1Oj9bv9OR7/SD/6zjQ+jUaY67KVmVGAw2IWSIitcaYmlzX42S0fqdH63d68r1+kP91zPf6jUS6dJtSSimFBkSllFIK0ICYTWtzXYE+aP1Oj9bv9OR7/SD/65jv9RtxdAxRKaWUQluISimlFKABUSmllAI0ICqllFKABkSllFIK0IColFJKARoQ+3TVVVcZ7PVM9Uu/9Eu/RvJXv4zSz7x+0YDYh8bGfF7KUCmlhtZY/szTgKiUUkqhAVEppZQCshwQReQfRGSHiGwXkYdFpEBEZonImyKyW0QeFRGfc6zfeb3HeX9mxnW+55S/LyJXZpRf5ZTtEZHvZpQP+B5KKaXGNk+2LiwiU4E7gXONMWEReQxYBlwD/MwY84iI3Ad8HVjtPDYbY84UkWXAT4AbRORc57y5wBTgzyJylnObe4HPAHXAJhFZZ4x5zzm33/cY6PcWj8epq6sjEokM6mejeldQUMC0adPwer25ropSagzKWkDMuH5AROJAIVAPfBr4svP+g8APsYPVUuc5wOPAv4u9DfhS4BFjTBTYLyJ7gIuc4/YYY/YBiMgjwFIR2TnQe5gBLuhaV1dHSUkJM2fOTO9Urk6PMYZgMEhdXR2zZs3KdXWUUmNQ1rpMjTGHgZ8CB7EDYSuwGWgxxiScw+qAqc7zqcAh59yEc/y4zPJu55ysfNwg7tGFiCwXkVoRqT1+/HiP7y0SiTBu3DgNhkNIRBg3bpy2upXKgb4+88aKrAVEEanAbpHNwu7qLAKu7uXQVOust+hihrD8VPfoWmDMWmNMjTGmZsKECb2cggbDLNCfqVK50Z/PvLEgm0k1lwP7jTHHjTFx4Eng40C5iKS6aqcBR5zndcB0AOf9MqAps7zbOScrbxzEPZRSSo1x2QyIB4FLRKTQGQu8DHgPeBm43jnmFuAp5/k65zXO+y85Y3vrgGVOhugsoBp4C9gEVDsZpT7sxJt1zjkDvYdSSqkxLptjiG9iJ65sAd517rUW+A7wj05yzDjgAeeUB4BxTvk/At91rrMDeAw7mD4P3GGMSTpjgN8E1gM7gcecYxnoPUa7aDTK5Zdfzvz583n00Uf5+c9/TigUOuU5M2fOTK9Y8fGPf/yUx9bW1nLnnXcOWX2VUioXspplaoz5AfCDbsX7OJElmnlsBPjiSa7zr8C/9lL+LPBsL+UDvkc2bdjVwJqN+zjUHGJ6RSErFs9myZyqYbv/1q1bicfjvP3224Ad7G666SYKCwv7df5rr712yvdramqoqak57XoqpVQu6Uo1WbZhVwPfX7eDhvYI5QEvDe0Rvr9uBxt2NZzWdTs7O7n22ms5//zzmTdvHo8++ijPP/88c+bMYdGiRdx555189rOfpaGhgZtuuom3336b+fPn84tf/IIjR45w6aWXcumll/brXsXFxQDccMMNPPvsib8//vZv/5YnnniCDRs28NnPfhaAH/7wh3zta19jyZIlzJ49m3vuuSd9/I9+9CPmzJnDZz7zGW688UZ++tOfntbPQCk19Bo7ormuQs5oQMyyNRv34XULhT4PIvaj1y2s2bjvtK77/PPPM2XKFLZt28b27du56qqruPXWW3n66ad55ZVXOHr0KABVVVXcf//9fPKTn+Ttt9/mW9/6FlOmTOHll1/m5ZdfHtA9ly1bxqOPPgpALBbjxRdf5Jprrulx3K5du1i/fj1vvfUW//zP/0w8Hqe2tpYnnniCrVu38uSTT1JbW3ta379SKjvqW8fu1CcNiFl2qDlEwOvuUhbwuqlrPvUYXl/OO+88/vznP/Od73yHV155hf379zNr1iyqq6sREW666abTun5vrr76al566SWi0SjPPfccixcvJhAI9Dju2muvxe/3M378eKqqqjh27BivvvoqS5cuJRAIUFJSwl/91V8Nef2UGiobdjVw49o3WPSTl7hx7Run3aOjRgYNiFk2vaKQcDzZpSwcTzKton/jdydz1llnsXnzZs477zy+973vsW7duqzP4ysoKGDJkiWsX7+eRx99lGXLlvV6nN/vTz93u90kEgk0mVeNFNka5lD5TwNilq1YPJt40hCK2UEhFEsQTxpWLJ59Wtc9cuQIhYWF3HTTTdx111289tpr7N+/n7179wLw8MMPn/TckpIS2tvbB3XfZcuW8etf/5pXXnmFK6+8su8THIsWLeLpp58mEonQ0dHBH//4x0HdX6lsy9Ywh8p/2V7LdMxbMqeKu7F/yeqaQ0wboizTd999l29/+9u4XC68Xi+rV6+msbGRa6+9lvHjx7No0SK2b9/e67nLly/n6quvZvLkyQMeR7ziiiu4+eabue666/D5fP0+b+HChVx33XWcf/75nHHGGdTU1FBWVjageys1HA41hygPdF1gfiiGOVT+E+3KOrWamhrTPQFk586dnHPOOTmqUf9s2LCBn/70pzzzzDO5rkpaR0cHxcXFhEIhFi9ezNq1a1mwYEGXY0bCz1aNbjeufYOG9giFvhPthVAsQVVJAQ8vvySHNTtt/RpT8U+uNtH63dmuy3Dr1/euXaZq2Cxfvpz58+ezYMECvvCFL/QIhkrlg2wNc6j8p12mo9SSJUtYsmRJn8ddfPHFRKNd5x399re/5bzzzhvyOj300ENDfk2lhlq2hjlU/tOAOEjGmFGxO8Obb76Z6yqkafe9yhdL5lRpAByDtMt0EAoKCggGg/oBPoRSGwQXFBTkuipKqTFKW4iDMG3aNOrq6hjLG2lmQ0FBAdOmTct1NZRSY5QGxEHwer3MmjUr19VQSik1hLTLVCmllEIDolJKKQVoQFRKKaUADYhKKaUUoAFRKaWUAjQgKqWUUoAGRKWUUgrQgKiUUkoBGhCVUkopQAOiUkopBWhAVEoppQBdy1QpNcw27GpgzcZ9HGoOMV33GlR5RFuISqlhs2FXA99ft4OG9gjlAS8N7RG+v24HG3Y15LpqSmUvIIrI2SLydsZXm4j8vYhUisgLIrLbeaxwjhcRuUdE9ojIOyKyIONatzjH7xaRWzLKLxSRd51z7hFnx97B3EMplX1rNu7D6xYKfR5E7EevW1izcV+uq6ZU9gKiMeZ9Y8x8Y8x84EIgBPwB+C7wojGmGnjReQ1wNVDtfC0HVoMd3IAfABcDFwE/SAU455jlGedd5ZQP6B5KqeFxqDlEwOvuUhbwuqlrDuWoRkqdMFxdppcBe40xHwJLgQed8geBzznPlwK/MbY3gHIRmQxcCbxgjGkyxjQDLwBXOe+VGmNeN/bW9b/pdq2B3EMpNQymVxQSjie7lIXjSaZVFOaoRkqdMFwBcRnwsPN8ojGmHsB5TI2mTwUOZZxT55Sdqryul/LB3KMLEVkuIrUiUnv8+PEBfJtKqVNZsXg28aQhFEtgjP0YTxpWLJ6d66qNaZmfebmuSy5lPctURHzAdcD3+jq0lzIziPLB3KNrgTFrgbUANTU1fV1TKdWHzMzSEr8HYwyt4TjTNMs0L2R+5vknV4/Zz7zhmHZxNbDFGHPMeX1MRCYbY+qd7spUelkdMD3jvGnAEad8SbfyDU75tF6OH8w9lFJZksos9bqF8oCXcDxJPGn40dJ5GghVXhmOLtMbOdFdCrAOSGWK3gI8lVF+s5MJegnQ6nR3rgeuEJEKJ5nmCmC98167iFziZJfe3O1aA7mHUipLNLNUjRRZbSGKSCHwGWBFRvGPgcdE5OvAQeCLTvmzwDXAHuyM1K8CGGOaRORHwCbnuLuNMU3O89uB/wACwHPO14DvoZTKnkPNIcoD3i5lmlmq8lFWA6IxJgSM61YWxM467X6sAe44yXV+Bfyql/JaYF4v5QO+h1IqO6ZXFNLQHqHQd+LjRjNLVT7SlWqUUlmlmaVqpNCAqJTKqiVzqrj7urlUlRTQGo5TVVLA3dfN1YQalXd0cW+lVNYtmVOlAVDlPW0hKqWUUmhAVEoppQANiEoppRSgAVEppZQCNCAqpZRSgAZEpZRSCtCAqJRSSgEaEJVSSilAA6JSSikFaEBUSimlAA2ISimlFKABUSmllAI0ICqllFKABkSllFIK0IColFJKARoQlVJKKUADolJKKQVoQFRKKaUADYhKKaUUoAFRKaWUAjQgKqWUUoAGRKWUUgrQgKiUUkoBWQ6IIlIuIo+LyC4R2SkiHxORShF5QUR2O48VzrEiIveIyB4ReUdEFmRc5xbn+N0icktG+YUi8q5zzj0iIk75gO+hlFJqbMt2C/EXwPPGmDnA+cBO4LvAi8aYauBF5zXA1UC187UcWA12cAN+AFwMXAT8IBXgnGOWZ5x3lVM+oHsopZRSWQuIIlIKLAYeADDGxIwxLcBS4EHnsAeBzznPlwK/MbY3gHIRmQxcCbxgjGkyxjQDLwBXOe+VGmNeN8YY4DfdrjWQeyillBrjstlCnA0cB34tIltF5H4RKQImGmPqAZzHKuf4qcChjPPrnLJTldf1Us4g7tGFiCwXkVoRqT1+/PjAvmullBphMj/zcl2XXMpmQPQAC4DVxpgLgE5OdF32RnopM4MoP5V+nWOMWWuMqTHG1EyYMKGPSyql1MiW+ZmX67rkUjYDYh1QZ4x503n9OHaAPJbqpnQeGzKOn55x/jTgSB/l03opZxD3UEopNcZlLSAaY44Ch0TkbKfoMuA9YB2QyhS9BXjKeb4OuNnJBL0EaHW6O9cDV4hIhZNMcwWw3nmvXUQucbJLb+52rYHcQyml1BjnyfL1/w743yLiA/YBX8UOwo+JyNeBg8AXnWOfBa4B9gAh51iMMU0i8iNgk3Pc3caYJuf57cB/AAHgOecL4McDuYdSSikldoKmOpmamhpTWzumx5mVUqNDbzkUPfgnV5to/e5s12W49et715VqlFJKKTQgKqWUUoAGRKWUUgrQgKiUUkoBGhCVUkopQAOiUkopBWR/HqJSahTZsKuBNRv3cag5xPSKQlYsns2SOVV9n6jUCKAtRKVUv2zY1cD31+2goT1CecBLQ3uE76/bwYZdDX2frNQIoAFRKdUvazbuw+sWCn0eROxHr1tYs3Ffrqum1JDQgKiU6pdDzSECXneXsoDXTV1zKEc1UmpoaUBUSvXL9IpCwvFkl7JwPMm0isIc1UipoaUBUSnVLysWzyaeNIRiCYyxH+NJw4rFs3NdNaWGhAZEpVS/LJlTxd3XzaWqpIDWcJyqkgLuvm6uZpmqUUOnXSil+m3JnCoNgGrU0oCo1Cii8wSVGjztMlVqlNB5gkqdHm0hKpXHBtLiy5wnCFDo8xCKJVizcZ+2EpXqB20hKpWnBtri03mCSp0eDYhK5amBrgyj8wSVOj0aEJXKUwNt8ek8QaVOjwZEpfLUQFt8Ok9QqdOjSTVK5akVi2fz/XU7CMUSBLxuwvFkny0+nSeo1OBpC1GpPKUtPqWGl7YQlcpjg2nx6eR8pQZHW4hKjSI6OV+pwdOAqNQoopv4KjV4WQ2IInJARN4VkbdFpNYpqxSRF0Rkt/NY4ZSLiNwjIntE5B0RWZBxnVuc43eLyC0Z5Rc619/jnCuDvYdSo4FOzldq8IajhXipMWa+MabGef1d4EVjTDXwovMa4Gqg2vlaDqwGO7gBPwAuBi4CfpAKcM4xyzPOu2ow91BqtNDJ+UoNXi66TJcCDzrPHwQ+l1H+G2N7AygXkcnAlcALxpgmY0wz8AJwlfNeqTHmdWOMAX7T7VoDuYdSo4JOzldq8LIdEA3wJxHZLCLLnbKJxph6AOcxlf42FTiUcW6dU3aq8rpeygdzjy5EZLmI1IpI7fHjxwfw7SqVWzpVQw1G5mderuuSS9medvEJY8wREakCXhCRXac4VnopM4MoP5V+nWOMWQusBaipqenrmkrlFZ2crwYq8zPPP7l6zH7mZbWFaIw54jw2AH/AHgM8luqmdB5T+eB1wPSM06cBR/oon9ZLOYO4h1JKqTEuawFRRIpEpCT1HLgC2A6sA1KZorcATznP1wE3O5mglwCtTnfneuAKEalwkmmuANY777WLyCVOdunN3a41kHsopZQa47LZZToR+IMzE8IDPGSMeV5ENgGPicjXgYPAF53jnwWuAfYAIeCrAMaYJhH5EbDJOe5uY0yT8/x24D+AAPCc8wXw44HcQymllBI7QVOdTE1NjamtHdPjzEqp0aG3HIoe/JOrTbR+d7brMtz69b3rSjVKKaUUGhCVUkopQAOiUkopBej2T0qpIabbT6mRSluISqkho9tPqZFMA6JSasjo9lNqJNOAqJQaMrr9lBrJNCAqpYaMbj+lRjINiEqpIaPbT6mRTLNMlRpi3bMsPza7ktf3NY2JrMslc6q4G3sssa45xLRR/v2q0UWXbuuDLt2mBiKVZel1CwGvm2BnlIb2GBOKfYwv9hOOJ4knje5RqHJBl27rg3aZKjWEumdZtoUTuATaIwnNulQqz2lAVGoIdc+yjCUtXGI/pmjWpVL5SQOiUkOoe5alz+3CMvZjimZdKpWfNCAqNYS6Z1mWBjxYBkoKPJp1qVSe04Co1BBaMqeKu6+bS1VJAa3hODPHFfOtT5/JrPHFtIbjVJUUaEKNUnlKp10oNcSWzKnqEfDuzFFdlFL9py1EpZRSCg2ISimlFKBdpkrlPd1fUKnhoS1EpfKY7i+o1PDRgKhUHtP9BZUaPhoQlcpjur+gOl2WseiMdea6GiOCBkSl8pjuL6gGyzIWwVCQfc37aIu25bo6I4IGRKXymO4vqAbKMhZN4Sb2N+8nGA5iGavvkxSgWaZK5TXdX1D1lzGGlkgLTeEmkibZ9wl9XEukXzsmjSpZD4gi4gZqgcPGmM+KyCzgEaAS2AJ8xRgTExE/8BvgQiAI3GCMOeBc43vA14EkcKcxZr1TfhXwC8AN3G+M+bFTPuB7KJVLp5pa0dvKN0qlGGNojbbSFG4iYSV6vL+3aS/3b7mfJ254Ige1G1mGo8v0W8DOjNc/AX5mjKkGmrEDHc5jszHmTOBnznGIyLnAMmAucBWwSkTcTqC9F7gaOBe40Tl2wPdQKpd0aoUajFSLcH/Lfho6G3oEw12Nu/jW89/i2oeu5cldT+aoliNLvwOiiJwhIpc7zwMiUtKPc6YB1wL3O68F+DTwuHPIg8DnnOdLndc471/mHL8UeMQYEzXG7Af2ABc5X3uMMfuMMTHsFuHSQd5DqZzRqRVqIIwxtEZaOdByoNdAuKNhB3c8ewdLH1nK83uex2CYWTYzN5UdYfrVZSoitwLLsbsgPwJMA+4DLuvj1J8D/w1IBc9xQIsxJvUvWAdMdZ5PBQ4BGGMSItLqHD8VeCOkrEvkAAAgAElEQVTjmpnnHOpWfvEg79HY7ftd7ny/zJgxo49vUanTc6g5RHnA26VMp1ao3rRF2wiGgsSteI/33jn2Dqs2reLlAy+ny2ZXzOa2mttYNnfZKa+b+Znnm3QmxsBYbCr0dwzxDuwW2ZsAxpjdInLKQQ0R+SzQYIzZLCJLUsW9HGr6eO9k5b21bk91fF/3P1FgzFpgLUBNTU2P95UaStMrCmloj1DoO/HrqFMrVKb2aDvBcJBYMtbjvdojtazetJpXD72aLjur8ixuX3g7V37kStwuNx7XqT/qMz/z/JOrx+xnXn8DYtRJSgFARDz0Eki6+QRwnYhcAxQApdgtxnIR8TgtuGnAEef4OmA6UOdcvwxoyihPyTynt/LGQdxDqZxZsXg231+3g1AsQcDrJhxP6tQKBZw8EBpjeOvwW9y76V7ePPxmuvzcCeeysmYll82+DJforLqB6m9A/IuI/N9AQEQ+A6wEnj7VCcaY7wHfA3BaiHcZY/5GRH4PXI895ncL8JRzyjrn9evO+y8ZY4yIrAMeEpH/BUwBqoG3sFt71U5G6WHsxJsvO+e8PJB79PNnoMag4VhYW6dWqO46Yh0EQ0GiyWiXcmMM/3Xov1i1aRWb6zenyz868aOsrFnJkplLekyXKPYVUxmoHND9x+qHYn8D4nexMzTfBVYAz+IkygzCd4BHRORfgK3AA075A8BvRWQPdqttGYAxZoeIPAa8BySAO4yxJ9mIyDeB9djTLn5ljNkxmHso1VvgA/j+uh143dIl+/NuGNJgpbtZqJTOWCfBcJBIItKl3BjDXz78C6s2rWLbsW3p8gWTF7CyZiWLZizqEggFocRfQmWgEp/bN2z1H+mkPw0kESkCIhmByA34jTGjftS/pqbG1NbW5roaKotS0x68bunSZVnodRG3TJexvVAsQVVJAQ8vvySr9777urkaFMeQUDxEY6ixRyC0jMVL+19i1aZV7Di+I11+0ZSLuOOiO7h46sVdAqFLXJT5y6gIVPQ2btivNBn/5GoTOvwBbteoyqrp1zfT3xbii8DlQIfzOgD8Cfj4wOulVH7JnPYAUOjzEIol2B8MUV1V3OXYoc7+PNm912zcpwFxDAjFQwRDQcKJcJfypJVk/d71rK5dzQfBD9Lln5j+CVYuXEnNlJoux7vFTXlBOeUF5bhdXReDV/3X34BYYIxJBUOMMR0ioilwalQ42bQHsLM9s5n9qVMuxqZwPEwwHCQU7/rvnLSSPLv7WVbXrmZv8950+ZIzlnD7wtuZP2l+l+M9Lg8VBRWUFZQNaRKN3XM4qlqI/dLfgNgpIguMMVsARORCINzHOUqNCKlpD0nLcLw9Sixp4RahqsSfXlg7W9mfOuVibIkkIgRDQTrjXbdjiifjPPPBM9xXex8HWg+kyy+ffTm319zOvKp5XY73urxUBiop9ZeOyTVHs6W/AfHvgd+LSGr6wmTghuxUSanhtWLxbL79+DaaQ3FcYv9dnLAM4XiSmy85g9f3NWUt+1OnXIwN0USUxlBjj0AYS8b4z13/yZrNa6hrqwPshJirzryK22puY874OV2O97v9VAYqKfH3uVCYGoR+BURjzCYRmQOcjf15scsY03OpBKXyQPeszY/NruT1fU0nzeJcMqcKyzIkrBMJZmV+N2UBL6/vaxqyBJre6JSL0S2aiBIMB+mIdfQof3zn4/xy8y+p76gH7ISYa6qv4faa2zmz8swuxwc8ASoDlRT5ioat7mPRKQOiiHzaGPOSiPx1t7eqRQRjjK4Yq/JKZtZmecDL/sYO3twfxOMSLGNobI/y7ce38W/Xn58OOvf8+QOCoa5/37VGk/jCMWKJ7O8lp7tZjD6xZIxgKEh7rL1LeTge5rH3HuP+LffT0Gkv3u4WN0vPXsryC5czq2JWl+OLvEWMKxxHgadg2OoOOg/xZD4FvAT8VS/vGUADosorazbuI5ZIEuxIEEtaJC2DZSBuGfweF8ZAcyjOT57flQ5C97+6H3BSCJzhGGMg2Bnn4lmluflG1IgUS8ZoCjf12KG+M9bJI9sf4YGtDxAMBwF7HPDzcz7P8guXM73sxKJbqTmEFQUV+D3+Ya3/WHfKgGiM+YGIuIDnjDGPDVOdlBq0D4610RZJ4EJwixB35tkaY3/QiIARw77GE2M5nbEkXhckLLr8aWwZdCxP9Us8GScYDvYIhB2xDn73zu/49du/piXSAtiB8Itzv8itC25lSsmU9LGCUFZQRkVBBV5318xjNTz6HEM0xljOijAaEFXeiyftiOYawKTiIp+dzOJ1CwnLIrVWRaHXrV2Z6pQSVoJgyA6EJuOvqdZIK79957c8uO3BdJD0u/3cMO8GvnHBN5hYPDF9rEtclBeUU1FQoXMIc6y/WaYviMhdwKNA+k9rY4wujK3yis/jIhxLYhmDOBmjqY8pYwzG2C2/M8efmNbwjUWz+MVLe3CJwesWLOeY2z6lrUPVu4SVoCncRGuktUsgbAo38eDbD/K7d3+XTqQp9BZy47wb+doFX2N84fj0sW5xUxGooLygPO8W4h6rKzz3NyB+DftzZWW3cv3EUHmluqqEA8EO2sL2GKLf4yKasBCBpDG4XUK538t3rz4nfc6dl58F2GOJnbEkRT4331g0K12uVErSStIUbqIl0tIlEDaGGvnV1l/x8PaH05Pti7xFfOWjX+GW+bd0WVzb6/JSEaigzF+mcwjzTH/XMg1gB8NF2IHxFeA+Y8yon5yva5mOLL2tDdoWjjOuyEdnLKnTGtSgnCwQHus4xgNbH+DRHY+m1yEt8ZVwy/m3cPP5N1NWUJY+1uf22XMIfSW5CoT9Xsu0/dD7+Dz51Wo9TUO6lumDQBtwj/P6RqfsSwOvl1ID09/dIFLHdUbjxJMGn8dFdVUJ/3TtuV2O37CrgRvXvtHveYpq7EpaSZojzbREWrDMiSk49e31/HLLL/n9e79P71VY7i/nby/4W24676YuE+cLPAVUBiop9hX3uH6+MmN04kV/A+LZxpjzM16/LCLbTnq0UkOk+7zCk23BlHnc5LJAlxVfTnZcecDLgWAHbx1oYkKxj/HF/qxt8aRGFstYNIebaY40dwmEh9oO8cvNv+TJnU8St+y5q5WBSr52wde4cd6NXYJekbeIykAlAW9g2OuvBqe/AXGriFxijHkDQEQuBv4re9VSytbf3SAGc1xbOM6xtiiWgYb2KH6Pm9KAV3ebGMMsY9ESaaE53EzS3u0OgAMtB1hTu4an3n8qXT6hcALfWPANbph7Q5egV+Kz9yHUOYQjT38D4sXAzSJy0Hk9A9gpIu8Cxhjz0azUTo15/d0NYqDHtYXjHGkNk1qtzTJwpNUeEi8p8OhuE2OMMYbmSHOPQLi3aS+ra1fzx91/TLcUJxVPYvmC5Vx/7vXpoCcIpf5SKgIVuiHvCNbfgHhVVmuh1EkU+9zsOd5B0jL43C7GF/vxuKXHbhD93TUidVxjRxQXgkvsqRgi4EJo7Ij2ev2TyeVu9ye7dy7rNNIYY2iJtNAUbuoSCN9vfJ/Vtat5fs/z6fG0qSVTWXHhCj5/zufTQa+PDXlHLJ12cQrGmA+zXRGlutuwq4FgZ4xE0uASiCctDreEKS/08k/Xntvl2P7uGpE6LpqwcLvA7RLiSYNbBMQQTZh+7zbR3/HN3s473YB1sntfX9fC41sOD7hOY40xhtZoK03hJhJWIl3+3vH3WLVpFS/seyFdNqNsBrddeBvXnX1degUZ3ZB3dBo9f9KoUWfNxn2UBrwU+T3pfQo9LmFCsb/Hh3t/d41IHXfnI1vpjCUo8LipLPTQEU0QSSQp8nm4+7q5/Qoeg9ntfrBBtL/3vv/V/Uwo8Q+oTmOJMYa2aBvBcLBLIHzn2Dus2rSKlw+8nC6bXTGb22pu49rqa9Otv2xtyKvygwZElbdS430iQkmB/Ze5MYbWsJ3d11tLa8Xi2emyNRv3AT0DzZI5Vdyz7IIu8xWLCzzEk6bfwTBVP7fAvuMdxJKW06XrO+X4Y/dAlkgaGtoj3PqbWgI+N163cNbE0j5bjScbM+2MJZnhdfcoH+tjoqlA2BRuSmeHAmyu38yqTat49eCr6bKzKs/i9oW3c+VHrky3/nxuHxUFFboh7yinAVHlre7jgu2ROEdbIxjg6p9v5HhHlLKAN93SuuvxbQhQmlF2stbXUOxDWOL3sLuhA7dLcLuEhGU43BKhuurk880yA1kqsccYYy8sHk8SjsP+xo4+W40nGzNNrcva11jqWNIWbSMYCqYDoTGGtw6/xb2b7uXNw2+mjzt3wrmsrFnJZbMvS7f+CjwFVBRU6Ia8Y4QGRJW3MscFE0mLwy32SiBTywvY39hJwjIU+TyIz25xHW4Jg4FJZXYKfF/dhae7D2F6laf0YqndynuRGchSiT0xYxDA43JhWYb2SIJJZZ5TdnOebMz0G4tm8fiWw32OpY4F7dF2guFgeuK8MYbXDr3GvZvuZXP95vRx86rm8c2F32TJzCXp1l+ht5DKQCWF3rH5h4Qm1SiVZzJbcVsONuNxCxNLCigNeDncEiFpGQ42hSj0uZlQ4idpmR7BKJvdhR2xJFPLC2jsiKW7TCcV++mMJU96TmYgiyUte/FxAz63/UEsArGk1We9T9XC/ei08tNq+Y50HbEOgqEg0WQUsAPhXz78C6s2rWLbsRPriVww6QLuWHgHi2YsSgfCYl8xlYHKYd+QN9/oSjVK5dDJMi9TX4t+8lJ6PLE9EreDn3NuwjIcaYkggNvVNdEh1V2YjakIqdbe7AknukhDsQRVJSf/MO0ayOzuUpdALGlwWUlcIvg9rn51c56shXu6Ld+RqjPWSWOoMR0ILWPx0v6XWLVpFTuO70gfd9HUi1i5cCWXTL0EEUlvyFsZqNQ5hA5rbMZDDYgq91KZl/FkktZQnPrWMFsONnPNvIkcbYtxqDlEWzhOImkxoaSA4+3R9JgdQDRhT5h2CYwr8vboLvzY7Mohyezsrr9TPbpLBax7/vwBv3hpD+LsUWVvO2UodsuY7eYcjM5YJ8FwML24tmUs1u9dz+pNq3k/+H76uE9M/wQrF66kZkoNoBvynkp/Nn0YjTQgqpxbs3Ef8WSSYEccEfC6XcQSFn94u57JZX7GFflJWhYN7fZYUDTRs0sy1fX4lUvO4PV9TV26CwczPaI/Tjcx5/V99hqq7ZEEkYTVZb/GgWS7jlWheIhgKEg4Ya8wlLSSPLv7WVbXrmZv8970cZ8641OsXLiS+ZPmA7ohb39oC3GIiUgBsBHwO/d53BjzAxGZBTwCVAJbgK8YY2Ii4gd+A1wIBIEbjDEHnGt9D/g6kATuNMasd8qvAn4BuIH7jTE/dsoHfA+VO4eaQ7SG7GDo6pbS3hZOML64gPHFdjdkSyhO0tjBT3D2dBH7F9gl8Oy79Xz36nO6TL3Y3dBOkc/d6/SI0+1K7W/3ZG/3OdQcYnyxnwkZXaypaSUaDE8uHA/TGGpMB8J4Ms7THzzNmto1HGg9kD7uslmXsXLhSuZVzQPye0PefDNWW4j92g9xUBe2R6mLjDEdIuIFXgW+Bfwj8KQx5hERuQ/YZoxZLSIrgY8aY24TkWXA540xN4jIucDDwEXAFODPQGrn1g+AzwB1wCbgRmPMeyLy2EDucarvQ/dDzL4b177BWweCeN0uxNm2LBxP2pmXbmHOpFIA2sIx6lrCVJX4qW+N9riOx2UHxsoiH2UBb7ob88NgJ8bYWZwidjBNGsOkUj8ul6vL3okDnYvYH73t0RhPGgq9LuKW6TJFIjUG+fDyS9Ln6jJstkgiQmOoMb0BbywZ4z93/SdrNq+hrq0OsLtBrzzzSm6vuZ054+cA9oa8lYFKnUM4gP0Qj+7ZQUXRqBpPHdL9EAfM2JG2w3npdb4M8Gngy075g8APgdXAUuc5wOPAvztBdSnwiDEmCuwXkT3YwRFgjzFmH4CIPAIsFZGdA72HGat/DuWJFYtns+lAkGjcwnDi/1yXgM994i/5+tYIlgXH2noGQ5/bDnbJhEVbOE44lky3BkFIGoNHMi5uoKkzzuTygtPuSu0raJ2sy1ZEiCetk45BDtWqNiNdJBEhGArSGe8EIJqI8vjOx/nl5l9S31EP2N2g15x5DbcvvJ0zK88EwO/22xvy6hzCAbPG6EdiVscQRcQNbAbOBO4F9gItxpjUmkl1wFTn+VTgEIAxJiEircA4p/yNjMtmnnOoW/nFzjkDvUdjt3ovB5YDzJgxYzDfuhqgIr+H1vCJpbRc2K290oAHYwyNHVE7E5PexzfSUxiwMzZFTDrxJmGl5vnJiekRpX7qWiIETnNVl/4ErZOtKtMajvOjpfNOOgaZrbHPkSKaiBIMB+mI2X9Xh+NhHnvvMe7fcj8NnQ2A3Q163dnXseLCFcyqmAVAwBOgMlBJka8oZ3UfaTI/83yTztQxxGwwxiSB+SJSDvwBOKe3w5zH3pq05hTlvQ0CnOr4U92ja4Exa4G1YHeZ9nKOGgKpltWWg80IMLHET0fUnp/nFmFCiZ9pFYXUNYcIxZL4nOxLIN31mSnzZWosMtVDZgdK+7pJy1DXEsYYeP9oG4icdCeNwbb+MoPWqXbiONUYZH+3tBoK+dQ1G0vGCIaCtMfaATuL9JHtj/DA1gcIhoOAvabo5+d8nhUXrmB62XRAN+Q9HZmfef7J1UbnIWaRMaZFRDYAlwDlIuJxWnDTgCPOYXXAdKBORDxAGdCUUZ6SeU5v5Y2DuIcaZpktK8tZqaU5FGdKeQElBd50cklqLG3RT16iotDLh012IkVvv6+SUWxZBhHSUzPAThSIOAHV5QTUuAG3GOL03Enjnj9/wL0b9pK0DH6Pi0TS6nfrLzNoDXZ6Rn+3tDpd+dI12z0QdsQ6+N07v+PXb/+alkgLYI8HXn/u9dy64FamltodP7oh79Aboz2mvbayhoSITHBahohIALgc2Am8DFzvHHYL8JTzfJ3zGuf9l5yxvXXAMhHxO9mj1cBb2Ek01SIyS0R8wDJgnXPOQO+hhllmy8rnJNOIwPF2e3yw+wf/9IpCPG4Xfo/rpKPjmfkSHrc9bpg5FuJMV0Swu119Hhcel2CwA2nmThobdjVw74a9WMbgcQmJpCHYGSOWSKYXDU/VKxzvOg2ke92XzKni7uvmUlVSQGs4TlVJQb8Sd1Ysnk08aQjFEhhjP2ZjfmLmv4WI/eh1S5fvM5viyThHO45yoOUA7bF2WiOt/Ptb/86lD17Kz974GS2RFvxuPzeffzMv3vwiP1zyQ6aVTqPMX8as8llMLpmswXCIjdVPxWy2ECcDDzrjiC7gMWPMMyLyHvCIiPwLsBV4wDn+AeC3TtJME3aAwxizw8kafQ9IAHc4XbGIyDeB9djTLn5ljEktR/GdgdxDDb/MltX4Yj9HWsOIsSfZ9/bBn2plVRR6CXba8xFT3aeZ3AJJA5PKCgh43ew40gbYwS7RbWBExC5PGpgzqbTLThprNu4jYVnpzFcRwIL2SGJQrb/BrB4zFAuQ98dwds1miifjNIWbaIu2YTA0h5t5cNuD/Pad36bHDQOeADeedyNfm/81JhRNGLUb8uYbTaoZYsaYd4ALeinfx4ks0czyCPDFk1zrX4F/7aX8WeDZobiHGl6Z3YGlzofxsfYIYoSqkoIeH/yZwSGRbCOWNCStRJfB/9TzcYVeqkoKqGsO4XL6Rr1uF5ZJdjneOE3DVCZrZsvuUHMIv9tF0pxoeYrYAbtH64/sBa3hWIZtuLpmUxJWgmAomA6EwVCQX739Kx5696H0lIpCbyE3nXcTX73gq1QGKnVD3mGmAVGpYdS9ZeVxS4+uxN4SPR5efkm6vPZAU3r80WAHLDFQVXpiHl/Nv7xAayiOZQxuZwJ/KvMq6UTHScX+Hq3S6RWFJC2LYEccC3s8MmnszNXeWn9An/sw5qvBjnEOVMJK0BRuojXSisHQ0NnAA1se4JEdj6SXXSvxlXDz+Tdz8/k3U15QjsfloTJQSZm/bKzPIRxWYzQeakBUuXGylhXYE/V3N7TTHklQUehlfLE/nehxfV0Lj285jNctGAweFyQtO0km4HUzvthHR/TE9I3qqhIOBDtoCyeIGcHvTgVPYfb4IowxdMaSPVqlqSAxrhhaQ3GiSQuPy8UdSz7SI9BlJqW4BbYeaubrv6nlrKpivnPVnLwPjNlu5SatJE3hJloiLRgM9e31/HLLL/n9e79Pb81U7i/nlvm38JWPfoUSfwk+t8+eQ+gr0UCYA2M1IGZtpZrRQleqyb5Ui++DY210RJNUFnlpDcWJOy24ioCXzliSSCKJZeEEQ7uF5xJwiwuPW5g9objXlV56WyXm+gVTeX1f0ymnGaTq1VeQuHHtGzS0R0gkDUdaw7iwg7VLhKrS/iXQDMXPLx+mTGRKWkmaI820RFqwjEVdWx1rN6/lyZ1PpjfrrQxU8tX5X+XL532ZYl8xBZ4CKgOVFPtOvsmyGrR+r1Tzwfa3OWPcqJrHmduVapTqj8yAFYlbWMbY3ZTG4HHb2Z3HO2K4XWBZJybeuwCXkyhjxMJCek3G6a3187HZlelW5qmmGfR3/C6VlLK/tRMXgst1ImCnsjWzFaDyZcpEJstY6RahZSw+bPmQ+zbfx7r315Gw7Nb7hMIJfGPBN/jS3C9R6C0c8xvy5hudmK9UDmSm/KcmzhvseYTGSHrfw9SUiRQLO7U4lT1qJQ37jnfidgk/fm4ncCIgdA9sN659o9fJ9D95ftegWlqppJRU/SG16a8r69ma+bSajWUsmsPNNEeasYzF3ua93Fd7H8988AyWsf8BJxZNZPmFy7n+3Osp8BTohrx5SpNqlMqCvrrzMlP+fW4XiaRBXPZKM8b0Ov8+Lekk1IA9huh22a/2HO/krse38dPrz+81KBxqDuEWuux+UeRzEwzFmTmucMAtrdR4o9sl9oIA2AFxQok/q9maqe8lF1MmMlnGoiXSQnO4maRJ8kHwA1bXrua53c+ld16fWjKVWy+8lS+c8wX8br9uyJvnxmg81ICosmPDrgZ+/NxOdh/vwOtyMbHU32uQyUz5T81HxAKfWygr9HK0NdpjPb70ajTOlk/2rhguXM6ybHZ2aIw7H9nKPcsu6BHQSvwedjd04HZJer3Tho4YHpdwtDWSDpKlAU+/Wlqpbtn09yvCpDI/blf2N/od7ikTmYwxtERaaAo3kTRJ3jv+Hqs3reZP+/6UPmZG2QxWXLiCpWcvxef2UVZQRmWgUucQ5rmxmlui/1eqIZca12poj6S7QOtbo0wpL+gxppaZ8l9S4GFcwkdzKE6h38PMccVcMquS/9xWn97/MPVr6hb7eWqswxhD0kA8aaWP6Ywlem3l2RvxGmIJ0yXYJiyD2zqxKHhje4x4sr1f33OqWzYzEae3+ZRDbbimTGQyxtAabaUp3ETCSvDOsXdYtWkVLx94OX3MrPJZ3L7wdq6tvhaf26cb8o4wOoao1BBJjWslLYNbBBHBwnC8Pcqs8UXpjXl//NxO9gdDWJbB63FR6HVRPbGUHztBJBVYywMeWkKJLt2nSWMHRb/HRTRh2TtcZBwhAgUeN1639BgbPNIasbuEnAibeV1j7O5aEbDEEOs+eNmHgUykH4rs0OFazQZ6BsLN9ZtZtWkVrx58NX1MdWU1Kxeu5MqPXInf46eioIKygjLdkHeE0cW9lRoiqXEttwjRxIkWWxTYfqQNv8fF3z28hXDcsrs8BWIJC69baO6M8v88tZ3pGwtpCcXwuoVpFUVYyQ5ao13XDHW7XJQVeGgKxe1s04z3XNhjeImkxYFgqMvYYHs0gcsFHnERT9oBL3VuLGlBxm2MSbBhV8OQB5ihzA7N9mo2xhjaom0Ew0HiyThvHX6LVbWreKPuxK5s54w/h5ULV3L57MvT+xDqhrwjlzWwvwNHDQ2IashNryjkQLCjS/dlpmjCIpoAj4DbbXehWUmL1nCCaCLEmROKaWiPcCAYYlp5AW3hOG3dgiFAImnRGUsytTzA0bYIUac153cLk8sDlBR42X2svUcWphi7hZnk1L/1qbHJgQSqzDmV8aTB53FRXVWSbrV12fJKYGJJAeKTvN3rsC3aRjAUJJaM8dqh17h3071srt+cfn9e1TzuWHgHl868ND2HUDfkHfm0hajUEFmxeDYrfrcZl0tIdluAu8sWTRnlqTTvpGW67LhwrM3e/aK3X08L6IwlmSBQWeSlqTNuB9uk4UhziHElfuKWRWWht0tGqcvV/7+AJ5YU4OnnXMJUqy+WSNIWsefbhWNJDgQ7eqyyk7QsXCJ2EhFQGvAOe3boqbRF22gKNxFNRNn44Ubu3XQv245tS79/waQLuGPhHSyasSg9h1A35B09xmhOjQZEdXpONg5W7HcTiVvEk11bdhlDd1jGzojMDJKpkab2SJxEwiLRj1/MA8ETQcTlXCtm2Yk8AMc74nhckt7GKXMbqFSdeuNyCaUBL23hGFsONrPoJy+dcqwvNXYa7EikJ+hbxtAWTjCpzMP9r+5nQomfQp8Hv8dNwjKIgcaOKKUB72llhw7VajXt0XaC4SDRRJQX97/Iqk2r2HF8R/r9i6ZcxMqFK7lk2iXpOYS6Ie/oo/MQlRqg3sbB7np8GxOK/XREkydN3e5emvk6YeBYa9geFxzg72QqsKayRMUpNMbOILXHK+0w6HGBx+UicoqkGY9LaAvHOdwSwePqe6zvg2NtROJ2N64AXuzWaCxpEfC66YwlmeG1u4gnlPg50hIBDLHk6e11OBTjkR2xDoKhIOFEmPV717N602reD76ffv/j0z/OypqVLJy6UDfkHQPGaDzUgKgGr/sqKYmkoSUUpyOSYFKp/8Tu9v3kcdnZnY2dsX6nfWe2LlMvUvseGuc/qWNiSYPfbWemJiyL6okltEfiXVqYmZJJi2Pt9i4Mk8oK0l25vY31bdjVQEc0iWXswGs5U0DcRvB7XFyuIrkAACAASURBVITjSYp89rSIQp+HkgIvU8rhaGsEA6c1ReN0VqtJBcJQPMRze55jde1q9jTtSb+/+IzFrKxZyYLJCyj1l1IZqMTr9p7iimo00BaiUgPUfZWUxo4oLmebpNKAD7crYi/B1sd1Ul2X0yoCNLRFiCft1p3HZSe/nGrFGnPSF70Xx5KGgFfA5SIUS1Ds9+B2dszoLmHAilt4PS4Ot4TxuaOML/ZTUuDpMda3ZuM+Kou8BDviuMSkt5lKWIYJAQ/xpOEbi2bx+JbD6TmDbtfQLP49mNVqOmOdBMNBOmIdPP3+09y3+T4OtBxIv3/ZrMu4veZ2zp90fnofQp1MP3boPESlBqj7KimxpIVgL8HWFo53CYbCia5MsKda9PZHqJXRoosPMPW7t99h6VZugFDc4mOzKthR305nLAkIHhe4xR73s+thsCyLhIWzl6Kkd7MYl/Axa3zX3RgONYcYV+TH73FzvD2KFT8xdjpzXHG69ffRaeVDPmdwIKvVhOIhGkONtEXbeGrXU6zZvIZDbYecn5VwxUeuYOXClcydMJeKQAXlBeU6h3AM0haiUgOUuUpKImmRtJyWkUlyqDnUIxAlMv/s7PbU44K65rC9iswA6yGQ7qY02BP2JfXa9DxWBLYcamVaRYAZXjfBzij1rVGMGLwul90iNeByuXAZC3Gm/Mv/ae/N4+Sq6rz/9/feW0vv3Ul3OoEkJCGBGJYQiAqIyODCIoLIGhcQceI487jMPM6oI4qjvkbQ+T2P8owLGUBBhYAogkBAUEJAWQOEsGQjCdnT6SW9Vddy7z2/P+6tSnWnt3RXd1e6v29e9epb527fOqTup84538UCfGhJZLihx1pfVpQq4hEq4sForWcpKhiZmMHBZKtJZBI0JZrYn9zPvW/eyy0v3cKu9l0AWGJx/rzz+fzizzO/dr4W5B1DiqWUV6a3KZMJgAqiMmSyWVJufGQdW5sSOSFy/f6TcsPB+wPflqH9KjUcEL5IWHpJMLmpVgEidjDKSXs+xgSxkDuaE0yrLqG2PE5TR5qMZ/B8Q9S2qKuIsaOli5hjMaUyzr72FGnPJ2IJpTHnoIdUoVOoHcqDsb9sNV2ZLpq6mmjuaubu1+/mlpduoaGzAQBbbD5yzEf4h8X/wLG1x2pB3jGmmEp5ZbyJOULUAsEDoAWCByZbILc06tDWlWFbc+KQpM2WYK1wJOnrHgIcNbkUYww79ncxa3JZTtB2tHQxqSyC78O+jlRuOjdqC3WV8YOEarAFhQeir6LGh7LWmHSTNCYaaUw0svy15dz68q00JhoBcCyHi+dfzOdO+RzzJs/TgrxFQv73KEtvswzDYNAFgh/689N8YEF9Ie5ZLGiBYGV0yHfqqCyJUBq1SaS9QYviSImhcEAI+7qHAXbv72L6pFLm1ZVTUxbLCdpFC4/g1r9uobXL7XZ8yjOkMu5Bv+ALNR06HK/RpJukKdHE3s69/ObV3/CLV35BS7IFgIgV4dIFl/L3J/99Tgi1IG/xUAylvLK4EzR3mwqiMmxm1JSypbGD9qRL2gsysBTDvIMhyGZTWx5hX0emz+NSniHjGb754QUHCc7Pnnyr1wD+ps4MU6tKRyTd2lAejCk3RWOikd0du7ljzR3cseYOWlOtAMTsGJcfdzmfPfmzzJ00VwvyFiljWcqrJ1FnYjpSqSAqw+a0OZN4fmszVlgZNzVK6w9ZR5r+8A20JNyDvE170pnKcPOqzUD39Zq0Z4g6giUWyYyXC/TP3nckfsEfyoMx5aZo6mpie+t2bl9zO7969Vd0pDsC25wSlhy/hGsXXcucSXO0IG+RMxalvPoiak/MMl0qiMqweWZzM1MqorR0ZkiGMYSFkMSBruNYQnoQ4muM6TPMI0sy47OlseMgJ4ZsMH22Kkf2GmF0xoj8gh/MgzHtpWlKNLF1/1Z+8cov+M3a35DIBMJcGinlkyd8ks8s+gxzauZQU1KjMYSHAaNZymsgYhEdISrKkMjG4LV1uThWUAexEEyvKaGhPZWrYtETdxBiGAT49y+cESu4VlNnmsll0W5ToJ89YzY//ssmXN/HFsiEl5lcFhlWurX+6O/BmPEyNHU1sal5E7e+dCvLX19O0g2y6VREK7hq4VVcc9I1zKqeRXW8WgvyHmaMdCmvwRLTKVNFGRrZKb605x9SQK+Tl3PUdGsP/k6vKaW1K9OrIFoEybdjthCPWLQk3IOOqS2PUlceY0NDexB+0UtBYAAnOz3kQ3vS7TYF+sUPHAPALU9voTPtURq1mFTiIJY1rHRrA9HzwZjxMuzt2MuGpg0sW72Me964h7SXBqA6Vs3VJ13NNSddw8yqmVqQVxk2uoZYYERkBnAHMJXAt2GZMebHIjIJuBuYBWwFLjfGtEgQ/PRj4HwgAXzaGPNSeK2rgevCS3/PGHN72H4K8EugBHgY+JIxxgzlHkrv9BYPB3Rrm1oZ5aVtLQfFLtl5wfI9seXAtGNvMYkCNLQnccPsNz2P8QExhrJYhNaugx1mLOCqU4/ixOnVfO7Xq/F8v9cp0/yQO5EgPrEsarNk2bPdPvOr3z6n707qhUIFWLu+S1OiiTf2vcHNq2/m92/+nowffN5JJZO45qRr+PRJn2ZG5QwtyKsUjKg9MQVxxOIQRWQaMM0Y85KIVACrgY8CnwaajTE3iMjXgBpjzFdF5HzgCwRi9W7gx8aYd4fi9iKwmOC5uBo4JRS454EvAc8SCOJNxpgVIvKDQ7lHf59jIsch9hYP19aVCTPLCO1Jl2TGwzNQGrHwwoB3CATPsYOsL1FH6OhR4DebXaa/Wc/6ihiNnelDnoKNWGAQSqM2N125iFd37Of/PbEplyMVDh6ROraF5xuMMdSURnP1CYcSA1iIOELXd2nuaubVPa/y89U/5/719+P6wSi4rrSOaxddy1ULr2J65XQtyKsMlkHHIa55eTXzp1aOtD2jydjGIRpjdgO7w+12EXkTOBK4CDgrPOx2YCXw1bD9DhMo9LMiUh2K6lnAY8aYZgAReQw4V0RWApXGmGfC9jsIBHfFod4jtFXJY+W6Br64/GUSaY+YY1FbHqOyJMLOli78ML2aheS8LRMZn5h94N+cZ8AJf2x1pLpPeUreMf2xtz01JNszPjiWoTPtBk4yFx7H/3xqMTc+so6NDe24PtjZwokSJPb2fJ9omJUm6liDjgHsbSQ4nDhCz/do7mpm9e7V/OzFn/HghgfxTdB/EWqYV34RXz9zKRcvPFEL8iojRlNHeqxNGBNGZQ1RRGYBi4DngPqsABljdotI9glxJLA977QdYVt/7Tt6aWcI9+gmiCKyFFgKMHPmzEP7sOOA7AinM+3miupmK7u7vo/nE1aeF8gb+PUMt8j4BruX32WjEZSRXXZsaE9yw4o3eeSf38dZ86d0ywbSnsywrz1F0vUoizrcdOUirrv/NUoi3R1R+gqt6CvVViLtMrUyPqhrZPF8j5ZkC8/vfJ7vPPF/eG73X8j2VITJTI98hFkl5+J71Sx7Isn0ik6gsyjyXiqHP/nPvOjUuexP9B23O54ZcUEUkXLgd8CXjTFt/axx9LbDDKG9X3MGc44xZhmwDIIp0wGuOe7IjnDiYVV3Q+CFua05eKAHlSh8jNd/h4tA1LFx017uvNFEAN83bNzXwU2Pb2DFa3t4c087AHHHYmpVnDl15RhjaO3KcNb8KcxYNfgYwL5GgmnXp6kzRVtXkKggaltUljjMmnxwejTf+DR3NfPX7X/lp8//lD9t/lNuX1ymUO6eS6n7d0wvmUaZUwZOkM7rhhVvksj4RZH3Ujn8yX/mxabNMynXG+CM8cmICqKIRAjE8DfGmN+HzXuz05ThlGhD2L4DmJF3+nRgV9h+Vo/2lWH79F6OH8o9lDyymVLqKmJsb070OrU5mGU9zycsrzR2iAiWMfy/JzZh8kpLJV2frU0J4o5FTVkkJ1anzZnET1a+hev7xGyLeFjpfn8izZJlz3YbhfWVUcYYQ0N7Git0HEp7Pg3taZa8c1LuON/4tHS18OTbT/Lfz/83T2x9IrcvLtOYFf8oR0Y/xNZ9FpY4NHUYqkoO3GNjQwfTa0qGNC2rKAORPNTaa+OEEXMlCj06bwXeNMb8n7xdDwBXh9tXA/fntV8lAacCreG056PAh0SkRkRqgA8Bj4b72kXk1PBeV/W41qHcQ8ljRk0pXWE9v8M56b0hcPJx/SB7v21JzrM1S9INxOq0OZNYua6Be1/aSU1phLhjk3J9mhMZSiIW06pKcqOwmx7fwJJlz7KvPcWmfR205Xm5dmU8RIS68ihR28I3wfRyXXmUZzY350aEv3vjd1x898Vccs8lOTGcN2kes+x/5IyKn3J0/ApK7FpiYWaZdF45nuz/m8FO7SrKoZLM6Aix0LwH+BSwVkReCdv+HbgBuEdErgW2AZeF+x4m8P7cRBAScQ2AMaZZRL4LvBAe952sgw3weQ6EXawIXxzqPZTuZDOlNLQlu7WPRlWKQhO1DwTl91Vr0fMNv129g2c2NxOxhaqSOHUVsHlfB2nPD7xTJZgabexI8pOVbzG9poSplTF27k+yc38XYHBsi4a2JB0pj7akiyUwuSxKadRhX0eSZ7a+zXt+/ChtzoO80XTAc3l+7Xy+8M4vcPnxl/O/frWBfR1pxAnErrY8xs79XTiWYIzJeazOqS2jK+MVRd5LZfzRVzKM8c5Iepk+Td+uru/v5XgD/FMf17oNuK2X9heB43tpbzrUeygHyGZK+dyvVwf/AwUcETIFykAzkkTCYP8s+Rlq+qvxtr2li137uxCBmGNTVxELE5V3H521JjJ4vskJkYiwpzXJnrYUdWUROvOqfPgGGjpS+DSRdl6gLfpH3m7dmLvW8VOO50vv+hKXLLiE6ng1IsI/vM/vlrbNsYXq0gh15TFauzK5rDVA0eS9VMYfOkJUJjw9QwhmTy5lb3uS/QmXzGFSN3PxrEm8tK2JtBtMmVrhoqFP7049+UH/ngExgQDu2p/EFsmJ4Ws7g8oRBojYkhs9Rm2L+soYvoHWrgy2JTgIac/Dp5NO+xnanQfIWFty9yy35rKg4kr+dM1XDgqm7y1tW29VOICiyXupjC8ESKpTjTKR6S2EYF9bko60h2WB74++l+hQ2NLY0U0Mew5qe0779vxMhmAk6VgGz+/deSjjGYzxcGwL1zfs3J9k3pRydrUmsS2DkQRdsooW+wEy1tu586rs+cyJX06dcxqJVJSqeFWvn2Gw+SyLJe+lMs4QSE1QpxoVRAU4OISgI+nSls0uczgoYUhjR7rblGVPyqL2gc/VCxFLcE0ghkgQwN/bjwHPD3OuhjuMMcSiCfa5f6HN/iNpORAiG/PfwXGVS6iPnIYtcRJpl+k1Wo9QKU4EoWuMvcPHChVEBegeQtDQlhxylpixxh1gnbM/MRSCNUExJsyV2ncuVgN4xhC1LSaXptnQ+Vs6Sh6kMXlgRBj3j6cyczG1kcVUU4mFXZAKGYXKk6oovWFbEjqKTTxUEBWge1HafR2pgtU0PJwwdHegkX4KEFsCc6YI21MP8XLyXpJmTy5rT5lZSHnmEmoji1h69jGcOL26YGt9fWXH0YB8pVBELOGtfR1jbcaYoIKoAEGoxVfuXcPO/V2DCrofD/Qn+kLfYujRTqv9KH9ufhDPasy1n3P0Ofzbe/6NM486E8dyciO5e1bvYEZNKd+96Phhi9Zw8qQqymAQETpTB5dTmwioICo5BCbUsLC/j9prvCLttDsP0+E8hCdhKKwRSv13MsNZwr+efAVnz54GjNxIrq/sOBqQrxQOQywyMQtLqyBOcLKjmJe2tWCMwRKZkNOl/eHSSofzEO3Ow/iyP2g0FiX+u6nMXEbMzCXjWtzy9Nu8f0EgiCM1ksuf2s6iAflKYRFSGoeoTDTyRzGub8K6gyqFWVxaaXceoMNZgS9tQaOxKPXeQ5V7KREzBwlzT3g+vL6rNXfuSI3kslmENCBfGSlsS2gLa53GJ9hIUQVxgjBQ3b6RKhR9OOKxnzbnD3Q4j+BL6FxgHMq8M6h0LyNqjur1vPxE5jNqStna1NFnxYuheor2FrivXqZKIcnmiehIuSqIyvijr/WszlSGadkSCgoe+2l1fkeH8yhGwpGciVDmvY/KzGVEc+U2e8fP88I5bc4knt/a3GvFi+GuL2pAvjKSZH8bl0UnnjxMvE88Abl51WYynkdTRzBasUXwjSHjm6BSg8iE8SztDZcm2pzf0eH8CSNBQnMxUcrcs6lyL8OhfsBrWALlsQNfp2c2N1NXHqU9eWCEWBF3eGZzcy6JuHqKKsVM36Vrxy8qiBOAjQ3ttCYyWJZgDCTzYu0yBibquqHLPlqde+l0HsdIkIhATIxy94NUupfiUDuo62QD+j97xuxc2/aWBLXlMeoqDmSkMcawoyWBAfUUVYoWO6yRtqMlwdwpFWNszeiigjgBSKS9oFLFRB4G5uGyN08Ig1qGYkqo9s9lftkniVo17GlNkuynBI5FkDAcIB6x+Pz7juaLHzgmt38gb1D1FFWKFScUxC2NKojKOGPluoYJm5ewJxn20Bq5m077CZAg8FhMKRXu+VS6F2NTxe40QCI3Zu4ZgpJ9bwSmV8b43sUn9jrNOZA3qHqKKsWKYweCuLWxc4wtGX1UEMc5N6/aTCxi4bo+7gQdIGZkF63OcjrtVTkhtEwF5e4FVLoXYVOeO7a36hf5ohhzLOZOKaepM8W+zgz/+7evcEx9Zc7TM997tDxqIyLd6hhmxVM9RZVixRIhHrXZ0qSCqIwD8h/K+9pTVMZtmiZgBey07KDVuYuE/RRI8PktU0WleyHl7oXYHOxh21tSgvz3rm/oSLk0dWQwGJIZP+cleumO/dz70s6c92hXxqOtK83ksijbWxLcvGozcMBLVAVQKVYml0V1hKgc/vR06W9sT9GScLEtwe+nYvx4Ii1vh0L4tzwhrKEy81EqvAuwiPV57kA95PqGPa1JRMD4hkTaY1tzAtsSfvbkWxxRXZJbG/R8Q0siQ3vKZW5duSbiVg4bastjbFFBVA53eoZYYAwTZXCYki20OnfSZT8b1G4CbH8yle7HqPDOR4gMcIXBkXT9XKFhgSCMxTekPYOb58G7rz0VxCC6PlsaO4OQF0u4YcWbKohKUTO5PMrL2/fTlfYoiU6c4HwVxHHEynUNPLe5iQmifzlSspHWyJ102S/k2my/jir3Msq9DxZMCPPJDrYjthXUUAQEw972FJUlUSAIxvd9gzHgeiYnnBv3dbByXYOKolK0TC4PZlHebu5k/tTKMbZm9FBBHCesXNfAV+5dM6HEMCnraY3cSdJenWtz/KlUuVdQ5p2NMLK/bG0By4KM54d5YCGZ8dnXnqS2PIYtgmsMtiVYoSu7ABERDcJXipraUBC3NqogKochN6/aTGsiPdZmjApJ6w1anTtJ2q/k2hz/SKrcKynzzhxxIcziGfAyPkLgqp5N7NGSyOB6PrNry1i/tx1LwBCMFI2BqVUxDcJXiprasmCWY0vjxPp3qoI4Ttjekhj3a4Vd1qu0OneSsl/LtUX8mVRlrqTUPwPBKvg9B1MKyxDmfxQ4oqoExxamVMS5a+mpnPejVWxp7MTzDVHboq4ihm0JUdtiybJn+03uPdQE4IoyXGIRm4gtNHemxtqUUUUFcZwwo6aUHS1dY21GwTEYktYr7HfuJG2/mWuP+HOoyiyh1D+VA2OzwiHha7C/MXxjmFFdSmVJJJeiDeCr587Pef1mg/DbujIYgjXGvpJ7r1zXwL/eu4b2pIvr+zS2p/jXe9fww0sXqigqI44xBtczE67aReF/UitjwmlzJo21CQXFYEhYL7An+i80xL6ZE8Oodwx1qW8zLfVjyvzTRkQMy6MWxx1RSX1V3+EZ+URtwbaEyjA/aX4atrPmT+E7Fx7HlIo4rV0ZplTEmVwWpaokQmnUQSRI8h2xJRenCHDjI+toSQTC6dgWhmAq9sZH1hX64yrKQRjAsmTCZbnSEeJhSs+MKFuaxsdcfyCEz9EauZOMdUAgYt4CqtyPE/cXjogIZhFgdl2Qv7G2PE5LZwYEUhm/z6lT3wT5H40xvaZh6xmEf8aNfxkwuffmxs6wdFTojCNgxLB5AsaGKaOPJcL0mhJeeLtlrE0ZVUZshCgit4lIg4i8ltc2SUQeE5GN4d+asF1E5CYR2SQir4rIyXnnXB0ev1FErs5rP0VE1obn3CQSPDmGco/DjWzwfUN7Eltgw94OUof5AqLBp9P6K7tjX6Ax9r2cGMa8E6lP3cDU9A8o8U8aUTHsjfrKGBnP4PTxTYlYUF0aYXZtWW4E+J0Lj+t3WnNGTSldme6/vDW5t1JszKkt57WdrTS0JcfalFFjJKdMfwmc26Pta8CfjTHzgD+H7wHOA+aFr6XAzyAQN+B64N3Au4DrswIXHrM077xzh3KPw5H8Svd7WpOHdaiFwaPTfpJdsX+iMfZ9MtZWAOLeIqamfsjU9H8S948fRXvg9V2tvL6rlc37gh8ax0wp5+i6cgRyBX8tCUaTc6dU8F+XLmTFl8/kqa+ezV1LTx1wje9zZ84h4xkSaRdjgr89R5WzJ5fiG8I4RoPvG3wTtCvKaLBoZjWeb7jr+e1jbcqoMWJTpsaYVSIyq0fzRcBZ4fbtwErgq2H7HcYYAzwrItUiMi089jFjTDOAiDwGnCsiK4FKY8wzYfsdwEeBFYd6D2PM7kJ+7tFge0sCWwge2IdpOrZACFfS6tyNa+3KtZd476Qqs4SYOaafs0eWbJWszrRHZ9pj9uRS7vrc6blp6uEm5D5r/pQBk3t/7bx38JV719CRcvH8IJaxOhbha+e9o0CfUlH6p7Y8xpnH1PGLv23hQ8fV845p4z8ecbTXEOuzAmSM2S0i2SfAkUD+z5AdYVt/7Tt6aR/KPQ4SRBFZSjCKZObMmYf4EUeWmx7fwK79XYdtaUNDhg77CVqdu/Gsvbn2Eu80qjNLiJriK4H0zJYWltz8N+763OndKlpcd/9rzFg1NGEcKLn3WfOn8F+XLtSKGMqokP/Mq516ZK79Py48jo//z7NccfMz3P6Zd7FoZk1flxgXFItTTW8LQ2YI7UO5x8GNxiwDlgEsXry4aKTnn5e/xH2vHHYDWiArhI/R6tyDZzWGjUKp9x6q3CuJmlljat9APLOlhZse38CJ06u7JU8vZMLu3uIO71p6amE+gKL0Q/4zb847Tsw98555q4lPvvsobv3rFq5Y9ixXnXoU112wYMzsHGlGO+xibzgVSvi3IWzfAczIO246sGuA9um9tA/lHkXPynUNnPejVYelGPqkaLMfYGf8WpqjPw3E0FiUun/HEamfUpf5WtGLYZZbnt7Sbf22r5CJoZDvKJUvtCvXNQx8sqKMIDVlUZa+dw7VJRF++bet/GXd3oFPOkwZbUF8AMh6il4N3J/XflXoCXoq0BpOez4KfEhEakJnmg8Bj4b72kXk1NC79Koe1zqUexQ12QflW/s6xtqUQ8InSZvze3bGr6UlugxPmsHYlLkf5IjUz6nL/G8iZsbAFyoiOtMe21sSlPQIVu4ZMjEURkpoFaUQVJZE+Pv3zqG+Ms7SO1Zz53PbCNwxxhcjNmUqIncROLfUisgOAm/RG4B7RORaYBtwWXj4w8D5wCYgAVwDYIxpFpHvAtkyBt/JOtgAnyfwZC0hcKZZEbYf0j2KnZtXbaahLUn6MHGe8UnQ7jxMm/N7fGkLGo1DufdBqtxLcUz92BrI4NKx9UZZ1GZGTSkN7clczUMoTMjE9pZEv7GJmsZNGWvKYg7XnjGbv6xr4N/vW8tTG/fx/Y+dQHVpdKxNKxgj6WW6pI9d7+/lWAP8Ux/XuQ24rZf2F4GD/PGNMU2Heo9i5sWtzWQOAw8anw7anD/S7tyPL8FoVkyEcu9cKjOX4FA7xhYeYDi9uT+RprUrA5BLxdYzZGIo9Ce0PYs+a6FhZayIR2zu+My7WPbUZv7r0fW8sn0/N15yImceUzfWphWEYnGqUXph5bqGohdDj3banftpcx7ASDCaEROl3D2fSvdjOBRfSrmYYw0qkUG+F1ZNaYQjqkvoynhBCSdLaO3KFMz783NnzuFbD7xOIu0eJLT506kApVGHRNrVElLKmLD8he1UxiMsPXMO97y4g6tue54TjqziwydMo7IkwsffXVye+YeCCmIRc919r461CX3i0Uqbcx/tzoMYCTJZiIlT4V5ApXsxNlVjbGHviMDJM2toaE+ypzVJZy+5GkWgxLGYXB6jPOawpbGT9pTLlsZO6ipiVJZEqCmL8cg/F84DtL/YxOvuf23AVG+KMtpMrynlC2fPZdXGfTy5fh8b9rbzwQX1XPHOGdjW6GaUKhQqiEXKTY9vYEdr8ZVe8Wihzfk97c7DGAnsE1NKpfsRKtyLsCnu4N0jq+K59bpkH6NEY6CqNEJ5zGFDQwe2gG0Jrm/YtT/JtBGqZ9hXbOJIrVsqynCJ2Bbvn1/PSdOreWDNLh58dTe7W5PceMmJzJ1SPtbmHTJa7aIIWbmugf/7+MaxNqMbLo00R25mZ/xa2iL3YSSFZcqpynyC6cnbqHY/VfRiaAl876MnMKOmlKbOFH4f09FRW4jYNsYYIraQ/c8SQQT2tqVGVYwGk+pNUcaSyeUxPn36LC47ZTqbGjo4/6an+OnKTaTcw6tahgpiEXLdfa8Oy/GjkLjSQFPkJ+yMf5Z2548YSWOZSqozV3Nk8jaq3SVYFPcvwYgtxBwLS+C6+1+jpTNFY0ca6WNWZ05tGd+58Dg60h71FTF8TC6nqDGGjO+Pqhj1VkJqoATiijLaiAiLZtbw2L+cydnHTuEHj6znzB88wS1PbaYz5Y61eYNCp0yLkGKYKs3Iblqde+i0/wIS/MqzTDVV7scod8/HIj7GFg4OR4LcpK7n41hQXRKhK+PheoaoY5HxgmlT3wRONLYV5BE91JL3wwAAFDFJREFUa/4UZqwKpiqPqCqhsSNF2vOxLWHOpLJRF6OBUr0pSrHw+BsNnHlMHUdUl7ByfQPfe+hN/r8/beD0oydz2pzJlMYOyE6xOeCoIBYZNz2+YUzvn5EdoRCuBAnEwjaTqMxcSrl3DhaDK5pbLFiW5GI4DUJ70qWyJEIsYoGBmZNK2bU/GdQbNAbLklxIQ9bzM2ILs2vLcp6fmmBbUQZm7pRy5k4pZ1tzgifXN/DndQ2s3LCP+VMrWDSjhmOmFt/MkgpikZANvH5mc9OY3D8tb9Pq3EPCXgUSCIjt11HlXka590GEyABXKE4yoRhGw7XAxo4UlSUR6iti7NjfxZ7WJJ7v45sgPjEmQtr1uHnVZu5aeuqAVSkURemfmZNK+dRps9jTluTFrc2s2dHK67vaKI3abNzbwcUnH8miGdVIX2sYo4gKYhGQDbzuSGZG/d5p2UxrZDkJ+2+5NsefSqV7GeXe2YetEGbJrsUGU6RCOpwidWyLeXXlbNrXgRdOl0YsAQNNnWlcL8iyo1OVilIYplbGueDEIzjv+GlsbGjn5W37uefF7fzq2beZOamU806YynnHT2Ph9KoxE0cVxCLgm/e/xvaWrlG9Z0o20hpZTpf9XK7N8Y+kyr2cMu8sBLufsw8fgqlQ8IGM5xOP2DkvzW9+eAFfXP4yXRkPxzrgX+b75rBJlacohxu2JcyfWsn8qZVcsHAaj6zdw0Nrd3PrU1u4+cnNHFldwjnHTeX8E6Zy8swarFGMaVRBHGNuenzDqIphynqT/c5ykvbqXFvEn0mVewWl3hnjRgiz5Ocf9g2URCymVMRzU59Rx6Ir7eEbkxNPDEQddcBWlJGmMh7h8nfO4PJ3zqA1keGxN/fyyGu7+fVzb3PbX7cwpSLGRScdwSWnTGf+1JEP61JBHGN+PkrVDJLWWlqd5STtNbm2iD+bqswVlPqnIxMgAkcE5tVXdlsHnDelgq1NHbR1uaQ9n6htUVkWYdbk4lvwV5Txxp3PbTuo7ez59Zx+dC3r97Szdmcrtz29lf95agtHVMc5eWYNC6dXUxZzRsRDVQVxjFi5roHr/rCWRC+pwwqFwZC01tDqLCdlv5Zrj/rzqMpcSYn/LqTXusmHL33lKbUE4o51UGLsrCfp1CqnoMm6FUUZOvGIzcIZ1SycUU1nymXNjv28tK2FB1/dzYq1ezh2agV1FTHOOraOiF24H/MqiGPAynUNfOXeNTR2pEfk+oEQvkSrcxcpe12uPeofS3VmCXH/lHEnhALEIhbzplSwp7WLxo50zqHGEnAsiymV8YMSY/eXQ1RRlLGnLOZw+tG1nH50Lbtbu3h5235e3r6fv7/jRSaXRfnooiO59JTpvGPa8KdUVRDHgJtXbaatq/AepQZDl/U8rZHlpK0Dqd9i3vFUuVcS9xeOOyHMUhGziYYOM/WVcWxLaElkAkcaJxDDinjgMdszMbZ6kirK4cG0qhKmnRA43UyrinPv6h3c8cxWbn16CwumVfLJU48aVnJxFcRRZuW6Bl58uzkXH1cIDD4J6xlaI3eTsQ6sSca9E6lylxD3TyjYvYqR6dVxvvfR4DNmR3qza8u5ISydpImxFWV8YVvCBxbU84EF9TR3pvnjml3c8+J2/v2+tdz9wja+/7ETWXDEoY8YVRBHkWy8YaHE0OCRsJ+m1bmbjHVgcTrunRKOCMd3RhUB5k+tYMWXz8y19TbS66vOoKIohy/5DjkR2+Lj75rJqztaeXDtbj7y30/z2TNm86/nHItzCGuMKoijyA0r3mTX/uGHWBg8Ou0naXXuwbV25NpLvHdRlbmSmDlm2PcoFqwwFMKxhYxnEIKsMzVlUaKOzVfPnd/v+bpGqCgTAxFh4Yxq5tWXc8czb3Pzqs2cc3wQyzhYVBBHiZXrGli/t2NYVSwMLp32X2h1fotr7c61l3qnU5W5gqg5eviGFgHTq+OUxxw60143AcumtztUYdM1QkWZGCQzHk9tbGRbc4JPnz6LRTOqD+l8FcRR4sZH1g1ZDA0ZOuzHaXV+i2c1hI1CqfdeqtzLiZpZhTJzzLn4pGn83ytP7nWfCpuiKKmMR1NnmsaOFE2daZo6UjR1pGnsTOfKTF2xeAbfumDBIaeAU0EcJTY3dh7yOT4pOuw/0eb8Ds9qDBqNRZn3Pqrcy4mYGQW2cvQRgoD58pjDZ8+YzRc/MH6mexVFGRpp16cprFuaFbymzuBve4/aihVxh8llMd4xtYLJ5THqK2Jcf+FxQ0r5poJYhPgk6XBW0Or8Hl9agkZjU+adTZV7GRFzxNgaWAAs4NipFXz13Pk66lOUw5zBZo1JuR4NbSka2pM0tKXY25Zkb3vwN/e+LUlbsrvo1ZbHmF1byjtnTWJWbRmza8uYNbmMoyaXUhYrnIypII4SsyeXsm5vR7/H+CRodx6mzbkPX1qDRuNQ7n2AKvcyHFM/CpYWHgEcS5g7pVwFUFHGIRnPp7Ejxd62rLglc9t721Ph+yQtiYPjrx1LqK+MM6Uyxpy6Mk47ejL1lXFmTipldm0getkY4pFGBXGU+Np57+Affv0iSffglUSfTtqcP9Lu/AFfQtE0ESq8c6h0L8ExdaNs7dBwLJhbV56rOK8oyvgjkXLZ3pJgW3MX25sT7GlL8o0/rO2WSB8CD/G6ihj1lXGm15RyylE11FfGqa+MMaUyTn1FsF1TGh3Vihb9oYI4Spw1fwo//+RiPv3LF3JtHu20Ow/Q5tyPkSBzipgo5d55VGYuwWHSWJnbJ/PryxCxcmuisyeXqgAqyjjF8w1725Jsa06wvTnB9pZELuWkAFOr4hw7tYIz5tbmxC472ptcFhtyxpixQgVxDPBopc25j3bnIYwEcYli4lS4F1DpfhSbQ3MVHilijkVFzD6oQoSiKOObvW1JHnx1F9ubu3JFtctiDjMnlXLKzBpmTC7lyOoSYk5QLm4kKk+MBRNOEEXkXODHgA3cYoy5YbTu/aMnXqA9dhst8hBGUoE9poRK90Iq3IuwGfl6X72ha3yKomTJeD63Pr0FYwynHFXDjEmlzJxUSk1pZMwq2Y8WE0oQRcQGfgJ8ENgBvCAiDxhj3hjJ++5s28mNf72RBxpuxljBdINlyqhwP0ql+xEsRrf2XmVcQxwURemd5s409RGb5UtPZe6UiVUXdEIJIvAuYJMxZjOAiCwHLgJGRBDf3v8233/6+/zilV+Q9gIhdKhkkv8xYqnzsRiZBNPz69WxRVGUoeH6hl9e884JJ4Yw8QTxSGB73vsdwLt7HiQiS4GlADNnHvrc+FvNb/GfT/0nd7x6B64fxNPUldbxsXmfZ+36d+N5UZrc9LCSfJdGbUqjNvOmVOj6nqIowyL/mRedOndCiiFMPEHsbQL8IFUyxiwDlgEsXrx40Kq1oWkD31v1Pe5ceyee8QCYVj6Nr77nqyw9ZSklkZJcPk7XayPtGaJOUNR2amWUR19vIJHxEAKXZUsEyxLm1Jbp2p6iKCNG/jMvNm2eiRawCv3hxEQTxB1Afr6z6cCu4V709YbX+e6q7/LbN36LbwKPrOmV0/n6GV/nM4s+Q9yJ547VfJyKohQz86dWFE1c4Ggz0QTxBWCeiMwGdgJXAh8f6sXW7FnDfzz5H9y37r5c21FVR/GN936Dq0+6mqgdHbbBiqIoo0lkgo4OYYIJojHGFZH/BTxKEHZxmzHm9UO9zupdq/n2ym/z4MYHc21H1xzNN8/8Jp848RM41oTqVkVRlHHBhHtyG2MeBh4eyrnP7niW61dez5/e+lOu7djJx3Ldmdex5Pgl2JZdKDMVRVGUUWbCCeJQWLV1FdevvJ6Vb6/MtR1Xdxzfet+3uHTBpVgycacYFEVRxgsqiAOwvnE977v9fbn3C+sXcv1Z13PRsRepECqKoowjVBAHoCMdVJ9YPG0x33rft7jgmAvGffoiRVGUiYgK4gCURcv43Sd+x4eO/pAKoaIoyjhGBXEA5tfO55y554y1GYqiKMoIo4tgiqIoioIKoqIoiqIAKoiKoiiKAqggKoqiKAqggqgoiqIogAqioiiKogAqiIqiKIoCqCAqiqIoCqCCqCiKoiiACqKiKIqiACqIiqIoigKoICqKoigKoIKoKIqiKACIMWasbShqRGQf8PYQTq0FGgtsTiFR+4aH2jc8it0+KH4bD9W+RmPMuQMdJCKPDOa48YgK4gghIi8aYxaPtR19ofYND7VveBS7fVD8Nha7fYcjOmWqKIqiKKggKoqiKAqggjiSLBtrAwZA7Rseat/wKHb7oPhtLHb7Djt0DVFRFEVR0BGioiiKogAqiIqiKIoCqCAWHBE5V0TWi8gmEfnaKN53hog8ISJvisjrIvKlsH2SiDwmIhvDvzVhu4jITaGdr4rIyXnXujo8fqOIXF1gO20ReVlEHgzfzxaR58J73S0i0bA9Fr7fFO6flXeNr4ft60XknALaVi0i94rIurAfTyum/hORfw7/374mIneJSHys+09EbhORBhF5La+tYH0mIqeIyNrwnJtERApg3w/D/8evish9IlKdt6/Xvunre91X/w/Hvrx9XxERIyK14ftR778JhzFGXwV6ATbwFjAHiAJrgAWjdO9pwMnhdgWwAVgA/AD4Wtj+NeDGcPt8YAUgwKnAc2H7JGBz+Lcm3K4poJ3/AtwJPBi+vwe4Mtz+OfD5cPsfgZ+H21cCd4fbC8J+jQGzw/62C2Tb7cBnw+0oUF0s/QccCWwBSvL67dNj3X/AmcDJwGt5bQXrM+B54LTwnBXAeQWw70OAE27fmGdfr31DP9/rvvp/OPaF7TOARwmSgtSOVf9NtNeYGzCeXuE/vEfz3n8d+PoY2XI/8EFgPTAtbJsGrA+3bwaW5B2/Pty/BLg5r73bccO0aTrwZ+Bs4MHwS9qY93DK9V/4MDgt3HbC46Rnn+YfN0zbKgkER3q0F0X/EQji9vCh54T9d04x9B8wi+6CU5A+C/ety2vvdtxQ7eux72LgN+F2r31DH9/r/v79Dtc+4F5gIbCVA4I4Jv03kV46ZVpYsg+tLDvCtlElnB5bBDwH1BtjdgOEf6eEh/Vl60h+hh8B/wb44fvJwH5jjNvLvXJ2hPtbw+NHyr45wD7gFxJM6d4iImUUSf8ZY3YC/wVsA3YT9Mdqiqf/8ilUnx0Zbo+krZ8hGDkNxb7+/v0OGRG5ENhpjFnTY1cx9t+4QgWxsPQ2Pz+qcS0iUg78DviyMaatv0N7aTP9tA/XrguABmPM6kHY0N++kepjh2Dq6mfGmEVAJ8F0X1+Mdv/VABcRTOUdAZQB5/Vzr9Huv8FwqDaNqK0i8g3ABX6TbTpEOwpun4iUAt8AvtXb7kO0Y8yfR4cbKoiFZQfB3H+W6cCu0bq5iEQIxPA3xpjfh817RWRauH8a0DCArSP1Gd4DXCgiW4HlBNOmPwKqRcTp5V45O8L9VUDzCNq3A9hhjHkufH8vgUAWS/99ANhijNlnjMkAvwdOp3j6L59C9dmOcLvgtoaOJxcAnzDhfOIQ7Guk7/4fKkcT/OhZE35XpgMvicjUIdg3Yv03bhnrOdvx9CIYZWwm+AedXXw/bpTuLcAdwI96tP+Q7g4OPwi3P0z3Bfrnw/ZJBGtpNeFrCzCpwLaexQGnmt/S3SnhH8Ptf6K7U8g94fZxdHd82EzhnGqeAo4Nt78d9l1R9B/wbuB1oDS85+3AF4qh/zh4DbFgfQa8EB6bdQo5vwD2nQu8AdT1OK7XvqGf73Vf/T8c+3rs28qBNcQx6b+J9BpzA8bbi8ATbAOBV9o3RvG+ZxBMh7wKvBK+zidY5/gzsDH8m/2iCPCT0M61wOK8a30G2BS+rhkBW8/igCDOIfCE2xQ+XGJhezx8vyncPyfv/G+Edq+ngF5zwEnAi2Ef/iF8uBRN/wH/AawDXgN+FT64x7T/gLsI1jQzBCOSawvZZ8Di8PO+Bfw3PZyehmjfJoI1t+z35OcD9Q19fK/76v/h2Ndj/1YOCOKo999Ee2nqNkVRFEVB1xAVRVEUBVBBVBRFURRABVFRFEVRABVERVEURQFUEBVFURQFUEFUFEVRFEAFUVEKRlhy6XEReUVErhCRL4epuPo7Z2teeZ+/DXDsYhG5qZA2K4pyAGfgQxRFGSSLgIgx5iQIxA74NZAYzMnGmNMH2P8iQeIARVFGAB0hKko/iEiZiDwkImskKMx7RVgsdp2IPB0WXX1QRKYQiN9J4QjxSwRJuJ8QkScGea+O8O/dInJ+XvsvReQSETlLDhRW/nZYXHaliGwWkS/mHf/N0L7HJCgk/JVC9omijFdUEBWlf84FdhljFhpjjgceAf4H+AjwXmAqgDGmAfgs8JQx5iRjzI8JEin/nTHm7w7xnsuBKwDCCuzvBx7u5bj5BDUR3wVcLyIREVkMXEIwWv0YQeouRVEGgQqiovTPWuADInKjiLyXIMHzFmPMRhPkPfz1CNxzBXC2iMQISjytMsZ09XLcQ8aYlDGmkaCiRD1BTtv7jTFdxph24I8jYJ+ijEtUEBWlH4wxG4BTCITx+8CFjHBNOWNMElhJMPq7gmDE2BupvG2PwCegtxp4iqIMAhVERekHETkCSBhjfk1Qsf50YLaIHB0esqSf09uBiiHeejlwDcG07KOHcN7TwEdEJB4Wi/7wEO+vKBMO9TJVlP45AfihiPgEJXo+D9QCD4lII4EAHd/HucuAFSKyewjriH8iqG/5gDEmPdiTjDEviMgDBDX73ibwSm09xHsryoREyz8pyjAQkbOArxhjLhhrW7KISLkxpiOMgVwFLDXGvDTWdilKsaMjREUZfywTkQUERYJvVzFUlMGhI0RFGQVE5DmCCvf5fMoYs3Ys7FEU5WBUEBVFURQF9TJVFEVRFEAFUVEURVEAFURFURRFAVQQFUVRFAWA/x8nuG/X+JThew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ata:image/png;base64,iVBORw0KGgoAAAANSUhEUgAAAcQAAAGoCAYAAADYaZU+AAAABHNCSVQICAgIfAhkiAAAAAlwSFlzAAALEgAACxIB0t1+/AAAADl0RVh0U29mdHdhcmUAbWF0cGxvdGxpYiB2ZXJzaW9uIDMuMC4zLCBodHRwOi8vbWF0cGxvdGxpYi5vcmcvnQurowAAIABJREFUeJzs3Xmc1NWd6P3Pt9au3ruBZkcgtqJgRGzUJIRgNK4ZSSYmYsboZBEUM2ZmHnOTPPeZJGNm7pPcyXOT+IwgRJMxyXWLmhGNSoxK0HGjAVEQlFVoaGi6eu/a63fuH79fFdUL9EJXV3X39/16tVV16recbuz69jnne84RYwxKKaXUWOfKdQWUUkqpfKABUSmllEIDolJKKQVoQFRKKaUADYhKKaUUoAFRKaWUAjQgKqWUUoAGRKWUUgrQgKiUUkoB4Ml1BUYAXcpHKTUaSK4rkO+0haiUUkqhLcRR47evf8i2Qy38195GYgmLgM/NRyYUs+pvFlDk139mpZTqi+ji3n3K+x/Qh8FO/nrVawQ7Y0wuK2B8sZ+OaIL9jZ1MKi3g7qVzuWLupFxXUymVW9pl2gcNiH3L6x9QKJbgr1e9xofBEF9YMI1zJpcgYv9/fzDYycbdjew82sb/+/nzWHbRjBzXVimVQxoQ+6ABsW95+wMyxvB3D2/l2XfrueVjM6meWNLjmHjS4n+/+SEfHOvguvOncMnscXz5Yg2MSo1BGhD7oEk1I9gTWw7zzDv13HXl2b0GQwCv28VNF5/BnEklrNt2hP/a0zjMtVRKqZFBA+IIlbQM9768h3lTS7n9Ux855bEet4svXzyDuVNK+eO79az5y95hqqVSSo0c2mXat7z7AT305kHePdzKw28d5MaLZnDe1LJ+nZe0DI/VHuLdw63cdcVZfPPT1VmuqVIqj2iXaR80H38EMsaw8YPjjCvyMXdKab/Pc7uEL9VM58yqYn76pw+IJQ3/cHl1OglHKaXGMg2II9Ce4x0cbgnz+Qum4hpgMHO7hJ9+8Xw8LuGeF3dTWuDhG5+cnaWaKqXUyKFjiCPQ63uDlPg9XDC9fFDnP7rpEOdPL2fulFL+x7M7+clzu4a4hkopNfJoQBxhGjuifHCsnQtmlONxD/6fzyXCX18wjdKAl0c2HaQ1HB/CWiql1MijAXGEeXrbESwD82dUnPa1Aj43yxbOoDUc57//4d0hqJ1SSo1cGhBHmCe3HGZKeQGTSguG5HozKgv59JwqnnmnnuferR+Sayql1EikAXEE2X2snXcPt3LB9NNvHWb61FlVzJtayj89tZ2mztiQXlsppUYKDYgjyJNbD+N2CecPMpnmZFKZp63hON9/ajs6N1UpNRZpQBwhLMvw1NbDLK4eT3EWtnOaM6mUv7/8LJ55p54/bD085NdXSql8pwFxhNh6qJkjrRGumz8la/e47VMf4aKZlXz/qR0cDIaydh+llMpHGhBHiGfeqcfncXH5OROzcv2H3jzIo5sOseTsCSQsi7+5/w3iSSsr91JKqXykAXEEsCzDs+/Ws+SsCZQUeLN6r/JCH5+bP5VDzWH+/xd3Z/VeSimVT3Tptjz30JsH2d/YybG2KBVFPh5682DW7/nRaeV8cKydf395D4uqJ3DRrMqs31MppXJNW4gjwDt1LXjdwpxJve95mA1/9dEpTK8s5B8efVtXsVFKjQkaEPOcZQw7jrRx9sQS/B73sN3X73Xzi2UXcLQtwg/X7Ri2+yqlVK5oQMxzdU0hOqIJ5k7p356HQ2n+9HL+7tNn8oeth/njO7qKjVJqdNMxxDy362g7LoGzJg5fd2nKQ28eZFyRn2kVAe76/TYONYUoDXj58sUzhr0uSimVbdpCzHO7jrZzxrgiAr7h6y7N5HYJX7pwOgnL4oktdbqKjVJq1NKAmMfqmkMcbYsMazJNb8aX+Ll63mR2N3Tw5v6mnNZFKaWyRQNiHnt5VwNgL6uWaxfPqqS6qpjnttez73hHrqujlFJDTgNiHntxVwPjinyML/bluiqICF9YMA2Py8U3H9pKJJ7MdZWUUmpIaUDMU6FYgtf2BpkzqQQRyXV1ACgNePlSzTTeq2/jv/9Bd8VQSo0uGhDz1Ku7G4klLOZMzn13aaazJ5XyrcuqeWJLHb8bhlVzlFJquOi0izz10q4GSvwezhhXmOuq9PCty6p5p66FHzy1nWK/m89fMC3XVVJKqdOmLcQ8ZFmGF3c1sPisCXhc+fdP9MimQ3zqrCpmjiviHx/dxrd/vy3XVVJKqdOWf5+2iu1HWjneHuWyc6pyXZWT8nlc3PyxmcwaX8Tjm+u49+U9OqaolBrRNCDmoRd3NiACS87O34AIdlC85eMzOW9aGf+2/n3+/tG3NftUKTViaUDMQy/uOsaCGRVUFuV+ukVfvG4XN9RM59tXns1Tbx/hhjWvc6wtkutqKaXUgGlAzDNHWyNsP9yW192l3YkIFYU+brp4Bjvr2/nM//oL/9+f3s91tZRSakA0IOaZF3cdA+CyORNzXJOBO3dKGSs+NRsR4f5X9vNOXUuuq6SUUv2mATHPPL/9KLPGF3HWxOJcV2VQJpcFuPWTsynwuvibX77J5g917VOl1MggmhnYp2H5AT305kFC0QT/47mdfLJ6AlfOnTQct82allCMx2oPUd8a4ec3zOfq8ybnukpKjXX5seRVHtMWYh7ZebQNy8C8HGwGPNTKC308cfvHmTullJUPbWHVhj1Ylv7xpZTKXxoQ88j2w21UFHqZUl6Q66oMifU7jrF0/lTmTSnjfz7/Plf8bCP3bdib62oppVSvNCDmiXAsyZ6GDuZNKcubxbyHgtftYtnC6Xz+gql82NTJL17czfPbj+a6Wkop1YMGxDyx62gbSWOYO3Xkd5d2JyIsnFnJNy+tprLIx22/28x3n3iHps5YrqumlFJpmlTTt2H5AS35t5dpCce564qzcY2iFmJ3CcuivjXCfX/ZS5HPw9cXzeKWj88cEYsQKDXCjd4PliGiAbFvWf8Bbf6wmS+sfo1rz5vMJ84cn+3b5YVjbRH+vPMYO4604XYJ15w3mRsXTueS2eNwufT3Vqks0F+sPmhA7FvWf0DLf1PLK7sb+W9XnY3f48727fLK0bYImw40seNwK22RBGeMK+SLF07jsx+dwszxRbmunlKjiQbEPmhA7FtWf0B7Gjr4zM/+wpKzqvjMuSNvdZqhEk9abD/cyqYDzRwIdgJwzuRSFleP52MfGcd5U8sYV+zPcS2VGtE0IPZBA2LfsvYDMsZw5yNv86cdR/m/rjibYr/u1wz2pP53D7ey62g7B4Mhks7/oyUFHiaXFXDZORO5YHo5F82qpLxQxx6V6icNiH3QgNi3rP2A/ufzu1i1YS93XlbNpNLRMfdwqMUSFgebQhxtDVPfGqG+NUJjR5SEZRCBcyaVcvHsSi6aWcncKWVMrwyMqmkrSg0h/cXogwbEvg35D6gjmmD1hj3c+/JevnzxDP71c/N4+K1DQ32bUSuetKhrDrO/sYN9jZ0cDIZIWCdakedOLuWcyaVMLC2gsshLeaGPikIfxX4Pfq8Lv8eF3+NOP/e5XRpE1Vig/5P3QQNi3wb8A3r7UAtNnVESSUPSMiQsQzie5GhrhD0NHTy3vZ540nDB9HK+cOG0UT3NYjgkkhZH2yIcaYlwpDVMfUuYY21RYkmr39fweTICpceF32sHSr/Xed0tiGYe63ELLrG/3C7BJeByCW6nzH5ul6WOESD1zy5I+qMq9X9CKkCfeN3tESHzf5vM43s7JrMcpzzzXpn36a1eKn/MHl/EGeMGlXCm/5p90IDYBxF5HhjMXIjxQOMQV2coaf1Oj9bv9OR7/SD/6zjQ+jUaY67KVmVGAw2IWSIitcaYmlzX42S0fqdH63d68r1+kP91zPf6jUS6dJtSSimFBkSllFIK0ICYTWtzXYE+aP1Oj9bv9OR7/SD/65jv9RtxdAxRKaWUQluISimlFKABUSmllAI0ICqllFKABkSllFIK0IColFJKARoQ+3TVVVcZ7PVM9Uu/9Eu/RvJXv4zSz7x+0YDYh8bGfF7KUCmlhtZY/szTgKiUUkqhAVEppZQCshwQReQfRGSHiGwXkYdFpEBEZonImyKyW0QeFRGfc6zfeb3HeX9mxnW+55S/LyJXZpRf5ZTtEZHvZpQP+B5KKaXGNk+2LiwiU4E7gXONMWEReQxYBlwD/MwY84iI3Ad8HVjtPDYbY84UkWXAT4AbRORc57y5wBTgzyJylnObe4HPAHXAJhFZZ4x5zzm33/cY6PcWj8epq6sjEokM6mejeldQUMC0adPwer25ropSagzKWkDMuH5AROJAIVAPfBr4svP+g8APsYPVUuc5wOPAv4u9DfhS4BFjTBTYLyJ7gIuc4/YYY/YBiMgjwFIR2TnQe5gBLuhaV1dHSUkJM2fOTO9Urk6PMYZgMEhdXR2zZs3KdXWUUmNQ1rpMjTGHgZ8CB7EDYSuwGWgxxiScw+qAqc7zqcAh59yEc/y4zPJu55ysfNwg7tGFiCwXkVoRqT1+/HiP7y0SiTBu3DgNhkNIRBg3bpy2upXKgb4+88aKrAVEEanAbpHNwu7qLAKu7uXQVOust+hihrD8VPfoWmDMWmNMjTGmZsKECb2cggbDLNCfqVK50Z/PvLEgm0k1lwP7jTHHjTFx4Eng40C5iKS6aqcBR5zndcB0AOf9MqAps7zbOScrbxzEPZRSSo1x2QyIB4FLRKTQGQu8DHgPeBm43jnmFuAp5/k65zXO+y85Y3vrgGVOhugsoBp4C9gEVDsZpT7sxJt1zjkDvYdSSqkxLptjiG9iJ65sAd517rUW+A7wj05yzDjgAeeUB4BxTvk/At91rrMDeAw7mD4P3GGMSTpjgN8E1gM7gcecYxnoPUa7aDTK5Zdfzvz583n00Uf5+c9/TigUOuU5M2fOTK9Y8fGPf/yUx9bW1nLnnXcOWX2VUioXspplaoz5AfCDbsX7OJElmnlsBPjiSa7zr8C/9lL+LPBsL+UDvkc2bdjVwJqN+zjUHGJ6RSErFs9myZyqYbv/1q1bicfjvP3224Ad7G666SYKCwv7df5rr712yvdramqoqak57XoqpVQu6Uo1WbZhVwPfX7eDhvYI5QEvDe0Rvr9uBxt2NZzWdTs7O7n22ms5//zzmTdvHo8++ijPP/88c+bMYdGiRdx555189rOfpaGhgZtuuom3336b+fPn84tf/IIjR45w6aWXcumll/brXsXFxQDccMMNPPvsib8//vZv/5YnnniCDRs28NnPfhaAH/7wh3zta19jyZIlzJ49m3vuuSd9/I9+9CPmzJnDZz7zGW688UZ++tOfntbPQCk19Bo7ormuQs5oQMyyNRv34XULhT4PIvaj1y2s2bjvtK77/PPPM2XKFLZt28b27du56qqruPXWW3n66ad55ZVXOHr0KABVVVXcf//9fPKTn+Ttt9/mW9/6FlOmTOHll1/m5ZdfHtA9ly1bxqOPPgpALBbjxRdf5Jprrulx3K5du1i/fj1vvfUW//zP/0w8Hqe2tpYnnniCrVu38uSTT1JbW3ta379SKjvqW8fu1CcNiFl2qDlEwOvuUhbwuqlrPvUYXl/OO+88/vznP/Od73yHV155hf379zNr1iyqq6sREW666abTun5vrr76al566SWi0SjPPfccixcvJhAI9Dju2muvxe/3M378eKqqqjh27BivvvoqS5cuJRAIUFJSwl/91V8Nef2UGiobdjVw49o3WPSTl7hx7Run3aOjRgYNiFk2vaKQcDzZpSwcTzKton/jdydz1llnsXnzZs477zy+973vsW7duqzP4ysoKGDJkiWsX7+eRx99lGXLlvV6nN/vTz93u90kEgk0mVeNFNka5lD5TwNilq1YPJt40hCK2UEhFEsQTxpWLJ59Wtc9cuQIhYWF3HTTTdx111289tpr7N+/n7179wLw8MMPn/TckpIS2tvbB3XfZcuW8etf/5pXXnmFK6+8su8THIsWLeLpp58mEonQ0dHBH//4x0HdX6lsy9Ywh8p/2V7LdMxbMqeKu7F/yeqaQ0wboizTd999l29/+9u4XC68Xi+rV6+msbGRa6+9lvHjx7No0SK2b9/e67nLly/n6quvZvLkyQMeR7ziiiu4+eabue666/D5fP0+b+HChVx33XWcf/75nHHGGdTU1FBWVjageys1HA41hygPdF1gfiiGOVT+E+3KOrWamhrTPQFk586dnHPOOTmqUf9s2LCBn/70pzzzzDO5rkpaR0cHxcXFhEIhFi9ezNq1a1mwYEGXY0bCz1aNbjeufYOG9giFvhPthVAsQVVJAQ8vvySHNTtt/RpT8U+uNtH63dmuy3Dr1/euXaZq2Cxfvpz58+ezYMECvvCFL/QIhkrlg2wNc6j8p12mo9SSJUtYsmRJn8ddfPHFRKNd5x399re/5bzzzhvyOj300ENDfk2lhlq2hjlU/tOAOEjGmFGxO8Obb76Z6yqkafe9yhdL5lRpAByDtMt0EAoKCggGg/oBPoRSGwQXFBTkuipKqTFKW4iDMG3aNOrq6hjLG2lmQ0FBAdOmTct1NZRSY5QGxEHwer3MmjUr19VQSik1hLTLVCmllEIDolJKKQVoQFRKKaUADYhKKaUUoAFRKaWUAjQgKqWUUoAGRKWUUgrQgKiUUkoBGhCVUkopQAOiUkopBWhAVEoppQBdy1QpNcw27GpgzcZ9HGoOMV33GlR5RFuISqlhs2FXA99ft4OG9gjlAS8N7RG+v24HG3Y15LpqSmUvIIrI2SLydsZXm4j8vYhUisgLIrLbeaxwjhcRuUdE9ojIOyKyIONatzjH7xaRWzLKLxSRd51z7hFnx97B3EMplX1rNu7D6xYKfR5E7EevW1izcV+uq6ZU9gKiMeZ9Y8x8Y8x84EIgBPwB+C7wojGmGnjReQ1wNVDtfC0HVoMd3IAfABcDFwE/SAU455jlGedd5ZQP6B5KqeFxqDlEwOvuUhbwuqlrDuWoRkqdMFxdppcBe40xHwJLgQed8geBzznPlwK/MbY3gHIRmQxcCbxgjGkyxjQDLwBXOe+VGmNeN/bW9b/pdq2B3EMpNQymVxQSjie7lIXjSaZVFOaoRkqdMFwBcRnwsPN8ojGmHsB5TI2mTwUOZZxT55Sdqryul/LB3KMLEVkuIrUiUnv8+PEBfJtKqVNZsXg28aQhFEtgjP0YTxpWLJ6d66qNaZmfebmuSy5lPctURHzAdcD3+jq0lzIziPLB3KNrgTFrgbUANTU1fV1TKdWHzMzSEr8HYwyt4TjTNMs0L2R+5vknV4/Zz7zhmHZxNbDFGHPMeX1MRCYbY+qd7spUelkdMD3jvGnAEad8SbfyDU75tF6OH8w9lFJZksos9bqF8oCXcDxJPGn40dJ5GghVXhmOLtMbOdFdCrAOSGWK3gI8lVF+s5MJegnQ6nR3rgeuEJEKJ5nmCmC98167iFziZJfe3O1aA7mHUipLNLNUjRRZbSGKSCHwGWBFRvGPgcdE5OvAQeCLTvmzwDXAHuyM1K8CGGOaRORHwCbnuLuNMU3O89uB/wACwHPO14DvoZTKnkPNIcoD3i5lmlmq8lFWA6IxJgSM61YWxM467X6sAe44yXV+Bfyql/JaYF4v5QO+h1IqO6ZXFNLQHqHQd+LjRjNLVT7SlWqUUlmlmaVqpNCAqJTKqiVzqrj7urlUlRTQGo5TVVLA3dfN1YQalXd0cW+lVNYtmVOlAVDlPW0hKqWUUmhAVEoppQANiEoppRSgAVEppZQCNCAqpZRSgAZEpZRSCtCAqJRSSgEaEJVSSilAA6JSSikFaEBUSimlAA2ISimlFKABUSmllAI0ICqllFKABkSllFIK0IColFJKARoQlVJKKUADolJKKQVoQFRKKaUADYhKKaUUoAFRKaWUAjQgKqWUUoAGRKWUUgrQgKiUUkoBWQ6IIlIuIo+LyC4R2SkiHxORShF5QUR2O48VzrEiIveIyB4ReUdEFmRc5xbn+N0icktG+YUi8q5zzj0iIk75gO+hlFJqbMt2C/EXwPPGmDnA+cBO4LvAi8aYauBF5zXA1UC187UcWA12cAN+AFwMXAT8IBXgnGOWZ5x3lVM+oHsopZRSWQuIIlIKLAYeADDGxIwxLcBS4EHnsAeBzznPlwK/MbY3gHIRmQxcCbxgjGkyxjQDLwBXOe+VGmNeN8YY4DfdrjWQeyillBrjstlCnA0cB34tIltF5H4RKQImGmPqAZzHKuf4qcChjPPrnLJTldf1Us4g7tGFiCwXkVoRqT1+/PjAvmullBphMj/zcl2XXMpmQPQAC4DVxpgLgE5OdF32RnopM4MoP5V+nWOMWWuMqTHG1EyYMKGPSyql1MiW+ZmX67rkUjYDYh1QZ4x503n9OHaAPJbqpnQeGzKOn55x/jTgSB/l03opZxD3UEopNcZlLSAaY44Ch0TkbKfoMuA9YB2QyhS9BXjKeb4OuNnJBL0EaHW6O9cDV4hIhZNMcwWw3nmvXUQucbJLb+52rYHcQyml1BjnyfL1/w743yLiA/YBX8UOwo+JyNeBg8AXnWOfBa4B9gAh51iMMU0i8iNgk3Pc3caYJuf57cB/AAHgOecL4McDuYdSSikldoKmOpmamhpTWzumx5mVUqNDbzkUPfgnV5to/e5s12W49et715VqlFJKKTQgKqWUUoAGRKWUUgrQgKiUUkoBGhCVUkopQAOiUkopBWR/HqJSahTZsKuBNRv3cag5xPSKQlYsns2SOVV9n6jUCKAtRKVUv2zY1cD31+2goT1CecBLQ3uE76/bwYZdDX2frNQIoAFRKdUvazbuw+sWCn0eROxHr1tYs3Ffrqum1JDQgKiU6pdDzSECXneXsoDXTV1zKEc1UmpoaUBUSvXL9IpCwvFkl7JwPMm0isIc1UipoaUBUSnVLysWzyaeNIRiCYyxH+NJw4rFs3NdNaWGhAZEpVS/LJlTxd3XzaWqpIDWcJyqkgLuvm6uZpmqUUOnXSil+m3JnCoNgGrU0oCo1Cii8wSVGjztMlVqlNB5gkqdHm0hKpXHBtLiy5wnCFDo8xCKJVizcZ+2EpXqB20hKpWnBtri03mCSp0eDYhK5amBrgyj8wSVOj0aEJXKUwNt8ek8QaVOjwZEpfLUQFt8Ok9QqdOjSTVK5akVi2fz/XU7CMUSBLxuwvFkny0+nSeo1OBpC1GpPKUtPqWGl7YQlcpjg2nx6eR8pQZHW4hKjSI6OV+pwdOAqNQoopv4KjV4WQ2IInJARN4VkbdFpNYpqxSRF0Rkt/NY4ZSLiNwjIntE5B0RWZBxnVuc43eLyC0Z5Rc619/jnCuDvYdSo4FOzldq8IajhXipMWa+MabGef1d4EVjTDXwovMa4Gqg2vlaDqwGO7gBPwAuBi4CfpAKcM4xyzPOu2ow91BqtNDJ+UoNXi66TJcCDzrPHwQ+l1H+G2N7AygXkcnAlcALxpgmY0wz8AJwlfNeqTHmdWOMAX7T7VoDuYdSo4JOzldq8LIdEA3wJxHZLCLLnbKJxph6AOcxlf42FTiUcW6dU3aq8rpeygdzjy5EZLmI1IpI7fHjxwfw7SqVWzpVQw1G5mderuuSS9medvEJY8wREakCXhCRXac4VnopM4MoP5V+nWOMWQusBaipqenrmkrlFZ2crwYq8zPPP7l6zH7mZbWFaIw54jw2AH/AHgM8luqmdB5T+eB1wPSM06cBR/oon9ZLOYO4h1JKqTEuawFRRIpEpCT1HLgC2A6sA1KZorcATznP1wE3O5mglwCtTnfneuAKEalwkmmuANY777WLyCVOdunN3a41kHsopZQa47LZZToR+IMzE8IDPGSMeV5ENgGPicjXgYPAF53jnwWuAfYAIeCrAMaYJhH5EbDJOe5uY0yT8/x24D+AAPCc8wXw44HcQymllBI7QVOdTE1NjamtHdPjzEqp0aG3HIoe/JOrTbR+d7brMtz69b3rSjVKKaUUGhCVUkopQAOiUkopBej2T0qpIabbT6mRSluISqkho9tPqZFMA6JSasjo9lNqJNOAqJQaMrr9lBrJNCAqpYaMbj+lRjINiEqpIaPbT6mRTLNMlRpi3bMsPza7ktf3NY2JrMslc6q4G3sssa45xLRR/v2q0UWXbuuDLt2mBiKVZel1CwGvm2BnlIb2GBOKfYwv9hOOJ4knje5RqHJBl27rg3aZKjWEumdZtoUTuATaIwnNulQqz2lAVGoIdc+yjCUtXGI/pmjWpVL5SQOiUkOoe5alz+3CMvZjimZdKpWfNCAqNYS6Z1mWBjxYBkoKPJp1qVSe04Co1BBaMqeKu6+bS1VJAa3hODPHFfOtT5/JrPHFtIbjVJUUaEKNUnlKp10oNcSWzKnqEfDuzFFdlFL9py1EpZRSCg2ISimlFKBdpkrlPd1fUKnhoS1EpfKY7i+o1PDRgKhUHtP9BZUaPhoQlcpjur+gOl2WseiMdea6GiOCBkSl8pjuL6gGyzIWwVCQfc37aIu25bo6I4IGRKXymO4vqAbKMhZN4Sb2N+8nGA5iGavvkxSgWaZK5TXdX1D1lzGGlkgLTeEmkibZ9wl9XEukXzsmjSpZD4gi4gZqgcPGmM+KyCzgEaAS2AJ8xRgTExE/8BvgQiAI3GCMOeBc43vA14EkcKcxZr1TfhXwC8AN3G+M+bFTPuB7KJVLp5pa0dvKN0qlGGNojbbSFG4iYSV6vL+3aS/3b7mfJ254Ige1G1mGo8v0W8DOjNc/AX5mjKkGmrEDHc5jszHmTOBnznGIyLnAMmAucBWwSkTcTqC9F7gaOBe40Tl2wPdQKpd0aoUajFSLcH/Lfho6G3oEw12Nu/jW89/i2oeu5cldT+aoliNLvwOiiJwhIpc7zwMiUtKPc6YB1wL3O68F+DTwuHPIg8DnnOdLndc471/mHL8UeMQYEzXG7Af2ABc5X3uMMfuMMTHsFuHSQd5DqZzRqRVqIIwxtEZaOdByoNdAuKNhB3c8ewdLH1nK83uex2CYWTYzN5UdYfrVZSoitwLLsbsgPwJMA+4DLuvj1J8D/w1IBc9xQIsxJvUvWAdMdZ5PBQ4BGGMSItLqHD8VeCOkrEvkAAAgAElEQVTjmpnnHOpWfvEg79HY7ftd7ny/zJgxo49vUanTc6g5RHnA26VMp1ao3rRF2wiGgsSteI/33jn2Dqs2reLlAy+ny2ZXzOa2mttYNnfZKa+b+Znnm3QmxsBYbCr0dwzxDuwW2ZsAxpjdInLKQQ0R+SzQYIzZLCJLUsW9HGr6eO9k5b21bk91fF/3P1FgzFpgLUBNTU2P95UaStMrCmloj1DoO/HrqFMrVKb2aDvBcJBYMtbjvdojtazetJpXD72aLjur8ixuX3g7V37kStwuNx7XqT/qMz/z/JOrx+xnXn8DYtRJSgFARDz0Eki6+QRwnYhcAxQApdgtxnIR8TgtuGnAEef4OmA6UOdcvwxoyihPyTynt/LGQdxDqZxZsXg231+3g1AsQcDrJhxP6tQKBZw8EBpjeOvwW9y76V7ePPxmuvzcCeeysmYll82+DJforLqB6m9A/IuI/N9AQEQ+A6wEnj7VCcaY7wHfA3BaiHcZY/5GRH4PXI895ncL8JRzyjrn9evO+y8ZY4yIrAMeEpH/BUwBqoG3sFt71U5G6WHsxJsvO+e8PJB79PNnoMag4VhYW6dWqO46Yh0EQ0GiyWiXcmMM/3Xov1i1aRWb6zenyz868aOsrFnJkplLekyXKPYVUxmoHND9x+qHYn8D4nexMzTfBVYAz+IkygzCd4BHRORfgK3AA075A8BvRWQPdqttGYAxZoeIPAa8BySAO4yxJ9mIyDeB9djTLn5ljNkxmHso1VvgA/j+uh143dIl+/NuGNJgpbtZqJTOWCfBcJBIItKl3BjDXz78C6s2rWLbsW3p8gWTF7CyZiWLZizqEggFocRfQmWgEp/bN2z1H+mkPw0kESkCIhmByA34jTGjftS/pqbG1NbW5roaKotS0x68bunSZVnodRG3TJexvVAsQVVJAQ8vvySr9777urkaFMeQUDxEY6ixRyC0jMVL+19i1aZV7Di+I11+0ZSLuOOiO7h46sVdAqFLXJT5y6gIVPQ2btivNBn/5GoTOvwBbteoyqrp1zfT3xbii8DlQIfzOgD8Cfj4wOulVH7JnPYAUOjzEIol2B8MUV1V3OXYoc7+PNm912zcpwFxDAjFQwRDQcKJcJfypJVk/d71rK5dzQfBD9Lln5j+CVYuXEnNlJoux7vFTXlBOeUF5bhdXReDV/3X34BYYIxJBUOMMR0ioilwalQ42bQHsLM9s5n9qVMuxqZwPEwwHCQU7/rvnLSSPLv7WVbXrmZv8950+ZIzlnD7wtuZP2l+l+M9Lg8VBRWUFZQNaRKN3XM4qlqI/dLfgNgpIguMMVsARORCINzHOUqNCKlpD0nLcLw9Sixp4RahqsSfXlg7W9mfOuVibIkkIgRDQTrjXbdjiifjPPPBM9xXex8HWg+kyy+ffTm319zOvKp5XY73urxUBiop9ZeOyTVHs6W/AfHvgd+LSGr6wmTghuxUSanhtWLxbL79+DaaQ3FcYv9dnLAM4XiSmy85g9f3NWUt+1OnXIwN0USUxlBjj0AYS8b4z13/yZrNa6hrqwPshJirzryK22puY874OV2O97v9VAYqKfH3uVCYGoR+BURjzCYRmQOcjf15scsY03OpBKXyQPeszY/NruT1fU0nzeJcMqcKyzIkrBMJZmV+N2UBL6/vaxqyBJre6JSL0S2aiBIMB+mIdfQof3zn4/xy8y+p76gH7ISYa6qv4faa2zmz8swuxwc8ASoDlRT5ioat7mPRKQOiiHzaGPOSiPx1t7eqRQRjjK4Yq/JKZtZmecDL/sYO3twfxOMSLGNobI/y7ce38W/Xn58OOvf8+QOCoa5/37VGk/jCMWKJ7O8lp7tZjD6xZIxgKEh7rL1LeTge5rH3HuP+LffT0Gkv3u4WN0vPXsryC5czq2JWl+OLvEWMKxxHgadg2OoOOg/xZD4FvAT8VS/vGUADosorazbuI5ZIEuxIEEtaJC2DZSBuGfweF8ZAcyjOT57flQ5C97+6H3BSCJzhGGMg2Bnn4lmluflG1IgUS8ZoCjf12KG+M9bJI9sf4YGtDxAMBwF7HPDzcz7P8guXM73sxKJbqTmEFQUV+D3+Ya3/WHfKgGiM+YGIuIDnjDGPDVOdlBq0D4610RZJ4EJwixB35tkaY3/QiIARw77GE2M5nbEkXhckLLr8aWwZdCxP9Us8GScYDvYIhB2xDn73zu/49du/piXSAtiB8Itzv8itC25lSsmU9LGCUFZQRkVBBV5318xjNTz6HEM0xljOijAaEFXeiyftiOYawKTiIp+dzOJ1CwnLIrVWRaHXrV2Z6pQSVoJgyA6EJuOvqdZIK79957c8uO3BdJD0u/3cMO8GvnHBN5hYPDF9rEtclBeUU1FQoXMIc6y/WaYviMhdwKNA+k9rY4wujK3yis/jIhxLYhmDOBmjqY8pYwzG2C2/M8efmNbwjUWz+MVLe3CJwesWLOeY2z6lrUPVu4SVoCncRGuktUsgbAo38eDbD/K7d3+XTqQp9BZy47wb+doFX2N84fj0sW5xUxGooLygPO8W4h6rKzz3NyB+DftzZWW3cv3EUHmluqqEA8EO2sL2GKLf4yKasBCBpDG4XUK538t3rz4nfc6dl58F2GOJnbEkRT4331g0K12uVErSStIUbqIl0tIlEDaGGvnV1l/x8PaH05Pti7xFfOWjX+GW+bd0WVzb6/JSEaigzF+mcwjzTH/XMg1gB8NF2IHxFeA+Y8yon5yva5mOLL2tDdoWjjOuyEdnLKnTGtSgnCwQHus4xgNbH+DRHY+m1yEt8ZVwy/m3cPP5N1NWUJY+1uf22XMIfSW5CoT9Xsu0/dD7+Dz51Wo9TUO6lumDQBtwj/P6RqfsSwOvl1ID09/dIFLHdUbjxJMGn8dFdVUJ/3TtuV2O37CrgRvXvtHveYpq7EpaSZojzbREWrDMiSk49e31/HLLL/n9e79P71VY7i/nby/4W24676YuE+cLPAVUBiop9hX3uH6+MmN04kV/A+LZxpjzM16/LCLbTnq0UkOk+7zCk23BlHnc5LJAlxVfTnZcecDLgWAHbx1oYkKxj/HF/qxt8aRGFstYNIebaY40dwmEh9oO8cvNv+TJnU8St+y5q5WBSr52wde4cd6NXYJekbeIykAlAW9g2OuvBqe/AXGriFxijHkDQEQuBv4re9VSytbf3SAGc1xbOM6xtiiWgYb2KH6Pm9KAV3ebGMMsY9ESaaE53EzS3u0OgAMtB1hTu4an3n8qXT6hcALfWPANbph7Q5egV+Kz9yHUOYQjT38D4sXAzSJy0Hk9A9gpIu8Cxhjz0azUTo15/d0NYqDHtYXjHGkNk1qtzTJwpNUeEi8p8OhuE2OMMYbmSHOPQLi3aS+ra1fzx91/TLcUJxVPYvmC5Vx/7vXpoCcIpf5SKgIVuiHvCNbfgHhVVmuh1EkU+9zsOd5B0jL43C7GF/vxuKXHbhD93TUidVxjRxQXgkvsqRgi4EJo7Ij2ev2TyeVu9ye7dy7rNNIYY2iJtNAUbuoSCN9vfJ/Vtat5fs/z6fG0qSVTWXHhCj5/zufTQa+PDXlHLJ12cQrGmA+zXRGlutuwq4FgZ4xE0uASiCctDreEKS/08k/Xntvl2P7uGpE6LpqwcLvA7RLiSYNbBMQQTZh+7zbR3/HN3s473YB1sntfX9fC41sOD7hOY40xhtZoK03hJhJWIl3+3vH3WLVpFS/seyFdNqNsBrddeBvXnX1degUZ3ZB3dBo9f9KoUWfNxn2UBrwU+T3pfQo9LmFCsb/Hh3t/d41IHXfnI1vpjCUo8LipLPTQEU0QSSQp8nm4+7q5/Qoeg9ntfrBBtL/3vv/V/Uwo8Q+oTmOJMYa2aBvBcLBLIHzn2Dus2rSKlw+8nC6bXTGb22pu49rqa9Otv2xtyKvygwZElbdS430iQkmB/Ze5MYbWsJ3d11tLa8Xi2emyNRv3AT0DzZI5Vdyz7IIu8xWLCzzEk6bfwTBVP7fAvuMdxJKW06XrO+X4Y/dAlkgaGtoj3PqbWgI+N163cNbE0j5bjScbM+2MJZnhdfcoH+tjoqlA2BRuSmeHAmyu38yqTat49eCr6bKzKs/i9oW3c+VHrky3/nxuHxUFFboh7yinAVHlre7jgu2ROEdbIxjg6p9v5HhHlLKAN93SuuvxbQhQmlF2stbXUOxDWOL3sLuhA7dLcLuEhGU43BKhuurk880yA1kqsccYYy8sHk8SjsP+xo4+W40nGzNNrcva11jqWNIWbSMYCqYDoTGGtw6/xb2b7uXNw2+mjzt3wrmsrFnJZbMvS7f+CjwFVBRU6Ia8Y4QGRJW3MscFE0mLwy32SiBTywvY39hJwjIU+TyIz25xHW4Jg4FJZXYKfF/dhae7D2F6laf0YqndynuRGchSiT0xYxDA43JhWYb2SIJJZZ5TdnOebMz0G4tm8fiWw32OpY4F7dF2guFgeuK8MYbXDr3GvZvuZXP95vRx86rm8c2F32TJzCXp1l+ht5DKQCWF3rH5h4Qm1SiVZzJbcVsONuNxCxNLCigNeDncEiFpGQ42hSj0uZlQ4idpmR7BKJvdhR2xJFPLC2jsiKW7TCcV++mMJU96TmYgiyUte/FxAz63/UEsArGk1We9T9XC/ei08tNq+Y50HbEOgqEg0WQUsAPhXz78C6s2rWLbsRPriVww6QLuWHgHi2YsSgfCYl8xlYHKYd+QN9/oSjVK5dDJMi9TX4t+8lJ6PLE9EreDn3NuwjIcaYkggNvVNdEh1V2YjakIqdbe7AknukhDsQRVJSf/MO0ayOzuUpdALGlwWUlcIvg9rn51c56shXu6Ld+RqjPWSWOoMR0ILWPx0v6XWLVpFTuO70gfd9HUi1i5cCWXTL0EEUlvyFsZqNQ5hA5rbMZDDYgq91KZl/FkktZQnPrWMFsONnPNvIkcbYtxqDlEWzhOImkxoaSA4+3R9JgdQDRhT5h2CYwr8vboLvzY7Mohyezsrr9TPbpLBax7/vwBv3hpD+LsUWVvO2UodsuY7eYcjM5YJ8FwML24tmUs1u9dz+pNq3k/+H76uE9M/wQrF66kZkoNoBvynkp/Nn0YjTQgqpxbs3Ef8WSSYEccEfC6XcQSFn94u57JZX7GFflJWhYN7fZYUDTRs0sy1fX4lUvO4PV9TV26CwczPaI/Tjcx5/V99hqq7ZEEkYTVZb/GgWS7jlWheIhgKEg4Ya8wlLSSPLv7WVbXrmZv8970cZ8641OsXLiS+ZPmA7ohb39oC3GIiUgBsBHwO/d53BjzAxGZBTwCVAJbgK8YY2Ii4gd+A1wIBIEbjDEHnGt9D/g6kATuNMasd8qvAn4BuIH7jTE/dsoHfA+VO4eaQ7SG7GDo6pbS3hZOML64gPHFdjdkSyhO0tjBT3D2dBH7F9gl8Oy79Xz36nO6TL3Y3dBOkc/d6/SI0+1K7W/3ZG/3OdQcYnyxnwkZXaypaSUaDE8uHA/TGGpMB8J4Ms7THzzNmto1HGg9kD7uslmXsXLhSuZVzQPye0PefDNWW4j92g9xUBe2R6mLjDEdIuIFXgW+Bfwj8KQx5hERuQ/YZoxZLSIrgY8aY24TkWXA540xN4jIucDDwEXAFODPQGrn1g+AzwB1wCbgRmPMeyLy2EDucarvQ/dDzL4b177BWweCeN0uxNm2LBxP2pmXbmHOpFIA2sIx6lrCVJX4qW+N9riOx2UHxsoiH2UBb7ob88NgJ8bYWZwidjBNGsOkUj8ul6vL3okDnYvYH73t0RhPGgq9LuKW6TJFIjUG+fDyS9Ln6jJstkgiQmOoMb0BbywZ4z93/SdrNq+hrq0OsLtBrzzzSm6vuZ054+cA9oa8lYFKnUM4gP0Qj+7ZQUXRqBpPHdL9EAfM2JG2w3npdb4M8Gngy075g8APgdXAUuc5wOPAvztBdSnwiDEmCuwXkT3YwRFgjzFmH4CIPAIsFZGdA72HGat/DuWJFYtns+lAkGjcwnDi/1yXgM994i/5+tYIlgXH2noGQ5/bDnbJhEVbOE44lky3BkFIGoNHMi5uoKkzzuTygtPuSu0raJ2sy1ZEiCetk45BDtWqNiNdJBEhGArSGe8EIJqI8vjOx/nl5l9S31EP2N2g15x5DbcvvJ0zK88EwO/22xvy6hzCAbPG6EdiVscQRcQNbAbOBO4F9gItxpjUmkl1wFTn+VTgEIAxJiEircA4p/yNjMtmnnOoW/nFzjkDvUdjt3ovB5YDzJgxYzDfuhqgIr+H1vCJpbRc2K290oAHYwyNHVE7E5PexzfSUxiwMzZFTDrxJmGl5vnJiekRpX7qWiIETnNVl/4ErZOtKtMajvOjpfNOOgaZrbHPkSKaiBIMB+mI2X9Xh+NhHnvvMe7fcj8NnQ2A3Q163dnXseLCFcyqmAVAwBOgMlBJka8oZ3UfaTI/83yTztQxxGwwxiSB+SJSDvwBOKe3w5zH3pq05hTlvQ0CnOr4U92ja4Exa4G1YHeZ9nKOGgKpltWWg80IMLHET0fUnp/nFmFCiZ9pFYXUNYcIxZL4nOxLIN31mSnzZWosMtVDZgdK+7pJy1DXEsYYeP9oG4icdCeNwbb+MoPWqXbiONUYZH+3tBoK+dQ1G0vGCIaCtMfaATuL9JHtj/DA1gcIhoOAvabo5+d8nhUXrmB62XRAN+Q9HZmfef7J1UbnIWaRMaZFRDYAlwDlIuJxWnDTgCPOYXXAdKBORDxAGdCUUZ6SeU5v5Y2DuIcaZpktK8tZqaU5FGdKeQElBd50cklqLG3RT16iotDLh012IkVvv6+SUWxZBhHSUzPAThSIOAHV5QTUuAG3GOL03Enjnj9/wL0b9pK0DH6Pi0TS6nfrLzNoDXZ6Rn+3tDpd+dI12z0QdsQ6+N07v+PXb/+alkgLYI8HXn/u9dy64FamltodP7oh79Aboz2mvbayhoSITHBahohIALgc2Am8DFzvHHYL8JTzfJ3zGuf9l5yxvXXAMhHxO9mj1cBb2Ek01SIyS0R8wDJgnXPOQO+hhllmy8rnJNOIwPF2e3yw+wf/9IpCPG4Xfo/rpKPjmfkSHrc9bpg5FuJMV0Swu119Hhcel2CwA2nmThobdjVw74a9WMbgcQmJpCHYGSOWSKYXDU/VKxzvOg2ke92XzKni7uvmUlVSQGs4TlVJQb8Sd1Ysnk08aQjFEhhjP2ZjfmLmv4WI/eh1S5fvM5viyThHO45yoOUA7bF2WiOt/Ptb/86lD17Kz974GS2RFvxuPzeffzMv3vwiP1zyQ6aVTqPMX8as8llMLpmswXCIjdVPxWy2ECcDDzrjiC7gMWPMMyLyHvCIiPwLsBV4wDn+AeC3TtJME3aAwxizw8kafQ9IAHc4XbGIyDeB9djTLn5ljEktR/GdgdxDDb/MltX4Yj9HWsOIsSfZ9/bBn2plVRR6CXba8xFT3aeZ3AJJA5PKCgh43ew40gbYwS7RbWBExC5PGpgzqbTLThprNu4jYVnpzFcRwIL2SGJQrb/BrB4zFAuQ98dwds1miifjNIWbaIu2YTA0h5t5cNuD/Pad36bHDQOeADeedyNfm/81JhRNGLUb8uYbTaoZYsaYd4ALeinfx4ks0czyCPDFk1zrX4F/7aX8WeDZobiHGl6Z3YGlzofxsfYIYoSqkoIeH/yZwSGRbCOWNCStRJfB/9TzcYVeqkoKqGsO4XL6Rr1uF5ZJdjneOE3DVCZrZsvuUHMIv9tF0pxoeYrYAbtH64/sBa3hWIZtuLpmUxJWgmAomA6EwVCQX739Kx5696H0lIpCbyE3nXcTX73gq1QGKnVD3mGmAVGpYdS9ZeVxS4+uxN4SPR5efkm6vPZAU3r80WAHLDFQVXpiHl/Nv7xAayiOZQxuZwJ/KvMq6UTHScX+Hq3S6RWFJC2LYEccC3s8MmnszNXeWn9An/sw5qvBjnEOVMJK0BRuojXSisHQ0NnAA1se4JEdj6SXXSvxlXDz+Tdz8/k3U15QjsfloTJQSZm/bKzPIRxWYzQeakBUuXGylhXYE/V3N7TTHklQUehlfLE/nehxfV0Lj285jNctGAweFyQtO0km4HUzvthHR/TE9I3qqhIOBDtoCyeIGcHvTgVPYfb4IowxdMaSPVqlqSAxrhhaQ3GiSQuPy8UdSz7SI9BlJqW4BbYeaubrv6nlrKpivnPVnLwPjNlu5SatJE3hJloiLRgM9e31/HLLL/n9e79Pb81U7i/nlvm38JWPfoUSfwk+t8+eQ+gr0UCYA2M1IGZtpZrRQleqyb5Ui++DY210RJNUFnlpDcWJOy24ioCXzliSSCKJZeEEQ7uF5xJwiwuPW5g9objXlV56WyXm+gVTeX1f0ymnGaTq1VeQuHHtGzS0R0gkDUdaw7iwg7VLhKrS/iXQDMXPLx+mTGRKWkmaI820RFqwjEVdWx1rN6/lyZ1PpjfrrQxU8tX5X+XL532ZYl8xBZ4CKgOVFPtOvsmyGrR+r1Tzwfa3OWPcqJrHmduVapTqj8yAFYlbWMbY3ZTG4HHb2Z3HO2K4XWBZJybeuwCXkyhjxMJCek3G6a3187HZlelW5qmmGfR3/C6VlLK/tRMXgst1ImCnsjWzFaDyZcpEJstY6RahZSw+bPmQ+zbfx7r315Gw7Nb7hMIJfGPBN/jS3C9R6C0c8xvy5hudmK9UDmSm/KcmzhvseYTGSHrfw9SUiRQLO7U4lT1qJQ37jnfidgk/fm4ncCIgdA9sN659o9fJ9D95ftegWlqppJRU/SG16a8r69ma+bSajWUsmsPNNEeasYzF3ua93Fd7H8988AyWsf8BJxZNZPmFy7n+3Osp8BTohrx5SpNqlMqCvrrzMlP+fW4XiaRBXPZKM8b0Ov8+Lekk1IA9huh22a/2HO/krse38dPrz+81KBxqDuEWuux+UeRzEwzFmTmucMAtrdR4o9sl9oIA2AFxQok/q9maqe8lF1MmMlnGoiXSQnO4maRJ8kHwA1bXrua53c+ld16fWjKVWy+8lS+c8wX8br9uyJvnxmg81ICosmPDrgZ+/NxOdh/vwOtyMbHU32uQyUz5T81HxAKfWygr9HK0NdpjPb70ajTOlk/2rhguXM6ybHZ2aIw7H9nKPcsu6BHQSvwedjd04HZJer3Tho4YHpdwtDWSDpKlAU+/Wlqpbtn09yvCpDI/blf2N/od7ikTmYwxtERaaAo3kTRJ3jv+Hqs3reZP+/6UPmZG2QxWXLiCpWcvxef2UVZQRmWgUucQ5rmxmlui/1eqIZca12poj6S7QOtbo0wpL+gxppaZ8l9S4GFcwkdzKE6h38PMccVcMquS/9xWn97/MPVr6hb7eWqswxhD0kA8aaWP6Ywlem3l2RvxGmIJ0yXYJiyD2zqxKHhje4x4sr1f33OqWzYzEae3+ZRDbbimTGQyxtAabaUp3ETCSvDOsXdYtWkVLx94OX3MrPJZ3L7wdq6tvhaf26cb8o4wOoao1BBJjWslLYNbBBHBwnC8Pcqs8UXpjXl//NxO9gdDWJbB63FR6HVRPbGUHztBJBVYywMeWkKJLt2nSWMHRb/HRTRh2TtcZBwhAgUeN1639BgbPNIasbuEnAibeV1j7O5aEbDEEOs+eNmHgUykH4rs0OFazQZ6BsLN9ZtZtWkVrx58NX1MdWU1Kxeu5MqPXInf46eioIKygjLdkHeE0cW9lRoiqXEttwjRxIkWWxTYfqQNv8fF3z28hXDcsrs8BWIJC69baO6M8v88tZ3pGwtpCcXwuoVpFUVYyQ5ao13XDHW7XJQVeGgKxe1s04z3XNhjeImkxYFgqMvYYHs0gcsFHnERT9oBL3VuLGlBxm2MSbBhV8OQB5ihzA7N9mo2xhjaom0Ew0HiyThvHX6LVbWreKPuxK5s54w/h5ULV3L57MvT+xDqhrwjlzWwvwNHDQ2IashNryjkQLCjS/dlpmjCIpoAj4DbbXehWUmL1nCCaCLEmROKaWiPcCAYYlp5AW3hOG3dgiFAImnRGUsytTzA0bYIUac153cLk8sDlBR42X2svUcWphi7hZnk1L/1qbHJgQSqzDmV8aTB53FRXVWSbrV12fJKYGJJAeKTvN3rsC3aRjAUJJaM8dqh17h3071srt+cfn9e1TzuWHgHl868ND2HUDfkHfm0hajUEFmxeDYrfrcZl0tIdluAu8sWTRnlqTTvpGW67LhwrM3e/aK3X08L6IwlmSBQWeSlqTNuB9uk4UhziHElfuKWRWWht0tGqcvV/7+AJ5YU4OnnXMJUqy+WSNIWsefbhWNJDgQ7eqyyk7QsXCJ2EhFQGvAOe3boqbRF22gKNxFNRNn44Ubu3XQv245tS79/waQLuGPhHSyasSg9h1A35B09xmhOjQZEdXpONg5W7HcTiVvEk11bdhlDd1jGzojMDJKpkab2SJxEwiLRj1/MA8ETQcTlXCtm2Yk8AMc74nhckt7GKXMbqFSdeuNyCaUBL23hGFsONrPoJy+dcqwvNXYa7EikJ+hbxtAWTjCpzMP9r+5nQomfQp8Hv8dNwjKIgcaOKKUB72llhw7VajXt0XaC4SDRRJQX97/Iqk2r2HF8R/r9i6ZcxMqFK7lk2iXpOYS6Ie/oo/MQlRqg3sbB7np8GxOK/XREkydN3e5emvk6YeBYa9geFxzg72QqsKayRMUpNMbOILXHK+0w6HGBx+UicoqkGY9LaAvHOdwSwePqe6zvg2NtROJ2N64AXuzWaCxpEfC66YwlmeG1u4gnlPg50hIBDLHk6e11OBTjkR2xDoKhIOFEmPV717N602reD76ffv/j0z/OypqVLJy6UDfkHQPGaDzUgKgGr/sqKYmkoSUUpyOSYFKp/8Tu9v3kcdnZnY2dsX6nfWe2LlMvUvseGuc/qWNiSYPfbWemJiyL6okltEfiXVqYmZJJi2Pt9i4Mk8oK0l25vY31bdjVQEc0iWXswGs5U0DcRvB7XFyuIrkAACAASURBVITjSYp89rSIQp+HkgIvU8rhaGsEA6c1ReN0VqtJBcJQPMRze55jde1q9jTtSb+/+IzFrKxZyYLJCyj1l1IZqMTr9p7iimo00BaiUgPUfZWUxo4oLmebpNKAD7crYi/B1sd1Ul2X0yoCNLRFiCft1p3HZSe/nGrFGnPSF70Xx5KGgFfA5SIUS1Ds9+B2dszoLmHAilt4PS4Ot4TxuaOML/ZTUuDpMda3ZuM+Kou8BDviuMSkt5lKWIYJAQ/xpOEbi2bx+JbD6TmDbtfQLP49mNVqOmOdBMNBOmIdPP3+09y3+T4OtBxIv3/ZrMu4veZ2zp90fnofQp1MP3boPESlBqj7KimxpIVgL8HWFo53CYbCia5MsKda9PZHqJXRoosPMPW7t99h6VZugFDc4mOzKthR305nLAkIHhe4xR73s+thsCyLhIWzl6Kkd7MYl/Axa3zX3RgONYcYV+TH73FzvD2KFT8xdjpzXHG69ffRaeVDPmdwIKvVhOIhGkONtEXbeGrXU6zZvIZDbYecn5VwxUeuYOXClcydMJeKQAXlBeU6h3AM0haiUgOUuUpKImmRtJyWkUlyqDnUIxAlMv/s7PbU44K65rC9iswA6yGQ7qY02BP2JfXa9DxWBLYcamVaRYAZXjfBzij1rVGMGLwul90iNeByuXAZC3Gm/Mv/ae/N4+Sq6rz/9/feW0vv3Ul3OoEkJCGBGJYQiAqIyODCIoLIGhcQceI487jMPM6oI4qjvkbQ+T2P8owLGUBBhYAogkBAUEJAWQOEsGQjCdnT6SW9Vddy7z2/P+6tSnWnt3RXd1e6v29e9epb527fOqTup84538UCfGhJZLihx1pfVpQq4hEq4sForWcpKhiZmMHBZKtJZBI0JZrYn9zPvW/eyy0v3cKu9l0AWGJx/rzz+fzizzO/dr4W5B1DiqWUV6a3KZMJgAqiMmSyWVJufGQdW5sSOSFy/f6TcsPB+wPflqH9KjUcEL5IWHpJMLmpVgEidjDKSXs+xgSxkDuaE0yrLqG2PE5TR5qMZ/B8Q9S2qKuIsaOli5hjMaUyzr72FGnPJ2IJpTHnoIdUoVOoHcqDsb9sNV2ZLpq6mmjuaubu1+/mlpduoaGzAQBbbD5yzEf4h8X/wLG1x2pB3jGmmEp5ZbyJOULUAsEDoAWCByZbILc06tDWlWFbc+KQpM2WYK1wJOnrHgIcNbkUYww79ncxa3JZTtB2tHQxqSyC78O+jlRuOjdqC3WV8YOEarAFhQeir6LGh7LWmHSTNCYaaUw0svy15dz68q00JhoBcCyHi+dfzOdO+RzzJs/TgrxFQv73KEtvswzDYNAFgh/689N8YEF9Ie5ZLGiBYGV0yHfqqCyJUBq1SaS9QYviSImhcEAI+7qHAXbv72L6pFLm1ZVTUxbLCdpFC4/g1r9uobXL7XZ8yjOkMu5Bv+ALNR06HK/RpJukKdHE3s69/ObV3/CLV35BS7IFgIgV4dIFl/L3J/99Tgi1IG/xUAylvLK4EzR3mwqiMmxm1JSypbGD9qRL2gsysBTDvIMhyGZTWx5hX0emz+NSniHjGb754QUHCc7Pnnyr1wD+ps4MU6tKRyTd2lAejCk3RWOikd0du7ljzR3cseYOWlOtAMTsGJcfdzmfPfmzzJ00VwvyFiljWcqrJ1FnYjpSqSAqw+a0OZN4fmszVlgZNzVK6w9ZR5r+8A20JNyDvE170pnKcPOqzUD39Zq0Z4g6giUWyYyXC/TP3nckfsEfyoMx5aZo6mpie+t2bl9zO7969Vd0pDsC25wSlhy/hGsXXcucSXO0IG+RMxalvPoiak/MMl0qiMqweWZzM1MqorR0ZkiGMYSFkMSBruNYQnoQ4muM6TPMI0sy47OlseMgJ4ZsMH22Kkf2GmF0xoj8gh/MgzHtpWlKNLF1/1Z+8cov+M3a35DIBMJcGinlkyd8ks8s+gxzauZQU1KjMYSHAaNZymsgYhEdISrKkMjG4LV1uThWUAexEEyvKaGhPZWrYtETdxBiGAT49y+cESu4VlNnmsll0W5ToJ89YzY//ssmXN/HFsiEl5lcFhlWurX+6O/BmPEyNHU1sal5E7e+dCvLX19O0g2y6VREK7hq4VVcc9I1zKqeRXW8WgvyHmaMdCmvwRLTKVNFGRrZKb605x9SQK+Tl3PUdGsP/k6vKaW1K9OrIFoEybdjthCPWLQk3IOOqS2PUlceY0NDexB+0UtBYAAnOz3kQ3vS7TYF+sUPHAPALU9voTPtURq1mFTiIJY1rHRrA9HzwZjxMuzt2MuGpg0sW72Me964h7SXBqA6Vs3VJ13NNSddw8yqmVqQVxk2uoZYYERkBnAHMJXAt2GZMebHIjIJuBuYBWwFLjfGtEgQ/PRj4HwgAXzaGPNSeK2rgevCS3/PGHN72H4K8EugBHgY+JIxxgzlHkrv9BYPB3Rrm1oZ5aVtLQfFLtl5wfI9seXAtGNvMYkCNLQnccPsNz2P8QExhrJYhNaugx1mLOCqU4/ixOnVfO7Xq/F8v9cp0/yQO5EgPrEsarNk2bPdPvOr3z6n707qhUIFWLu+S1OiiTf2vcHNq2/m92/+nowffN5JJZO45qRr+PRJn2ZG5QwtyKsUjKg9MQVxxOIQRWQaMM0Y85KIVACrgY8CnwaajTE3iMjXgBpjzFdF5HzgCwRi9W7gx8aYd4fi9iKwmOC5uBo4JRS454EvAc8SCOJNxpgVIvKDQ7lHf59jIsch9hYP19aVCTPLCO1Jl2TGwzNQGrHwwoB3CATPsYOsL1FH6OhR4DebXaa/Wc/6ihiNnelDnoKNWGAQSqM2N125iFd37Of/PbEplyMVDh6ROraF5xuMMdSURnP1CYcSA1iIOELXd2nuaubVPa/y89U/5/719+P6wSi4rrSOaxddy1ULr2J65XQtyKsMlkHHIa55eTXzp1aOtD2jydjGIRpjdgO7w+12EXkTOBK4CDgrPOx2YCXw1bD9DhMo9LMiUh2K6lnAY8aYZgAReQw4V0RWApXGmGfC9jsIBHfFod4jtFXJY+W6Br64/GUSaY+YY1FbHqOyJMLOli78ML2aheS8LRMZn5h94N+cZ8AJf2x1pLpPeUreMf2xtz01JNszPjiWoTPtBk4yFx7H/3xqMTc+so6NDe24PtjZwokSJPb2fJ9omJUm6liDjgHsbSQ4nDhCz/do7mpm9e7V/OzFn/HghgfxTdB/EWqYV34RXz9zKRcvPFEL8iojRlNHeqxNGBNGZQ1RRGYBi4DngPqsABljdotI9glxJLA977QdYVt/7Tt6aWcI9+gmiCKyFFgKMHPmzEP7sOOA7AinM+3miupmK7u7vo/nE1aeF8gb+PUMt8j4BruX32WjEZSRXXZsaE9yw4o3eeSf38dZ86d0ywbSnsywrz1F0vUoizrcdOUirrv/NUoi3R1R+gqt6CvVViLtMrUyPqhrZPF8j5ZkC8/vfJ7vPPF/eG73X8j2VITJTI98hFkl5+J71Sx7Isn0ik6gsyjyXiqHP/nPvOjUuexP9B23O54ZcUEUkXLgd8CXjTFt/axx9LbDDKG9X3MGc44xZhmwDIIp0wGuOe7IjnDiYVV3Q+CFua05eKAHlSh8jNd/h4tA1LFx017uvNFEAN83bNzXwU2Pb2DFa3t4c087AHHHYmpVnDl15RhjaO3KcNb8KcxYNfgYwL5GgmnXp6kzRVtXkKggaltUljjMmnxwejTf+DR3NfPX7X/lp8//lD9t/lNuX1ymUO6eS6n7d0wvmUaZUwZOkM7rhhVvksj4RZH3Ujn8yX/mxabNMynXG+CM8cmICqKIRAjE8DfGmN+HzXuz05ThlGhD2L4DmJF3+nRgV9h+Vo/2lWH79F6OH8o9lDyymVLqKmJsb070OrU5mGU9zycsrzR2iAiWMfy/JzZh8kpLJV2frU0J4o5FTVkkJ1anzZnET1a+hev7xGyLeFjpfn8izZJlz3YbhfWVUcYYQ0N7Git0HEp7Pg3taZa8c1LuON/4tHS18OTbT/Lfz/83T2x9IrcvLtOYFf8oR0Y/xNZ9FpY4NHUYqkoO3GNjQwfTa0qGNC2rKAORPNTaa+OEEXMlCj06bwXeNMb8n7xdDwBXh9tXA/fntV8lAacCreG056PAh0SkRkRqgA8Bj4b72kXk1PBeV/W41qHcQ8ljRk0pXWE9v8M56b0hcPJx/SB7v21JzrM1S9INxOq0OZNYua6Be1/aSU1phLhjk3J9mhMZSiIW06pKcqOwmx7fwJJlz7KvPcWmfR205Xm5dmU8RIS68ihR28I3wfRyXXmUZzY350aEv3vjd1x898Vccs8lOTGcN2kes+x/5IyKn3J0/ApK7FpiYWaZdF45nuz/m8FO7SrKoZLM6Aix0LwH+BSwVkReCdv+HbgBuEdErgW2AZeF+x4m8P7cRBAScQ2AMaZZRL4LvBAe952sgw3weQ6EXawIXxzqPZTuZDOlNLQlu7WPRlWKQhO1DwTl91Vr0fMNv129g2c2NxOxhaqSOHUVsHlfB2nPD7xTJZgabexI8pOVbzG9poSplTF27k+yc38XYHBsi4a2JB0pj7akiyUwuSxKadRhX0eSZ7a+zXt+/ChtzoO80XTAc3l+7Xy+8M4vcPnxl/O/frWBfR1pxAnErrY8xs79XTiWYIzJeazOqS2jK+MVRd5LZfzRVzKM8c5Iepk+Td+uru/v5XgD/FMf17oNuK2X9heB43tpbzrUeygHyGZK+dyvVwf/AwUcETIFykAzkkTCYP8s+Rlq+qvxtr2li137uxCBmGNTVxELE5V3H521JjJ4vskJkYiwpzXJnrYUdWUROvOqfPgGGjpS+DSRdl6gLfpH3m7dmLvW8VOO50vv+hKXLLiE6ng1IsI/vM/vlrbNsYXq0gh15TFauzK5rDVA0eS9VMYfOkJUJjw9QwhmTy5lb3uS/QmXzGFSN3PxrEm8tK2JtBtMmVrhoqFP7049+UH/ngExgQDu2p/EFsmJ4Ws7g8oRBojYkhs9Rm2L+soYvoHWrgy2JTgIac/Dp5NO+xnanQfIWFty9yy35rKg4kr+dM1XDgqm7y1tW29VOICiyXupjC8ESKpTjTKR6S2EYF9bko60h2WB74++l+hQ2NLY0U0Mew5qe0779vxMhmAk6VgGz+/deSjjGYzxcGwL1zfs3J9k3pRydrUmsS2DkQRdsooW+wEy1tu586rs+cyJX06dcxqJVJSqeFWvn2Gw+SyLJe+lMs4QSE1QpxoVRAU4OISgI+nSls0uczgoYUhjR7rblGVPyqL2gc/VCxFLcE0ghkgQwN/bjwHPD3OuhjuMMcSiCfa5f6HN/iNpORAiG/PfwXGVS6iPnIYtcRJpl+k1Wo9QKU4EoWuMvcPHChVEBegeQtDQlhxylpixxh1gnbM/MRSCNUExJsyV2ncuVgN4xhC1LSaXptnQ+Vs6Sh6kMXlgRBj3j6cyczG1kcVUU4mFXZAKGYXKk6oovWFbEjqKTTxUEBWge1HafR2pgtU0PJwwdHegkX4KEFsCc6YI21MP8XLyXpJmTy5rT5lZSHnmEmoji1h69jGcOL26YGt9fWXH0YB8pVBELOGtfR1jbcaYoIKoAEGoxVfuXcPO/V2DCrofD/Qn+kLfYujRTqv9KH9ufhDPasy1n3P0Ofzbe/6NM486E8dyciO5e1bvYEZNKd+96Phhi9Zw8qQqymAQETpTB5dTmwioICo5BCbUsLC/j9prvCLttDsP0+E8hCdhKKwRSv13MsNZwr+efAVnz54GjNxIrq/sOBqQrxQOQywyMQtLqyBOcLKjmJe2tWCMwRKZkNOl/eHSSofzEO3Ow/iyP2g0FiX+u6nMXEbMzCXjWtzy9Nu8f0EgiCM1ksuf2s6iAflKYRFSGoeoTDTyRzGub8K6gyqFWVxaaXceoMNZgS9tQaOxKPXeQ5V7KREzBwlzT3g+vL6rNXfuSI3kslmENCBfGSlsS2gLa53GJ9hIUQVxgjBQ3b6RKhR9OOKxnzbnD3Q4j+BL6FxgHMq8M6h0LyNqjur1vPxE5jNqStna1NFnxYuheor2FrivXqZKIcnmiehIuSqIyvijr/WszlSGadkSCgoe+2l1fkeH8yhGwpGciVDmvY/KzGVEc+U2e8fP88I5bc4knt/a3GvFi+GuL2pAvjKSZH8bl0UnnjxMvE88Abl51WYynkdTRzBasUXwjSHjm6BSg8iE8SztDZcm2pzf0eH8CSNBQnMxUcrcs6lyL8OhfsBrWALlsQNfp2c2N1NXHqU9eWCEWBF3eGZzcy6JuHqKKsVM36Vrxy8qiBOAjQ3ttCYyWJZgDCTzYu0yBibquqHLPlqde+l0HsdIkIhATIxy94NUupfiUDuo62QD+j97xuxc2/aWBLXlMeoqDmSkMcawoyWBAfUUVYoWO6yRtqMlwdwpFWNszeiigjgBSKS9oFLFRB4G5uGyN08Ig1qGYkqo9s9lftkniVo17GlNkuynBI5FkDAcIB6x+Pz7juaLHzgmt38gb1D1FFWKFScUxC2NKojKOGPluoYJm5ewJxn20Bq5m077CZAg8FhMKRXu+VS6F2NTxe40QCI3Zu4ZgpJ9bwSmV8b43sUn9jrNOZA3qHqKKsWKYweCuLWxc4wtGX1UEMc5N6/aTCxi4bo+7gQdIGZkF63OcjrtVTkhtEwF5e4FVLoXYVOeO7a36hf5ohhzLOZOKaepM8W+zgz/+7evcEx9Zc7TM997tDxqIyLd6hhmxVM9RZVixRIhHrXZ0qSCqIwD8h/K+9pTVMZtmiZgBey07KDVuYuE/RRI8PktU0WleyHl7oXYHOxh21tSgvz3rm/oSLk0dWQwGJIZP+cleumO/dz70s6c92hXxqOtK83ksijbWxLcvGozcMBLVAVQKVYml0V1hKgc/vR06W9sT9GScLEtwe+nYvx4Ii1vh0L4tzwhrKEy81EqvAuwiPV57kA95PqGPa1JRMD4hkTaY1tzAtsSfvbkWxxRXZJbG/R8Q0siQ3vKZW5duSbiVg4bastjbFFBVA53eoZYYAwTZXCYki20OnfSZT8b1G4CbH8yle7HqPDOR4gMcIXBkXT9XKFhgSCMxTekPYOb58G7rz0VxCC6PlsaO4OQF0u4YcWbKohKUTO5PMrL2/fTlfYoiU6c4HwVxHHEynUNPLe5iQmifzlSspHWyJ102S/k2my/jir3Msq9DxZMCPPJDrYjthXUUAQEw972FJUlUSAIxvd9gzHgeiYnnBv3dbByXYOKolK0TC4PZlHebu5k/tTKMbZm9FBBHCesXNfAV+5dM6HEMCnraY3cSdJenWtz/KlUuVdQ5p2NMLK/bG0By4KM54d5YCGZ8dnXnqS2PIYtgmsMtiVYoSu7ABERDcJXipraUBC3NqogKochN6/aTGsiPdZmjApJ6w1anTtJ2q/k2hz/SKrcKynzzhxxIcziGfAyPkLgqp5N7NGSyOB6PrNry1i/tx1LwBCMFI2BqVUxDcJXiprasmCWY0vjxPp3qoI4Ttjekhj3a4Vd1qu0OneSsl/LtUX8mVRlrqTUPwPBKvg9B1MKyxDmfxQ4oqoExxamVMS5a+mpnPejVWxp7MTzDVHboq4ihm0JUdtiybJn+03uPdQE4IoyXGIRm4gtNHemxtqUUUUFcZwwo6aUHS1dY21GwTEYktYr7HfuJG2/mWuP+HOoyiyh1D+VA2OzwiHha7C/MXxjmFFdSmVJJJeiDeCr587Pef1mg/DbujIYgjXGvpJ7r1zXwL/eu4b2pIvr+zS2p/jXe9fww0sXqigqI44xBtczE67aReF/UitjwmlzJo21CQXFYEhYL7An+i80xL6ZE8Oodwx1qW8zLfVjyvzTRkQMy6MWxx1RSX1V3+EZ+URtwbaEyjA/aX4atrPmT+E7Fx7HlIo4rV0ZplTEmVwWpaokQmnUQSRI8h2xJRenCHDjI+toSQTC6dgWhmAq9sZH1hX64yrKQRjAsmTCZbnSEeJhSs+MKFuaxsdcfyCEz9EauZOMdUAgYt4CqtyPE/cXjogIZhFgdl2Qv7G2PE5LZwYEUhm/z6lT3wT5H40xvaZh6xmEf8aNfxkwuffmxs6wdFTojCNgxLB5AsaGKaOPJcL0mhJeeLtlrE0ZVUZshCgit4lIg4i8ltc2SUQeE5GN4d+asF1E5CYR2SQir4rIyXnnXB0ev1FErs5rP0VE1obn3CQSPDmGco/DjWzwfUN7Eltgw94OUof5AqLBp9P6K7tjX6Ax9r2cGMa8E6lP3cDU9A8o8U8aUTHsjfrKGBnP4PTxTYlYUF0aYXZtWW4E+J0Lj+t3WnNGTSldme6/vDW5t1JszKkt57WdrTS0JcfalFFjJKdMfwmc26Pta8CfjTHzgD+H7wHOA+aFr6XAzyAQN+B64N3Au4DrswIXHrM077xzh3KPw5H8Svd7WpOHdaiFwaPTfpJdsX+iMfZ9MtZWAOLeIqamfsjU9H8S948fRXvg9V2tvL6rlc37gh8ax0wp5+i6cgRyBX8tCUaTc6dU8F+XLmTFl8/kqa+ezV1LTx1wje9zZ84h4xkSaRdjgr89R5WzJ5fiG8I4RoPvG3wTtCvKaLBoZjWeb7jr+e1jbcqoMWJTpsaYVSIyq0fzRcBZ4fbtwErgq2H7HcYYAzwrItUiMi089jFjTDOAiDwGnCsiK4FKY8wzYfsdwEeBFYd6D2PM7kJ+7tFge0sCWwge2IdpOrZACFfS6tyNa+3KtZd476Qqs4SYOaafs0eWbJWszrRHZ9pj9uRS7vrc6blp6uEm5D5r/pQBk3t/7bx38JV719CRcvH8IJaxOhbha+e9o0CfUlH6p7Y8xpnH1PGLv23hQ8fV845p4z8ecbTXEOuzAmSM2S0i2SfAkUD+z5AdYVt/7Tt6aR/KPQ4SRBFZSjCKZObMmYf4EUeWmx7fwK79XYdtaUNDhg77CVqdu/Gsvbn2Eu80qjNLiJriK4H0zJYWltz8N+763OndKlpcd/9rzFg1NGEcKLn3WfOn8F+XLtSKGMqokP/Mq516ZK79Py48jo//z7NccfMz3P6Zd7FoZk1flxgXFItTTW8LQ2YI7UO5x8GNxiwDlgEsXry4aKTnn5e/xH2vHHYDWiArhI/R6tyDZzWGjUKp9x6q3CuJmlljat9APLOlhZse38CJ06u7JU8vZMLu3uIO71p6amE+gKL0Q/4zb847Tsw98555q4lPvvsobv3rFq5Y9ixXnXoU112wYMzsHGlGO+xibzgVSvi3IWzfAczIO246sGuA9um9tA/lHkXPynUNnPejVYelGPqkaLMfYGf8WpqjPw3E0FiUun/HEamfUpf5WtGLYZZbnt7Sbf22r5CJoZDvKJUvtCvXNQx8sqKMIDVlUZa+dw7VJRF++bet/GXd3oFPOkwZbUF8AMh6il4N3J/XflXoCXoq0BpOez4KfEhEakJnmg8Bj4b72kXk1NC79Koe1zqUexQ12QflW/s6xtqUQ8InSZvze3bGr6UlugxPmsHYlLkf5IjUz6nL/G8iZsbAFyoiOtMe21sSlPQIVu4ZMjEURkpoFaUQVJZE+Pv3zqG+Ms7SO1Zz53PbCNwxxhcjNmUqIncROLfUisgOAm/RG4B7RORaYBtwWXj4w8D5wCYgAVwDYIxpFpHvAtkyBt/JOtgAnyfwZC0hcKZZEbYf0j2KnZtXbaahLUn6MHGe8UnQ7jxMm/N7fGkLGo1DufdBqtxLcUz92BrI4NKx9UZZ1GZGTSkN7clczUMoTMjE9pZEv7GJmsZNGWvKYg7XnjGbv6xr4N/vW8tTG/fx/Y+dQHVpdKxNKxgj6WW6pI9d7+/lWAP8Ux/XuQ24rZf2F4GD/PGNMU2Heo9i5sWtzWQOAw8anw7anD/S7tyPL8FoVkyEcu9cKjOX4FA7xhYeYDi9uT+RprUrA5BLxdYzZGIo9Ce0PYs+a6FhZayIR2zu+My7WPbUZv7r0fW8sn0/N15yImceUzfWphWEYnGqUXph5bqGohdDj3banftpcx7ASDCaEROl3D2fSvdjOBRfSrmYYw0qkUG+F1ZNaYQjqkvoynhBCSdLaO3KFMz783NnzuFbD7xOIu0eJLT506kApVGHRNrVElLKmLD8he1UxiMsPXMO97y4g6tue54TjqziwydMo7IkwsffXVye+YeCCmIRc919r461CX3i0Uqbcx/tzoMYCTJZiIlT4V5ApXsxNlVjbGHviMDJM2toaE+ypzVJZy+5GkWgxLGYXB6jPOawpbGT9pTLlsZO6ipiVJZEqCmL8cg/F84DtL/YxOvuf23AVG+KMtpMrynlC2fPZdXGfTy5fh8b9rbzwQX1XPHOGdjW6GaUKhQqiEXKTY9vYEdr8ZVe8Wihzfk97c7DGAnsE1NKpfsRKtyLsCnu4N0jq+K59bpkH6NEY6CqNEJ5zGFDQwe2gG0Jrm/YtT/JtBGqZ9hXbOJIrVsqynCJ2Bbvn1/PSdOreWDNLh58dTe7W5PceMmJzJ1SPtbmHTJa7aIIWbmugf/7+MaxNqMbLo00R25mZ/xa2iL3YSSFZcqpynyC6cnbqHY/VfRiaAl876MnMKOmlKbOFH4f09FRW4jYNsYYIraQ/c8SQQT2tqVGVYwGk+pNUcaSyeUxPn36LC47ZTqbGjo4/6an+OnKTaTcw6tahgpiEXLdfa8Oy/GjkLjSQFPkJ+yMf5Z2548YSWOZSqozV3Nk8jaq3SVYFPcvwYgtxBwLS+C6+1+jpTNFY0ca6WNWZ05tGd+58Dg60h71FTF8TC6nqDGGjO+Pqhj1VkJqoATiijLaiAiLZtbw2L+cydnHTuEHj6znzB88wS1PbaYz5Y61eYNCp0yLkGKYKs3Iblqde+i0/wIS/MqzTDVV7scod8/HIj7GFg4OR4LcpK7n41hQXRKhK+PheoaoY5HxgmlT3wRONLYV5BE91JL3wwAAFDFJREFUa/4UZqwKpiqPqCqhsSNF2vOxLWHOpLJRF6OBUr0pSrHw+BsNnHlMHUdUl7ByfQPfe+hN/r8/beD0oydz2pzJlMYOyE6xOeCoIBYZNz2+YUzvn5EdoRCuBAnEwjaTqMxcSrl3DhaDK5pbLFiW5GI4DUJ70qWyJEIsYoGBmZNK2bU/GdQbNAbLklxIQ9bzM2ILs2vLcp6fmmBbUQZm7pRy5k4pZ1tzgifXN/DndQ2s3LCP+VMrWDSjhmOmFt/MkgpikZANvH5mc9OY3D8tb9Pq3EPCXgUSCIjt11HlXka590GEyABXKE4yoRhGw7XAxo4UlSUR6iti7NjfxZ7WJJ7v45sgPjEmQtr1uHnVZu5aeuqAVSkURemfmZNK+dRps9jTluTFrc2s2dHK67vaKI3abNzbwcUnH8miGdVIX2sYo4gKYhGQDbzuSGZG/d5p2UxrZDkJ+2+5NsefSqV7GeXe2YetEGbJrsUGU6RCOpwidWyLeXXlbNrXgRdOl0YsAQNNnWlcL8iyo1OVilIYplbGueDEIzjv+GlsbGjn5W37uefF7fzq2beZOamU806YynnHT2Ph9KoxE0cVxCLgm/e/xvaWrlG9Z0o20hpZTpf9XK7N8Y+kyr2cMu8sBLufsw8fgqlQ8IGM5xOP2DkvzW9+eAFfXP4yXRkPxzrgX+b75rBJlacohxu2JcyfWsn8qZVcsHAaj6zdw0Nrd3PrU1u4+cnNHFldwjnHTeX8E6Zy8swarFGMaVRBHGNuenzDqIphynqT/c5ykvbqXFvEn0mVewWl3hnjRgiz5Ocf9g2URCymVMRzU59Rx6Ir7eEbkxNPDEQddcBWlJGmMh7h8nfO4PJ3zqA1keGxN/fyyGu7+fVzb3PbX7cwpSLGRScdwSWnTGf+1JEP61JBHGN+PkrVDJLWWlqd5STtNbm2iD+bqswVlPqnIxMgAkcE5tVXdlsHnDelgq1NHbR1uaQ9n6htUVkWYdbk4lvwV5Txxp3PbTuo7ez59Zx+dC3r97Szdmcrtz29lf95agtHVMc5eWYNC6dXUxZzRsRDVQVxjFi5roHr/rCWRC+pwwqFwZC01tDqLCdlv5Zrj/rzqMpcSYn/LqTXusmHL33lKbUE4o51UGLsrCfp1CqnoMm6FUUZOvGIzcIZ1SycUU1nymXNjv28tK2FB1/dzYq1ezh2agV1FTHOOraOiF24H/MqiGPAynUNfOXeNTR2pEfk+oEQvkSrcxcpe12uPeofS3VmCXH/lHEnhALEIhbzplSwp7WLxo50zqHGEnAsiymV8YMSY/eXQ1RRlLGnLOZw+tG1nH50Lbtbu3h5235e3r6fv7/jRSaXRfnooiO59JTpvGPa8KdUVRDHgJtXbaatq/AepQZDl/U8rZHlpK0Dqd9i3vFUuVcS9xeOOyHMUhGziYYOM/WVcWxLaElkAkcaJxDDinjgMdszMbZ6kirK4cG0qhKmnRA43UyrinPv6h3c8cxWbn16CwumVfLJU48aVnJxFcRRZuW6Bl58uzkXH1cIDD4J6xlaI3eTsQ6sSca9E6lylxD3TyjYvYqR6dVxvvfR4DNmR3qza8u5ISydpImxFWV8YVvCBxbU84EF9TR3pvnjml3c8+J2/v2+tdz9wja+/7ETWXDEoY8YVRBHkWy8YaHE0OCRsJ+m1bmbjHVgcTrunRKOCMd3RhUB5k+tYMWXz8y19TbS66vOoKIohy/5DjkR2+Lj75rJqztaeXDtbj7y30/z2TNm86/nHItzCGuMKoijyA0r3mTX/uGHWBg8Ou0naXXuwbV25NpLvHdRlbmSmDlm2PcoFqwwFMKxhYxnEIKsMzVlUaKOzVfPnd/v+bpGqCgTAxFh4Yxq5tWXc8czb3Pzqs2cc3wQyzhYVBBHiZXrGli/t2NYVSwMLp32X2h1fotr7c61l3qnU5W5gqg5eviGFgHTq+OUxxw60143AcumtztUYdM1QkWZGCQzHk9tbGRbc4JPnz6LRTOqD+l8FcRR4sZH1g1ZDA0ZOuzHaXV+i2c1hI1CqfdeqtzLiZpZhTJzzLn4pGn83ytP7nWfCpuiKKmMR1NnmsaOFE2daZo6UjR1pGnsTOfKTF2xeAbfumDBIaeAU0EcJTY3dh7yOT4pOuw/0eb8Ds9qDBqNRZn3Pqrcy4mYGQW2cvQRgoD58pjDZ8+YzRc/MH6mexVFGRpp16cprFuaFbymzuBve4/aihVxh8llMd4xtYLJ5THqK2Jcf+FxQ0r5poJYhPgk6XBW0Or8Hl9agkZjU+adTZV7GRFzxNgaWAAs4NipFXz13Pk66lOUw5zBZo1JuR4NbSka2pM0tKXY25Zkb3vwN/e+LUlbsrvo1ZbHmF1byjtnTWJWbRmza8uYNbmMoyaXUhYrnIypII4SsyeXsm5vR7/H+CRodx6mzbkPX1qDRuNQ7n2AKvcyHFM/CpYWHgEcS5g7pVwFUFHGIRnPp7Ejxd62rLglc9t721Ph+yQtiYPjrx1LqK+MM6Uyxpy6Mk47ejL1lXFmTipldm0getkY4pFGBXGU+Np57+Affv0iSffglUSfTtqcP9Lu/AFfQtE0ESq8c6h0L8ExdaNs7dBwLJhbV56rOK8oyvgjkXLZ3pJgW3MX25sT7GlL8o0/rO2WSB8CD/G6ihj1lXGm15RyylE11FfGqa+MMaUyTn1FsF1TGh3Vihb9oYI4Spw1fwo//+RiPv3LF3JtHu20Ow/Q5tyPkSBzipgo5d55VGYuwWHSWJnbJ/PryxCxcmuisyeXqgAqyjjF8w1725Jsa06wvTnB9pZELuWkAFOr4hw7tYIz5tbmxC472ptcFhtyxpixQgVxDPBopc25j3bnIYwEcYli4lS4F1DpfhSbQ3MVHilijkVFzD6oQoSiKOObvW1JHnx1F9ubu3JFtctiDjMnlXLKzBpmTC7lyOoSYk5QLm4kKk+MBRNOEEXkXODHgA3cYoy5YbTu/aMnXqA9dhst8hBGUoE9poRK90Iq3IuwGfl6X72ha3yKomTJeD63Pr0FYwynHFXDjEmlzJxUSk1pZMwq2Y8WE0oQRcQGfgJ8ENgBvCAiDxhj3hjJ++5s28mNf72RBxpuxljBdINlyqhwP0ql+xEsRrf2XmVcQxwURemd5s409RGb5UtPZe6UiVUXdEIJIvAuYJMxZjOAiCwHLgJGRBDf3v8233/6+/zilV+Q9gIhdKhkkv8xYqnzsRiZBNPz69WxRVGUoeH6hl9e884JJ4Yw8QTxSGB73vsdwLt7HiQiS4GlADNnHvrc+FvNb/GfT/0nd7x6B64fxNPUldbxsXmfZ+36d+N5UZrc9LCSfJdGbUqjNvOmVOj6nqIowyL/mRedOndCiiFMPEHsbQL8IFUyxiwDlgEsXrx40Kq1oWkD31v1Pe5ceyee8QCYVj6Nr77nqyw9ZSklkZJcPk7XayPtGaJOUNR2amWUR19vIJHxEAKXZUsEyxLm1Jbp2p6iKCNG/jMvNm2eiRawCv3hxEQTxB1Afr6z6cCu4V709YbX+e6q7/LbN36LbwKPrOmV0/n6GV/nM4s+Q9yJ547VfJyKohQz86dWFE1c4Ggz0QTxBWCeiMwGdgJXAh8f6sXW7FnDfzz5H9y37r5c21FVR/GN936Dq0+6mqgdHbbBiqIoo0lkgo4OYYIJojHGFZH/BTxKEHZxmzHm9UO9zupdq/n2ym/z4MYHc21H1xzNN8/8Jp848RM41oTqVkVRlHHBhHtyG2MeBh4eyrnP7niW61dez5/e+lOu7djJx3Ldmdex5Pgl2JZdKDMVRVGUUWbCCeJQWLV1FdevvJ6Vb6/MtR1Xdxzfet+3uHTBpVgycacYFEVRxgsqiAOwvnE977v9fbn3C+sXcv1Z13PRsRepECqKoowjVBAHoCMdVJ9YPG0x33rft7jgmAvGffoiRVGUiYgK4gCURcv43Sd+x4eO/pAKoaIoyjhGBXEA5tfO55y554y1GYqiKMoIo4tgiqIoioIKoqIoiqIAKoiKoiiKAqggKoqiKAqggqgoiqIogAqioiiKogAqiIqiKIoCqCAqiqIoCqCCqCiKoiiACqKiKIqiACqIiqIoigKoICqKoigKoIKoKIqiKACIMWasbShqRGQf8PYQTq0FGgtsTiFR+4aH2jc8it0+KH4bD9W+RmPMuQMdJCKPDOa48YgK4gghIi8aYxaPtR19ofYND7VveBS7fVD8Nha7fYcjOmWqKIqiKKggKoqiKAqggjiSLBtrAwZA7Rseat/wKHb7oPhtLHb7Djt0DVFRFEVR0BGioiiKogAqiIqiKIoCqCAWHBE5V0TWi8gmEfnaKN53hog8ISJvisjrIvKlsH2SiDwmIhvDvzVhu4jITaGdr4rIyXnXujo8fqOIXF1gO20ReVlEHgzfzxaR58J73S0i0bA9Fr7fFO6flXeNr4ft60XknALaVi0i94rIurAfTyum/hORfw7/374mIneJSHys+09EbhORBhF5La+tYH0mIqeIyNrwnJtERApg3w/D/8evish9IlKdt6/Xvunre91X/w/Hvrx9XxERIyK14ftR778JhzFGXwV6ATbwFjAHiAJrgAWjdO9pwMnhdgWwAVgA/AD4Wtj+NeDGcPt8YAUgwKnAc2H7JGBz+Lcm3K4poJ3/AtwJPBi+vwe4Mtz+OfD5cPsfgZ+H21cCd4fbC8J+jQGzw/62C2Tb7cBnw+0oUF0s/QccCWwBSvL67dNj3X/AmcDJwGt5bQXrM+B54LTwnBXAeQWw70OAE27fmGdfr31DP9/rvvp/OPaF7TOARwmSgtSOVf9NtNeYGzCeXuE/vEfz3n8d+PoY2XI/8EFgPTAtbJsGrA+3bwaW5B2/Pty/BLg5r73bccO0aTrwZ+Bs4MHwS9qY93DK9V/4MDgt3HbC46Rnn+YfN0zbKgkER3q0F0X/EQji9vCh54T9d04x9B8wi+6CU5A+C/ety2vvdtxQ7eux72LgN+F2r31DH9/r/v79Dtc+4F5gIbCVA4I4Jv03kV46ZVpYsg+tLDvCtlElnB5bBDwH1BtjdgOEf6eEh/Vl60h+hh8B/wb44fvJwH5jjNvLvXJ2hPtbw+NHyr45wD7gFxJM6d4iImUUSf8ZY3YC/wVsA3YT9Mdqiqf/8ilUnx0Zbo+krZ8hGDkNxb7+/v0OGRG5ENhpjFnTY1cx9t+4QgWxsPQ2Pz+qcS0iUg78DviyMaatv0N7aTP9tA/XrguABmPM6kHY0N++kepjh2Dq6mfGmEVAJ8F0X1+Mdv/VABcRTOUdAZQB5/Vzr9Huv8FwqDaNqK0i8g3ABX6TbTpEOwpun4iUAt8AvtXb7kO0Y8yfR4cbKoiFZQfB3H+W6cCu0bq5iEQIxPA3xpjfh817RWRauH8a0DCArSP1Gd4DXCgiW4HlBNOmPwKqRcTp5V45O8L9VUDzCNq3A9hhjHkufH8vgUAWS/99ANhijNlnjMkAvwdOp3j6L59C9dmOcLvgtoaOJxcAnzDhfOIQ7Guk7/4fKkcT/OhZE35XpgMvicjUIdg3Yv03bhnrOdvx9CIYZWwm+AedXXw/bpTuLcAdwI96tP+Q7g4OPwi3P0z3Bfrnw/ZJBGtpNeFrCzCpwLaexQGnmt/S3SnhH8Ptf6K7U8g94fZxdHd82EzhnGqeAo4Nt78d9l1R9B/wbuB1oDS85+3AF4qh/zh4DbFgfQa8EB6bdQo5vwD2nQu8AdT1OK7XvqGf73Vf/T8c+3rs28qBNcQx6b+J9BpzA8bbi8ATbAOBV9o3RvG+ZxBMh7wKvBK+zidY5/gzsDH8m/2iCPCT0M61wOK8a30G2BS+rhkBW8/igCDOIfCE2xQ+XGJhezx8vyncPyfv/G+Edq+ngF5zwEnAi2Ef/iF8uBRN/wH/AawDXgN+FT64x7T/gLsI1jQzBCOSawvZZ8Di8PO+Bfw3PZyehmjfJoI1t+z35OcD9Q19fK/76v/h2Ndj/1YOCOKo999Ee2nqNkVRFEVB1xAVRVEUBVBBVBRFURRABVFRFEVRABVERVEURQFUEBVFURQFUEFUFEVRFEAFUVEKRlhy6XEReUVErhCRL4epuPo7Z2teeZ+/DXDsYhG5qZA2K4pyAGfgQxRFGSSLgIgx5iQIxA74NZAYzMnGmNMH2P8iQeIARVFGAB0hKko/iEiZiDwkImskKMx7RVgsdp2IPB0WXX1QRKYQiN9J4QjxSwRJuJ8QkScGea+O8O/dInJ+XvsvReQSETlLDhRW/nZYXHaliGwWkS/mHf/N0L7HJCgk/JVC9omijFdUEBWlf84FdhljFhpjjgceAf4H+AjwXmAqgDGmAfgs8JQx5iRjzI8JEin/nTHm7w7xnsuBKwDCCuzvBx7u5bj5BDUR3wVcLyIREVkMXEIwWv0YQeouRVEGgQqiovTPWuADInKjiLyXIMHzFmPMRhPkPfz1CNxzBXC2iMQISjytMsZ09XLcQ8aYlDGmkaCiRD1BTtv7jTFdxph24I8jYJ+ijEtUEBWlH4wxG4BTCITx+8CFjHBNOWNMElhJMPq7gmDE2BupvG2PwCegtxp4iqIMAhVERekHETkCSBhjfk1Qsf50YLaIHB0esqSf09uBiiHeejlwDcG07KOHcN7TwEdEJB4Wi/7wEO+vKBMO9TJVlP45AfihiPgEJXo+D9QCD4lII4EAHd/HucuAFSKyewjriH8iqG/5gDEmPdiTjDEviMgDBDX73ibwSm09xHsryoREyz8pyjAQkbOArxhjLhhrW7KISLkxpiOMgVwFLDXGvDTWdilKsaMjREUZfywTkQUERYJvVzFUlMGhI0RFGQVE5DmCCvf5fMoYs3Ys7FEU5WBUEBVFURQF9TJVFEVRFEAFUVEURVEAFURFURRFAVQQFUVRFAWA/x8nuG/X+JThewAAAABJRU5ErkJggg=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data:image/png;base64,iVBORw0KGgoAAAANSUhEUgAAAcQAAAGoCAYAAADYaZU+AAAABHNCSVQICAgIfAhkiAAAAAlwSFlzAAALEgAACxIB0t1+/AAAADl0RVh0U29mdHdhcmUAbWF0cGxvdGxpYiB2ZXJzaW9uIDMuMC4zLCBodHRwOi8vbWF0cGxvdGxpYi5vcmcvnQurowAAIABJREFUeJzs3Xmc1NWd6P3Pt9au3ruBZkcgtqJgRGzUJIRgNK4ZSSYmYsboZBEUM2ZmHnOTPPeZJGNm7pPcyXOT+IwgRJMxyXWLmhGNSoxK0HGjAVEQlFVoaGi6eu/a63fuH79fFdUL9EJXV3X39/16tVV16recbuz69jnne84RYwxKKaXUWOfKdQWUUkqpfKABUSmllEIDolJKKQVoQFRKKaUADYhKKaUUoAFRKaWUAjQgKqWUUoAGRKWUUgrQgKiUUkoB4Ml1BUYAXcpHKTUaSK4rkO+0haiUUkqhLcRR47evf8i2Qy38195GYgmLgM/NRyYUs+pvFlDk139mpZTqi+ji3n3K+x/Qh8FO/nrVawQ7Y0wuK2B8sZ+OaIL9jZ1MKi3g7qVzuWLupFxXUymVW9pl2gcNiH3L6x9QKJbgr1e9xofBEF9YMI1zJpcgYv9/fzDYycbdjew82sb/+/nzWHbRjBzXVimVQxoQ+6ABsW95+wMyxvB3D2/l2XfrueVjM6meWNLjmHjS4n+/+SEfHOvguvOncMnscXz5Yg2MSo1BGhD7oEk1I9gTWw7zzDv13HXl2b0GQwCv28VNF5/BnEklrNt2hP/a0zjMtVRKqZFBA+IIlbQM9768h3lTS7n9Ux855bEet4svXzyDuVNK+eO79az5y95hqqVSSo0c2mXat7z7AT305kHePdzKw28d5MaLZnDe1LJ+nZe0DI/VHuLdw63cdcVZfPPT1VmuqVIqj2iXaR80H38EMsaw8YPjjCvyMXdKab/Pc7uEL9VM58yqYn76pw+IJQ3/cHl1OglHKaXGMg2II9Ce4x0cbgnz+Qum4hpgMHO7hJ9+8Xw8LuGeF3dTWuDhG5+cnaWaKqXUyKFjiCPQ63uDlPg9XDC9fFDnP7rpEOdPL2fulFL+x7M7+clzu4a4hkopNfJoQBxhGjuifHCsnQtmlONxD/6fzyXCX18wjdKAl0c2HaQ1HB/CWiql1MijAXGEeXrbESwD82dUnPa1Aj43yxbOoDUc57//4d0hqJ1SSo1cGhBHmCe3HGZKeQGTSguG5HozKgv59JwqnnmnnuferR+Sayql1EikAXEE2X2snXcPt3LB9NNvHWb61FlVzJtayj89tZ2mztiQXlsppUYKDYgjyJNbD+N2CecPMpnmZFKZp63hON9/ajs6N1UpNRZpQBwhLMvw1NbDLK4eT3EWtnOaM6mUv7/8LJ55p54/bD085NdXSql8pwFxhNh6qJkjrRGumz8la/e47VMf4aKZlXz/qR0cDIaydh+llMpHGhBHiGfeqcfncXH5OROzcv2H3jzIo5sOseTsCSQsi7+5/w3iSSsr91JKqXykAXEEsCzDs+/Ws+SsCZQUeLN6r/JCH5+bP5VDzWH+/xd3Z/VeSimVT3Tptjz30JsH2d/YybG2KBVFPh5682DW7/nRaeV8cKydf395D4uqJ3DRrMqs31MppXJNW4gjwDt1LXjdwpxJve95mA1/9dEpTK8s5B8efVtXsVFKjQkaEPOcZQw7jrRx9sQS/B73sN3X73Xzi2UXcLQtwg/X7Ri2+yqlVK5oQMxzdU0hOqIJ5k7p356HQ2n+9HL+7tNn8oeth/njO7qKjVJqdNMxxDy362g7LoGzJg5fd2nKQ28eZFyRn2kVAe76/TYONYUoDXj58sUzhr0uSimVbdpCzHO7jrZzxrgiAr7h6y7N5HYJX7pwOgnL4oktdbqKjVJq1NKAmMfqmkMcbYsMazJNb8aX+Ll63mR2N3Tw5v6mnNZFKaWyRQNiHnt5VwNgL6uWaxfPqqS6qpjnttez73hHrqujlFJDTgNiHntxVwPjinyML/bluiqICF9YMA2Py8U3H9pKJJ7MdZWUUmpIaUDMU6FYgtf2BpkzqQQRyXV1ACgNePlSzTTeq2/jv/9Bd8VQSo0uGhDz1Ku7G4klLOZMzn13aaazJ5XyrcuqeWJLHb8bhlVzlFJquOi0izz10q4GSvwezhhXmOuq9PCty6p5p66FHzy1nWK/m89fMC3XVVJKqdOmLcQ8ZFmGF3c1sPisCXhc+fdP9MimQ3zqrCpmjiviHx/dxrd/vy3XVVJKqdOWf5+2iu1HWjneHuWyc6pyXZWT8nlc3PyxmcwaX8Tjm+u49+U9OqaolBrRNCDmoRd3NiACS87O34AIdlC85eMzOW9aGf+2/n3+/tG3NftUKTViaUDMQy/uOsaCGRVUFuV+ukVfvG4XN9RM59tXns1Tbx/hhjWvc6wtkutqKaXUgGlAzDNHWyNsP9yW192l3YkIFYU+brp4Bjvr2/nM//oL/9+f3s91tZRSakA0IOaZF3cdA+CyORNzXJOBO3dKGSs+NRsR4f5X9vNOXUuuq6SUUv2mATHPPL/9KLPGF3HWxOJcV2VQJpcFuPWTsynwuvibX77J5g917VOl1MggmhnYp2H5AT305kFC0QT/47mdfLJ6AlfOnTQct82allCMx2oPUd8a4ec3zOfq8ybnukpKjXX5seRVHtMWYh7ZebQNy8C8HGwGPNTKC308cfvHmTullJUPbWHVhj1Ylv7xpZTKXxoQ88j2w21UFHqZUl6Q66oMifU7jrF0/lTmTSnjfz7/Plf8bCP3bdib62oppVSvNCDmiXAsyZ6GDuZNKcubxbyHgtftYtnC6Xz+gql82NTJL17czfPbj+a6Wkop1YMGxDyx62gbSWOYO3Xkd5d2JyIsnFnJNy+tprLIx22/28x3n3iHps5YrqumlFJpmlTTt2H5AS35t5dpCce564qzcY2iFmJ3CcuivjXCfX/ZS5HPw9cXzeKWj88cEYsQKDXCjd4PliGiAbFvWf8Bbf6wmS+sfo1rz5vMJ84cn+3b5YVjbRH+vPMYO4604XYJ15w3mRsXTueS2eNwufT3Vqks0F+sPmhA7FvWf0DLf1PLK7sb+W9XnY3f48727fLK0bYImw40seNwK22RBGeMK+SLF07jsx+dwszxRbmunlKjiQbEPmhA7FtWf0B7Gjr4zM/+wpKzqvjMuSNvdZqhEk9abD/cyqYDzRwIdgJwzuRSFleP52MfGcd5U8sYV+zPcS2VGtE0IPZBA2LfsvYDMsZw5yNv86cdR/m/rjibYr/u1wz2pP53D7ey62g7B4Mhks7/oyUFHiaXFXDZORO5YHo5F82qpLxQxx6V6icNiH3QgNi3rP2A/ufzu1i1YS93XlbNpNLRMfdwqMUSFgebQhxtDVPfGqG+NUJjR5SEZRCBcyaVcvHsSi6aWcncKWVMrwyMqmkrSg0h/cXogwbEvg35D6gjmmD1hj3c+/JevnzxDP71c/N4+K1DQ32bUSuetKhrDrO/sYN9jZ0cDIZIWCdakedOLuWcyaVMLC2gsshLeaGPikIfxX4Pfq8Lv8eF3+NOP/e5XRpE1Vig/5P3QQNi3wb8A3r7UAtNnVESSUPSMiQsQzie5GhrhD0NHTy3vZ540nDB9HK+cOG0UT3NYjgkkhZH2yIcaYlwpDVMfUuYY21RYkmr39fweTICpceF32sHSr/Xed0tiGYe63ELLrG/3C7BJeByCW6nzH5ul6WOESD1zy5I+qMq9X9CKkCfeN3tESHzf5vM43s7JrMcpzzzXpn36a1eKn/MHl/EGeMGlXCm/5p90IDYBxF5HhjMXIjxQOMQV2coaf1Oj9bv9OR7/SD/6zjQ+jUaY67KVmVGAw2IWSIitcaYmlzX42S0fqdH63d68r1+kP91zPf6jUS6dJtSSimFBkSllFIK0ICYTWtzXYE+aP1Oj9bv9OR7/SD/65jv9RtxdAxRKaWUQluISimlFKABUSmllAI0ICqllFKABkSllFIK0IColFJKARoQ+3TVVVcZ7PVM9Uu/9Eu/RvJXv4zSz7x+0YDYh8bGfF7KUCmlhtZY/szTgKiUUkqhAVEppZQCshwQReQfRGSHiGwXkYdFpEBEZonImyKyW0QeFRGfc6zfeb3HeX9mxnW+55S/LyJXZpRf5ZTtEZHvZpQP+B5KKaXGNk+2LiwiU4E7gXONMWEReQxYBlwD/MwY84iI3Ad8HVjtPDYbY84UkWXAT4AbRORc57y5wBTgzyJylnObe4HPAHXAJhFZZ4x5zzm33/cY6PcWj8epq6sjEokM6mejeldQUMC0adPwer25ropSagzKWkDMuH5AROJAIVAPfBr4svP+g8APsYPVUuc5wOPAv4u9DfhS4BFjTBTYLyJ7gIuc4/YYY/YBiMgjwFIR2TnQe5gBLuhaV1dHSUkJM2fOTO9Urk6PMYZgMEhdXR2zZs3KdXWUUmNQ1rpMjTGHgZ8CB7EDYSuwGWgxxiScw+qAqc7zqcAh59yEc/y4zPJu55ysfNwg7tGFiCwXkVoRqT1+/HiP7y0SiTBu3DgNhkNIRBg3bpy2upXKgb4+88aKrAVEEanAbpHNwu7qLAKu7uXQVOust+hihrD8VPfoWmDMWmNMjTGmZsKECb2cggbDLNCfqVK50Z/PvLEgm0k1lwP7jTHHjTFx4Eng40C5iKS6aqcBR5zndcB0AOf9MqAps7zbOScrbxzEPZRSSo1x2QyIB4FLRKTQGQu8DHgPeBm43jnmFuAp5/k65zXO+y85Y3vrgGVOhugsoBp4C9gEVDsZpT7sxJt1zjkDvYdSSqkxLptjiG9iJ65sAd517rUW+A7wj05yzDjgAeeUB4BxTvk/At91rrMDeAw7mD4P3GGMSTpjgN8E1gM7gcecYxnoPUa7aDTK5Zdfzvz583n00Uf5+c9/TigUOuU5M2fOTK9Y8fGPf/yUx9bW1nLnnXcOWX2VUioXspplaoz5AfCDbsX7OJElmnlsBPjiSa7zr8C/9lL+LPBsL+UDvkc2bdjVwJqN+zjUHGJ6RSErFs9myZyqYbv/1q1bicfjvP3224Ad7G666SYKCwv7df5rr712yvdramqoqak57XoqpVQu6Uo1WbZhVwPfX7eDhvYI5QEvDe0Rvr9uBxt2NZzWdTs7O7n22ms5//zzmTdvHo8++ijPP/88c+bMYdGiRdx555189rOfpaGhgZtuuom3336b+fPn84tf/IIjR45w6aWXcumll/brXsXFxQDccMMNPPvsib8//vZv/5YnnniCDRs28NnPfhaAH/7wh3zta19jyZIlzJ49m3vuuSd9/I9+9CPmzJnDZz7zGW688UZ++tOfntbPQCk19Bo7ormuQs5oQMyyNRv34XULhT4PIvaj1y2s2bjvtK77/PPPM2XKFLZt28b27du56qqruPXWW3n66ad55ZVXOHr0KABVVVXcf//9fPKTn+Ttt9/mW9/6FlOmTOHll1/m5ZdfHtA9ly1bxqOPPgpALBbjxRdf5Jprrulx3K5du1i/fj1vvfUW//zP/0w8Hqe2tpYnnniCrVu38uSTT1JbW3ta379SKjvqW8fu1CcNiFl2qDlEwOvuUhbwuqlrPvUYXl/OO+88/vznP/Od73yHV155hf379zNr1iyqq6sREW666abTun5vrr76al566SWi0SjPPfccixcvJhAI9Dju2muvxe/3M378eKqqqjh27BivvvoqS5cuJRAIUFJSwl/91V8Nef2UGiobdjVw49o3WPSTl7hx7Run3aOjRgYNiFk2vaKQcDzZpSwcTzKton/jdydz1llnsXnzZs477zy+973vsW7duqzP4ysoKGDJkiWsX7+eRx99lGXLlvV6nN/vTz93u90kEgk0mVeNFNka5lD5TwNilq1YPJt40hCK2UEhFEsQTxpWLJ59Wtc9cuQIhYWF3HTTTdx111289tpr7N+/n7179wLw8MMPn/TckpIS2tvbB3XfZcuW8etf/5pXXnmFK6+8su8THIsWLeLpp58mEonQ0dHBH//4x0HdX6lsy9Ywh8p/2V7LdMxbMqeKu7F/yeqaQ0wboizTd999l29/+9u4XC68Xi+rV6+msbGRa6+9lvHjx7No0SK2b9/e67nLly/n6quvZvLkyQMeR7ziiiu4+eabue666/D5fP0+b+HChVx33XWcf/75nHHGGdTU1FBWVjageys1HA41hygPdF1gfiiGOVT+E+3KOrWamhrTPQFk586dnHPOOTmqUf9s2LCBn/70pzzzzDO5rkpaR0cHxcXFhEIhFi9ezNq1a1mwYEGXY0bCz1aNbjeufYOG9giFvhPthVAsQVVJAQ8vvySHNTtt/RpT8U+uNtH63dmuy3Dr1/euXaZq2Cxfvpz58+ezYMECvvCFL/QIhkrlg2wNc6j8p12mo9SSJUtYsmRJn8ddfPHFRKNd5x399re/5bzzzhvyOj300ENDfk2lhlq2hjlU/tOAOEjGmFGxO8Obb76Z6yqkafe9yhdL5lRpAByDtMt0EAoKCggGg/oBPoRSGwQXFBTkuipKqTFKW4iDMG3aNOrq6hjLG2lmQ0FBAdOmTct1NZRSY5QGxEHwer3MmjUr19VQSik1hLTLVCmllEIDolJKKQVoQFRKKaUADYhKKaUUoAFRKaWUAjQgKqWUUoAGRKWUUgrQgKiUUkoBGhCVUkopQAOiUkopBWhAVEoppQBdy1QpNcw27GpgzcZ9HGoOMV33GlR5RFuISqlhs2FXA99ft4OG9gjlAS8N7RG+v24HG3Y15LpqSmUvIIrI2SLydsZXm4j8vYhUisgLIrLbeaxwjhcRuUdE9ojIOyKyIONatzjH7xaRWzLKLxSRd51z7hFnx97B3EMplX1rNu7D6xYKfR5E7EevW1izcV+uq6ZU9gKiMeZ9Y8x8Y8x84EIgBPwB+C7wojGmGnjReQ1wNVDtfC0HVoMd3IAfABcDFwE/SAU455jlGedd5ZQP6B5KqeFxqDlEwOvuUhbwuqlrDuWoRkqdMFxdppcBe40xHwJLgQed8geBzznPlwK/MbY3gHIRmQxcCbxgjGkyxjQDLwBXOe+VGmNeN/bW9b/pdq2B3EMpNQymVxQSjie7lIXjSaZVFOaoRkqdMFwBcRnwsPN8ojGmHsB5TI2mTwUOZZxT55Sdqryul/LB3KMLEVkuIrUiUnv8+PEBfJtKqVNZsXg28aQhFEtgjP0YTxpWLJ6d66qNaZmfebmuSy5lPctURHzAdcD3+jq0lzIziPLB3KNrgTFrgbUANTU1fV1TKdWHzMzSEr8HYwyt4TjTNMs0L2R+5vknV4/Zz7zhmHZxNbDFGHPMeX1MRCYbY+qd7spUelkdMD3jvGnAEad8SbfyDU75tF6OH8w9lFJZksos9bqF8oCXcDxJPGn40dJ5GghVXhmOLtMbOdFdCrAOSGWK3gI8lVF+s5MJegnQ6nR3rgeuEJEKJ5nmCmC98167iFziZJfe3O1aA7mHUipLNLNUjRRZbSGKSCHwGWBFRvGPgcdE5OvAQeCLTvmzwDXAHuyM1K8CGGOaRORHwCbnuLuNMU3O89uB/wACwHPO14DvoZTKnkPNIcoD3i5lmlmq8lFWA6IxJgSM61YWxM467X6sAe44yXV+Bfyql/JaYF4v5QO+h1IqO6ZXFNLQHqHQd+LjRjNLVT7SlWqUUlmlmaVqpNCAqJTKqiVzqrj7urlUlRTQGo5TVVLA3dfN1YQalXd0cW+lVNYtmVOlAVDlPW0hKqWUUmhAVEoppQANiEoppRSgAVEppZQCNCAqpZRSgAZEpZRSCtCAqJRSSgEaEJVSSilAA6JSSikFaEBUSimlAA2ISimlFKABUSmllAI0ICqllFKABkSllFIK0IColFJKARoQlVJKKUADolJKKQVoQFRKKaUADYhKKaUUoAFRKaWUAjQgKqWUUoAGRKWUUgrQgKiUUkoBWQ6IIlIuIo+LyC4R2SkiHxORShF5QUR2O48VzrEiIveIyB4ReUdEFmRc5xbn+N0icktG+YUi8q5zzj0iIk75gO+hlFJqbMt2C/EXwPPGmDnA+cBO4LvAi8aYauBF5zXA1UC187UcWA12cAN+AFwMXAT8IBXgnGOWZ5x3lVM+oHsopZRSWQuIIlIKLAYeADDGxIwxLcBS4EHnsAeBzznPlwK/MbY3gHIRmQxcCbxgjGkyxjQDLwBXOe+VGmNeN8YY4DfdrjWQeyillBrjstlCnA0cB34tIltF5H4RKQImGmPqAZzHKuf4qcChjPPrnLJTldf1Us4g7tGFiCwXkVoRqT1+/PjAvmullBphMj/zcl2XXMpmQPQAC4DVxpgLgE5OdF32RnopM4MoP5V+nWOMWWuMqTHG1EyYMKGPSyql1MiW+ZmX67rkUjYDYh1QZ4x503n9OHaAPJbqpnQeGzKOn55x/jTgSB/l03opZxD3UEopNcZlLSAaY44Ch0TkbKfoMuA9YB2QyhS9BXjKeb4OuNnJBL0EaHW6O9cDV4hIhZNMcwWw3nmvXUQucbJLb+52rYHcQyml1BjnyfL1/w743yLiA/YBX8UOwo+JyNeBg8AXnWOfBa4B9gAh51iMMU0i8iNgk3Pc3caYJuf57cB/AAHgOecL4McDuYdSSikldoKmOpmamhpTWzumx5mVUqNDbzkUPfgnV5to/e5s12W49et715VqlFJKKTQgKqWUUoAGRKWUUgrQgKiUUkoBGhCVUkopQAOiUkopBWR/HqJSahTZsKuBNRv3cag5xPSKQlYsns2SOVV9n6jUCKAtRKVUv2zY1cD31+2goT1CecBLQ3uE76/bwYZdDX2frNQIoAFRKdUvazbuw+sWCn0eROxHr1tYs3Ffrqum1JDQgKiU6pdDzSECXneXsoDXTV1zKEc1UmpoaUBUSvXL9IpCwvFkl7JwPMm0isIc1UipoaUBUSnVLysWzyaeNIRiCYyxH+NJw4rFs3NdNaWGhAZEpVS/LJlTxd3XzaWqpIDWcJyqkgLuvm6uZpmqUUOnXSil+m3JnCoNgGrU0oCo1Cii8wSVGjztMlVqlNB5gkqdHm0hKpXHBtLiy5wnCFDo8xCKJVizcZ+2EpXqB20hKpWnBtri03mCSp0eDYhK5amBrgyj8wSVOj0aEJXKUwNt8ek8QaVOjwZEpfLUQFt8Ok9QqdOjSTVK5akVi2fz/XU7CMUSBLxuwvFkny0+nSeo1OBpC1GpPKUtPqWGl7YQlcpjg2nx6eR8pQZHW4hKjSI6OV+pwdOAqNQoopv4KjV4WQ2IInJARN4VkbdFpNYpqxSRF0Rkt/NY4ZSLiNwjIntE5B0RWZBxnVuc43eLyC0Z5Rc619/jnCuDvYdSo4FOzldq8IajhXipMWa+MabGef1d4EVjTDXwovMa4Gqg2vlaDqwGO7gBPwAuBi4CfpAKcM4xyzPOu2ow91BqtNDJ+UoNXi66TJcCDzrPHwQ+l1H+G2N7AygXkcnAlcALxpgmY0wz8AJwlfNeqTHmdWOMAX7T7VoDuYdSo4JOzldq8LIdEA3wJxHZLCLLnbKJxph6AOcxlf42FTiUcW6dU3aq8rpeygdzjy5EZLmI1IpI7fHjxwfw7SqVWzpVQw1G5mderuuSS9medvEJY8wREakCXhCRXac4VnopM4MoP5V+nWOMWQusBaipqenrmkrlFZ2crwYq8zPPP7l6zH7mZbWFaIw54jw2AH/AHgM8luqmdB5T+eB1wPSM06cBR/oon9ZLOYO4h1JKqTEuawFRRIpEpCT1HLgC2A6sA1KZorcATznP1wE3O5mglwCtTnfneuAKEalwkmmuANY777WLyCVOdunN3a41kHsopZQa47LZZToR+IMzE8IDPGSMeV5ENgGPicjXgYPAF53jnwWuAfYAIeCrAMaYJhH5EbDJOe5uY0yT8/x24D+AAPCc8wXw44HcQymllBI7QVOdTE1NjamtHdPjzEqp0aG3HIoe/JOrTbR+d7brMtz69b3rSjVKKaUUGhCVUkopQAOiUkopBej2T0qpIabbT6mRSluISqkho9tPqZFMA6JSasjo9lNqJNOAqJQaMrr9lBrJNCAqpYaMbj+lRjINiEqpIaPbT6mRTLNMlRpi3bMsPza7ktf3NY2JrMslc6q4G3sssa45xLRR/v2q0UWXbuuDLt2mBiKVZel1CwGvm2BnlIb2GBOKfYwv9hOOJ4knje5RqHJBl27rg3aZKjWEumdZtoUTuATaIwnNulQqz2lAVGoIdc+yjCUtXGI/pmjWpVL5SQOiUkOoe5alz+3CMvZjimZdKpWfNCAqNYS6Z1mWBjxYBkoKPJp1qVSe04Co1BBaMqeKu6+bS1VJAa3hODPHFfOtT5/JrPHFtIbjVJUUaEKNUnlKp10oNcSWzKnqEfDuzFFdlFL9py1EpZRSCg2ISimlFKBdpkrlPd1fUKnhoS1EpfKY7i+o1PDRgKhUHtP9BZUaPhoQlcpjur+gOl2WseiMdea6GiOCBkSl8pjuL6gGyzIWwVCQfc37aIu25bo6I4IGRKXymO4vqAbKMhZN4Sb2N+8nGA5iGavvkxSgWaZK5TXdX1D1lzGGlkgLTeEmkibZ9wl9XEukXzsmjSpZD4gi4gZqgcPGmM+KyCzgEaAS2AJ8xRgTExE/8BvgQiAI3GCMOeBc43vA14EkcKcxZr1TfhXwC8AN3G+M+bFTPuB7KJVLp5pa0dvKN0qlGGNojbbSFG4iYSV6vL+3aS/3b7mfJ254Ige1G1mGo8v0W8DOjNc/AX5mjKkGmrEDHc5jszHmTOBnznGIyLnAMmAucBWwSkTcTqC9F7gaOBe40Tl2wPdQKpd0aoUajFSLcH/Lfho6G3oEw12Nu/jW89/i2oeu5cldT+aoliNLvwOiiJwhIpc7zwMiUtKPc6YB1wL3O68F+DTwuHPIg8DnnOdLndc471/mHL8UeMQYEzXG7Af2ABc5X3uMMfuMMTHsFuHSQd5DqZzRqRVqIIwxtEZaOdByoNdAuKNhB3c8ewdLH1nK83uex2CYWTYzN5UdYfrVZSoitwLLsbsgPwJMA+4DLuvj1J8D/w1IBc9xQIsxJvUvWAdMdZ5PBQ4BGGMSItLqHD8VeCOkrEvkAAAgAElEQVTjmpnnHOpWfvEg79HY7ftd7ny/zJgxo49vUanTc6g5RHnA26VMp1ao3rRF2wiGgsSteI/33jn2Dqs2reLlAy+ny2ZXzOa2mttYNnfZKa+b+Znnm3QmxsBYbCr0dwzxDuwW2ZsAxpjdInLKQQ0R+SzQYIzZLCJLUsW9HGr6eO9k5b21bk91fF/3P1FgzFpgLUBNTU2P95UaStMrCmloj1DoO/HrqFMrVKb2aDvBcJBYMtbjvdojtazetJpXD72aLjur8ixuX3g7V37kStwuNx7XqT/qMz/z/JOrx+xnXn8DYtRJSgFARDz0Eki6+QRwnYhcAxQApdgtxnIR8TgtuGnAEef4OmA6UOdcvwxoyihPyTynt/LGQdxDqZxZsXg231+3g1AsQcDrJhxP6tQKBZw8EBpjeOvwW9y76V7ePPxmuvzcCeeysmYll82+DJforLqB6m9A/IuI/N9AQEQ+A6wEnj7VCcaY7wHfA3BaiHcZY/5GRH4PXI895ncL8JRzyjrn9evO+y8ZY4yIrAMeEpH/BUwBqoG3sFt71U5G6WHsxJsvO+e8PJB79PNnoMag4VhYW6dWqO46Yh0EQ0GiyWiXcmMM/3Xov1i1aRWb6zenyz868aOsrFnJkplLekyXKPYVUxmoHND9x+qHYn8D4nexMzTfBVYAz+IkygzCd4BHRORfgK3AA075A8BvRWQPdqttGYAxZoeIPAa8BySAO4yxJ9mIyDeB9djTLn5ljNkxmHso1VvgA/j+uh143dIl+/NuGNJgpbtZqJTOWCfBcJBIItKl3BjDXz78C6s2rWLbsW3p8gWTF7CyZiWLZizqEggFocRfQmWgEp/bN2z1H+mkPw0kESkCIhmByA34jTGjftS/pqbG1NbW5roaKotS0x68bunSZVnodRG3TJexvVAsQVVJAQ8vvySr9777urkaFMeQUDxEY6ixRyC0jMVL+19i1aZV7Di+I11+0ZSLuOOiO7h46sVdAqFLXJT5y6gIVPQ2btivNBn/5GoTOvwBbteoyqrp1zfT3xbii8DlQIfzOgD8Cfj4wOulVH7JnPYAUOjzEIol2B8MUV1V3OXYoc7+PNm912zcpwFxDAjFQwRDQcKJcJfypJVk/d71rK5dzQfBD9Lln5j+CVYuXEnNlJoux7vFTXlBOeUF5bhdXReDV/3X34BYYIxJBUOMMR0ioilwalQ42bQHsLM9s5n9qVMuxqZwPEwwHCQU7/rvnLSSPLv7WVbXrmZv8950+ZIzlnD7wtuZP2l+l+M9Lg8VBRWUFZQNaRKN3XM4qlqI/dLfgNgpIguMMVsARORCINzHOUqNCKlpD0nLcLw9Sixp4RahqsSfXlg7W9mfOuVibIkkIgRDQTrjXbdjiifjPPPBM9xXex8HWg+kyy+ffTm319zOvKp5XY73urxUBiop9ZeOyTVHs6W/AfHvgd+LSGr6wmTghuxUSanhtWLxbL79+DaaQ3FcYv9dnLAM4XiSmy85g9f3NWUt+1OnXIwN0USUxlBjj0AYS8b4z13/yZrNa6hrqwPshJirzryK22puY874OV2O97v9VAYqKfH3uVCYGoR+BURjzCYRmQOcjf15scsY03OpBKXyQPeszY/NruT1fU0nzeJcMqcKyzIkrBMJZmV+N2UBL6/vaxqyBJre6JSL0S2aiBIMB+mIdfQof3zn4/xy8y+p76gH7ISYa6qv4faa2zmz8swuxwc8ASoDlRT5ioat7mPRKQOiiHzaGPOSiPx1t7eqRQRjjK4Yq/JKZtZmecDL/sYO3twfxOMSLGNobI/y7ce38W/Xn58OOvf8+QOCoa5/37VGk/jCMWKJ7O8lp7tZjD6xZIxgKEh7rL1LeTge5rH3HuP+LffT0Gkv3u4WN0vPXsryC5czq2JWl+OLvEWMKxxHgadg2OoOOg/xZD4FvAT8VS/vGUADosorazbuI5ZIEuxIEEtaJC2DZSBuGfweF8ZAcyjOT57flQ5C97+6H3BSCJzhGGMg2Bnn4lmluflG1IgUS8ZoCjf12KG+M9bJI9sf4YGtDxAMBwF7HPDzcz7P8guXM73sxKJbqTmEFQUV+D3+Ya3/WHfKgGiM+YGIuIDnjDGPDVOdlBq0D4610RZJ4EJwixB35tkaY3/QiIARw77GE2M5nbEkXhckLLr8aWwZdCxP9Us8GScYDvYIhB2xDn73zu/49du/piXSAtiB8Itzv8itC25lSsmU9LGCUFZQRkVBBV5318xjNTz6HEM0xljOijAaEFXeiyftiOYawKTiIp+dzOJ1CwnLIrVWRaHXrV2Z6pQSVoJgyA6EJuOvqdZIK79957c8uO3BdJD0u/3cMO8GvnHBN5hYPDF9rEtclBeUU1FQoXMIc6y/WaYviMhdwKNA+k9rY4wujK3yis/jIhxLYhmDOBmjqY8pYwzG2C2/M8efmNbwjUWz+MVLe3CJwesWLOeY2z6lrUPVu4SVoCncRGuktUsgbAo38eDbD/K7d3+XTqQp9BZy47wb+doFX2N84fj0sW5xUxGooLygPO8W4h6rKzz3NyB+DftzZWW3cv3EUHmluqqEA8EO2sL2GKLf4yKasBCBpDG4XUK538t3rz4nfc6dl58F2GOJnbEkRT4331g0K12uVErSStIUbqIl0tIlEDaGGvnV1l/x8PaH05Pti7xFfOWjX+GW+bd0WVzb6/JSEaigzF+mcwjzTH/XMg1gB8NF2IHxFeA+Y8yon5yva5mOLL2tDdoWjjOuyEdnLKnTGtSgnCwQHus4xgNbH+DRHY+m1yEt8ZVwy/m3cPP5N1NWUJY+1uf22XMIfSW5CoT9Xsu0/dD7+Dz51Wo9TUO6lumDQBtwj/P6RqfsSwOvl1ID09/dIFLHdUbjxJMGn8dFdVUJ/3TtuV2O37CrgRvXvtHveYpq7EpaSZojzbREWrDMiSk49e31/HLLL/n9e79P71VY7i/nby/4W24676YuE+cLPAVUBiop9hX3uH6+MmN04kV/A+LZxpjzM16/LCLbTnq0UkOk+7zCk23BlHnc5LJAlxVfTnZcecDLgWAHbx1oYkKxj/HF/qxt8aRGFstYNIebaY40dwmEh9oO8cvNv+TJnU8St+y5q5WBSr52wde4cd6NXYJekbeIykAlAW9g2OuvBqe/AXGriFxijHkDQEQuBv4re9VSytbf3SAGc1xbOM6xtiiWgYb2KH6Pm9KAV3ebGMMsY9ESaaE53EzS3u0OgAMtB1hTu4an3n8qXT6hcALfWPANbph7Q5egV+Kz9yHUOYQjT38D4sXAzSJy0Hk9A9gpIu8Cxhjz0azUTo15/d0NYqDHtYXjHGkNk1qtzTJwpNUeEi8p8OhuE2OMMYbmSHOPQLi3aS+ra1fzx91/TLcUJxVPYvmC5Vx/7vXpoCcIpf5SKgIVuiHvCNbfgHhVVmuh1EkU+9zsOd5B0jL43C7GF/vxuKXHbhD93TUidVxjRxQXgkvsqRgi4EJo7Ij2ev2TyeVu9ye7dy7rNNIYY2iJtNAUbuoSCN9vfJ/Vtat5fs/z6fG0qSVTWXHhCj5/zufTQa+PDXlHLJ12cQrGmA+zXRGlutuwq4FgZ4xE0uASiCctDreEKS/08k/Xntvl2P7uGpE6LpqwcLvA7RLiSYNbBMQQTZh+7zbR3/HN3s473YB1sntfX9fC41sOD7hOY40xhtZoK03hJhJWIl3+3vH3WLVpFS/seyFdNqNsBrddeBvXnX1degUZ3ZB3dBo9f9KoUWfNxn2UBrwU+T3pfQo9LmFCsb/Hh3t/d41IHXfnI1vpjCUo8LipLPTQEU0QSSQp8nm4+7q5/Qoeg9ntfrBBtL/3vv/V/Uwo8Q+oTmOJMYa2aBvBcLBLIHzn2Dus2rSKlw+8nC6bXTGb22pu49rqa9Otv2xtyKvygwZElbdS430iQkmB/Ze5MYbWsJ3d11tLa8Xi2emyNRv3AT0DzZI5Vdyz7IIu8xWLCzzEk6bfwTBVP7fAvuMdxJKW06XrO+X4Y/dAlkgaGtoj3PqbWgI+N163cNbE0j5bjScbM+2MJZnhdfcoH+tjoqlA2BRuSmeHAmyu38yqTat49eCr6bKzKs/i9oW3c+VHrky3/nxuHxUFFboh7yinAVHlre7jgu2ROEdbIxjg6p9v5HhHlLKAN93SuuvxbQhQmlF2stbXUOxDWOL3sLuhA7dLcLuEhGU43BKhuurk880yA1kqsccYYy8sHk8SjsP+xo4+W40nGzNNrcva11jqWNIWbSMYCqYDoTGGtw6/xb2b7uXNw2+mjzt3wrmsrFnJZbMvS7f+CjwFVBRU6Ia8Y4QGRJW3MscFE0mLwy32SiBTywvY39hJwjIU+TyIz25xHW4Jg4FJZXYKfF/dhae7D2F6laf0YqndynuRGchSiT0xYxDA43JhWYb2SIJJZZ5TdnOebMz0G4tm8fiWw32OpY4F7dF2guFgeuK8MYbXDr3GvZvuZXP95vRx86rm8c2F32TJzCXp1l+ht5DKQCWF3rH5h4Qm1SiVZzJbcVsONuNxCxNLCigNeDncEiFpGQ42hSj0uZlQ4idpmR7BKJvdhR2xJFPLC2jsiKW7TCcV++mMJU96TmYgiyUte/FxAz63/UEsArGk1We9T9XC/ei08tNq+Y50HbEOgqEg0WQUsAPhXz78C6s2rWLbsRPriVww6QLuWHgHi2YsSgfCYl8xlYHKYd+QN9/oSjVK5dDJMi9TX4t+8lJ6PLE9EreDn3NuwjIcaYkggNvVNdEh1V2YjakIqdbe7AknukhDsQRVJSf/MO0ayOzuUpdALGlwWUlcIvg9rn51c56shXu6Ld+RqjPWSWOoMR0ILWPx0v6XWLVpFTuO70gfd9HUi1i5cCWXTL0EEUlvyFsZqNQ5hA5rbMZDDYgq91KZl/FkktZQnPrWMFsONnPNvIkcbYtxqDlEWzhOImkxoaSA4+3R9JgdQDRhT5h2CYwr8vboLvzY7Mohyezsrr9TPbpLBax7/vwBv3hpD+LsUWVvO2UodsuY7eYcjM5YJ8FwML24tmUs1u9dz+pNq3k/+H76uE9M/wQrF66kZkoNoBvynkp/Nn0YjTQgqpxbs3Ef8WSSYEccEfC6XcQSFn94u57JZX7GFflJWhYN7fZYUDTRs0sy1fX4lUvO4PV9TV26CwczPaI/Tjcx5/V99hqq7ZEEkYTVZb/GgWS7jlWheIhgKEg4Ya8wlLSSPLv7WVbXrmZv8970cZ8641OsXLiS+ZPmA7ohb39oC3GIiUgBsBHwO/d53BjzAxGZBTwCVAJbgK8YY2Ii4gd+A1wIBIEbjDEHnGt9D/g6kATuNMasd8qvAn4BuIH7jTE/dsoHfA+VO4eaQ7SG7GDo6pbS3hZOML64gPHFdjdkSyhO0tjBT3D2dBH7F9gl8Oy79Xz36nO6TL3Y3dBOkc/d6/SI0+1K7W/3ZG/3OdQcYnyxnwkZXaypaSUaDE8uHA/TGGpMB8J4Ms7THzzNmto1HGg9kD7uslmXsXLhSuZVzQPye0PefDNWW4j92g9xUBe2R6mLjDEdIuIFXgW+Bfwj8KQx5hERuQ/YZoxZLSIrgY8aY24TkWXA540xN4jIucDDwEXAFODPQGrn1g+AzwB1wCbgRmPMeyLy2EDucarvQ/dDzL4b177BWweCeN0uxNm2LBxP2pmXbmHOpFIA2sIx6lrCVJX4qW+N9riOx2UHxsoiH2UBb7ob88NgJ8bYWZwidjBNGsOkUj8ul6vL3okDnYvYH73t0RhPGgq9LuKW6TJFIjUG+fDyS9Ln6jJstkgiQmOoMb0BbywZ4z93/SdrNq+hrq0OsLtBrzzzSm6vuZ054+cA9oa8lYFKnUM4gP0Qj+7ZQUXRqBpPHdL9EAfM2JG2w3npdb4M8Gngy075g8APgdXAUuc5wOPAvztBdSnwiDEmCuwXkT3YwRFgjzFmH4CIPAIsFZGdA72HGat/DuWJFYtns+lAkGjcwnDi/1yXgM994i/5+tYIlgXH2noGQ5/bDnbJhEVbOE44lky3BkFIGoNHMi5uoKkzzuTygtPuSu0raJ2sy1ZEiCetk45BDtWqNiNdJBEhGArSGe8EIJqI8vjOx/nl5l9S31EP2N2g15x5DbcvvJ0zK88EwO/22xvy6hzCAbPG6EdiVscQRcQNbAbOBO4F9gItxpjUmkl1wFTn+VTgEIAxJiEircA4p/yNjMtmnnOoW/nFzjkDvUdjt3ovB5YDzJgxYzDfuhqgIr+H1vCJpbRc2K290oAHYwyNHVE7E5PexzfSUxiwMzZFTDrxJmGl5vnJiekRpX7qWiIETnNVl/4ErZOtKtMajvOjpfNOOgaZrbHPkSKaiBIMB+mI2X9Xh+NhHnvvMe7fcj8NnQ2A3Q163dnXseLCFcyqmAVAwBOgMlBJka8oZ3UfaTI/83yTztQxxGwwxiSB+SJSDvwBOKe3w5zH3pq05hTlvQ0CnOr4U92ja4Exa4G1YHeZ9nKOGgKpltWWg80IMLHET0fUnp/nFmFCiZ9pFYXUNYcIxZL4nOxLIN31mSnzZWosMtVDZgdK+7pJy1DXEsYYeP9oG4icdCeNwbb+MoPWqXbiONUYZH+3tBoK+dQ1G0vGCIaCtMfaATuL9JHtj/DA1gcIhoOAvabo5+d8nhUXrmB62XRAN+Q9HZmfef7J1UbnIWaRMaZFRDYAlwDlIuJxWnDTgCPOYXXAdKBORDxAGdCUUZ6SeU5v5Y2DuIcaZpktK8tZqaU5FGdKeQElBd50cklqLG3RT16iotDLh012IkVvv6+SUWxZBhHSUzPAThSIOAHV5QTUuAG3GOL03Enjnj9/wL0b9pK0DH6Pi0TS6nfrLzNoDXZ6Rn+3tDpd+dI12z0QdsQ6+N07v+PXb/+alkgLYI8HXn/u9dy64FamltodP7oh79Aboz2mvbayhoSITHBahohIALgc2Am8DFzvHHYL8JTzfJ3zGuf9l5yxvXXAMhHxO9mj1cBb2Ek01SIyS0R8wDJgnXPOQO+hhllmy8rnJNOIwPF2e3yw+wf/9IpCPG4Xfo/rpKPjmfkSHrc9bpg5FuJMV0Swu119Hhcel2CwA2nmThobdjVw74a9WMbgcQmJpCHYGSOWSKYXDU/VKxzvOg2ke92XzKni7uvmUlVSQGs4TlVJQb8Sd1Ysnk08aQjFEhhjP2ZjfmLmv4WI/eh1S5fvM5viyThHO45yoOUA7bF2WiOt/Ptb/86lD17Kz974GS2RFvxuPzeffzMv3vwiP1zyQ6aVTqPMX8as8llMLpmswXCIjdVPxWy2ECcDDzrjiC7gMWPMMyLyHvCIiPwLsBV4wDn+AeC3TtJME3aAwxizw8kafQ9IAHc4XbGIyDeB9djTLn5ljEktR/GdgdxDDb/MltX4Yj9HWsOIsSfZ9/bBn2plVRR6CXba8xFT3aeZ3AJJA5PKCgh43ew40gbYwS7RbWBExC5PGpgzqbTLThprNu4jYVnpzFcRwIL2SGJQrb/BrB4zFAuQ98dwds1miifjNIWbaIu2YTA0h5t5cNuD/Pad36bHDQOeADeedyNfm/81JhRNGLUb8uYbTaoZYsaYd4ALeinfx4ks0czyCPDFk1zrX4F/7aX8WeDZobiHGl6Z3YGlzofxsfYIYoSqkoIeH/yZwSGRbCOWNCStRJfB/9TzcYVeqkoKqGsO4XL6Rr1uF5ZJdjneOE3DVCZrZsvuUHMIv9tF0pxoeYrYAbtH64/sBa3hWIZtuLpmUxJWgmAomA6EwVCQX739Kx5696H0lIpCbyE3nXcTX73gq1QGKnVD3mGmAVGpYdS9ZeVxS4+uxN4SPR5efkm6vPZAU3r80WAHLDFQVXpiHl/Nv7xAayiOZQxuZwJ/KvMq6UTHScX+Hq3S6RWFJC2LYEccC3s8MmnszNXeWn9An/sw5qvBjnEOVMJK0BRuojXSisHQ0NnAA1se4JEdj6SXXSvxlXDz+Tdz8/k3U15QjsfloTJQSZm/bKzPIRxWYzQeakBUuXGylhXYE/V3N7TTHklQUehlfLE/nehxfV0Lj285jNctGAweFyQtO0km4HUzvthHR/TE9I3qqhIOBDtoCyeIGcHvTgVPYfb4IowxdMaSPVqlqSAxrhhaQ3GiSQuPy8UdSz7SI9BlJqW4BbYeaubrv6nlrKpivnPVnLwPjNlu5SatJE3hJloiLRgM9e31/HLLL/n9e79Pb81U7i/nlvm38JWPfoUSfwk+t8+eQ+gr0UCYA2M1IGZtpZrRQleqyb5Ui++DY210RJNUFnlpDcWJOy24ioCXzliSSCKJZeEEQ7uF5xJwiwuPW5g9objXlV56WyXm+gVTeX1f0ymnGaTq1VeQuHHtGzS0R0gkDUdaw7iwg7VLhKrS/iXQDMXPLx+mTGRKWkmaI820RFqwjEVdWx1rN6/lyZ1PpjfrrQxU8tX5X+XL532ZYl8xBZ4CKgOVFPtOvsmyGrR+r1Tzwfa3OWPcqJrHmduVapTqj8yAFYlbWMbY3ZTG4HHb2Z3HO2K4XWBZJybeuwCXkyhjxMJCek3G6a3187HZlelW5qmmGfR3/C6VlLK/tRMXgst1ImCnsjWzFaDyZcpEJstY6RahZSw+bPmQ+zbfx7r315Gw7Nb7hMIJfGPBN/jS3C9R6C0c8xvy5hudmK9UDmSm/KcmzhvseYTGSHrfw9SUiRQLO7U4lT1qJQ37jnfidgk/fm4ncCIgdA9sN659o9fJ9D95ftegWlqppJRU/SG16a8r69ma+bSajWUsmsPNNEeasYzF3ua93Fd7H8988AyWsf8BJxZNZPmFy7n+3Osp8BTohrx5SpNqlMqCvrrzMlP+fW4XiaRBXPZKM8b0Ov8+Lekk1IA9huh22a/2HO/krse38dPrz+81KBxqDuEWuux+UeRzEwzFmTmucMAtrdR4o9sl9oIA2AFxQok/q9maqe8lF1MmMlnGoiXSQnO4maRJ8kHwA1bXrua53c+ld16fWjKVWy+8lS+c8wX8br9uyJvnxmg81ICosmPDrgZ+/NxOdh/vwOtyMbHU32uQyUz5T81HxAKfWygr9HK0NdpjPb70ajTOlk/2rhguXM6ybHZ2aIw7H9nKPcsu6BHQSvwedjd04HZJer3Tho4YHpdwtDWSDpKlAU+/Wlqpbtn09yvCpDI/blf2N/od7ikTmYwxtERaaAo3kTRJ3jv+Hqs3reZP+/6UPmZG2QxWXLiCpWcvxef2UVZQRmWgUucQ5rmxmlui/1eqIZca12poj6S7QOtbo0wpL+gxppaZ8l9S4GFcwkdzKE6h38PMccVcMquS/9xWn97/MPVr6hb7eWqswxhD0kA8aaWP6Ywlem3l2RvxGmIJ0yXYJiyD2zqxKHhje4x4sr1f33OqWzYzEae3+ZRDbbimTGQyxtAabaUp3ETCSvDOsXdYtWkVLx94OX3MrPJZ3L7wdq6tvhaf26cb8o4wOoao1BBJjWslLYNbBBHBwnC8Pcqs8UXpjXl//NxO9gdDWJbB63FR6HVRPbGUHztBJBVYywMeWkKJLt2nSWMHRb/HRTRh2TtcZBwhAgUeN1639BgbPNIasbuEnAibeV1j7O5aEbDEEOs+eNmHgUykH4rs0OFazQZ6BsLN9ZtZtWkVrx58NX1MdWU1Kxeu5MqPXInf46eioIKygjLdkHeE0cW9lRoiqXEttwjRxIkWWxTYfqQNv8fF3z28hXDcsrs8BWIJC69baO6M8v88tZ3pGwtpCcXwuoVpFUVYyQ5ao13XDHW7XJQVeGgKxe1s04z3XNhjeImkxYFgqMvYYHs0gcsFHnERT9oBL3VuLGlBxm2MSbBhV8OQB5ihzA7N9mo2xhjaom0Ew0HiyThvHX6LVbWreKPuxK5s54w/h5ULV3L57MvT+xDqhrwjlzWwvwNHDQ2IashNryjkQLCjS/dlpmjCIpoAj4DbbXehWUmL1nCCaCLEmROKaWiPcCAYYlp5AW3hOG3dgiFAImnRGUsytTzA0bYIUac153cLk8sDlBR42X2svUcWphi7hZnk1L/1qbHJgQSqzDmV8aTB53FRXVWSbrV12fJKYGJJAeKTvN3rsC3aRjAUJJaM8dqh17h3071srt+cfn9e1TzuWHgHl868ND2HUDfkHfm0hajUEFmxeDYrfrcZl0tIdluAu8sWTRnlqTTvpGW67LhwrM3e/aK3X08L6IwlmSBQWeSlqTNuB9uk4UhziHElfuKWRWWht0tGqcvV/7+AJ5YU4OnnXMJUqy+WSNIWsefbhWNJDgQ7eqyyk7QsXCJ2EhFQGvAOe3boqbRF22gKNxFNRNn44Ubu3XQv245tS79/waQLuGPhHSyasSg9h1A35B09xmhOjQZEdXpONg5W7HcTiVvEk11bdhlDd1jGzojMDJKpkab2SJxEwiLRj1/MA8ETQcTlXCtm2Yk8AMc74nhckt7GKXMbqFSdeuNyCaUBL23hGFsONrPoJy+dcqwvNXYa7EikJ+hbxtAWTjCpzMP9r+5nQomfQp8Hv8dNwjKIgcaOKKUB72llhw7VajXt0XaC4SDRRJQX97/Iqk2r2HF8R/r9i6ZcxMqFK7lk2iXpOYS6Ie/oo/MQlRqg3sbB7np8GxOK/XREkydN3e5emvk6YeBYa9geFxzg72QqsKayRMUpNMbOILXHK+0w6HGBx+UicoqkGY9LaAvHOdwSwePqe6zvg2NtROJ2N64AXuzWaCxpEfC66YwlmeG1u4gnlPg50hIBDLHk6e11OBTjkR2xDoKhIOFEmPV717N602reD76ffv/j0z/OypqVLJy6UDfkHQPGaDzUgKgGr/sqKYmkoSUUpyOSYFKp/8Tu9v3kcdnZnY2dsX6nfWe2LlMvUvseGuc/qWNiSYPfbWemJiyL6okltEfiXVqYmZJJi2Pt9i4Mk8oK0l25vY31bdjVQEc0iWXswGs5U0DcRvB7XFyuIrkAACAASURBVITjSYp89rSIQp+HkgIvU8rhaGsEA6c1ReN0VqtJBcJQPMRze55jde1q9jTtSb+/+IzFrKxZyYLJCyj1l1IZqMTr9p7iimo00BaiUgPUfZWUxo4oLmebpNKAD7crYi/B1sd1Ul2X0yoCNLRFiCft1p3HZSe/nGrFGnPSF70Xx5KGgFfA5SIUS1Ds9+B2dszoLmHAilt4PS4Ot4TxuaOML/ZTUuDpMda3ZuM+Kou8BDviuMSkt5lKWIYJAQ/xpOEbi2bx+JbD6TmDbtfQLP49mNVqOmOdBMNBOmIdPP3+09y3+T4OtBxIv3/ZrMu4veZ2zp90fnofQp1MP3boPESlBqj7KimxpIVgL8HWFo53CYbCia5MsKda9PZHqJXRoosPMPW7t99h6VZugFDc4mOzKthR305nLAkIHhe4xR73s+thsCyLhIWzl6Kkd7MYl/Axa3zX3RgONYcYV+TH73FzvD2KFT8xdjpzXHG69ffRaeVDPmdwIKvVhOIhGkONtEXbeGrXU6zZvIZDbYecn5VwxUeuYOXClcydMJeKQAXlBeU6h3AM0haiUgOUuUpKImmRtJyWkUlyqDnUIxAlMv/s7PbU44K65rC9iswA6yGQ7qY02BP2JfXa9DxWBLYcamVaRYAZXjfBzij1rVGMGLwul90iNeByuXAZC3Gm/Mv/ae/N4+Sq6rz/9/feW0vv3Ul3OoEkJCGBGJYQiAqIyODCIoLIGhcQceI487jMPM6oI4qjvkbQ+T2P8owLGUBBhYAogkBAUEJAWQOEsGQjCdnT6SW9Vddy7z2/P+6tSnWnt3RXd1e6v29e9epb527fOqTup84538UCfGhJZLihx1pfVpQq4hEq4sForWcpKhiZmMHBZKtJZBI0JZrYn9zPvW/eyy0v3cKu9l0AWGJx/rzz+fzizzO/dr4W5B1DiqWUV6a3KZMJgAqiMmSyWVJufGQdW5sSOSFy/f6TcsPB+wPflqH9KjUcEL5IWHpJMLmpVgEidjDKSXs+xgSxkDuaE0yrLqG2PE5TR5qMZ/B8Q9S2qKuIsaOli5hjMaUyzr72FGnPJ2IJpTHnoIdUoVOoHcqDsb9sNV2ZLpq6mmjuaubu1+/mlpduoaGzAQBbbD5yzEf4h8X/wLG1x2pB3jGmmEp5ZbyJOULUAsEDoAWCByZbILc06tDWlWFbc+KQpM2WYK1wJOnrHgIcNbkUYww79ncxa3JZTtB2tHQxqSyC78O+jlRuOjdqC3WV8YOEarAFhQeir6LGh7LWmHSTNCYaaUw0svy15dz68q00JhoBcCyHi+dfzOdO+RzzJs/TgrxFQv73KEtvswzDYNAFgh/689N8YEF9Ie5ZLGiBYGV0yHfqqCyJUBq1SaS9QYviSImhcEAI+7qHAXbv72L6pFLm1ZVTUxbLCdpFC4/g1r9uobXL7XZ8yjOkMu5Bv+ALNR06HK/RpJukKdHE3s69/ObV3/CLV35BS7IFgIgV4dIFl/L3J/99Tgi1IG/xUAylvLK4EzR3mwqiMmxm1JSypbGD9qRL2gsysBTDvIMhyGZTWx5hX0emz+NSniHjGb754QUHCc7Pnnyr1wD+ps4MU6tKRyTd2lAejCk3RWOikd0du7ljzR3cseYOWlOtAMTsGJcfdzmfPfmzzJ00VwvyFiljWcqrJ1FnYjpSqSAqw+a0OZN4fmszVlgZNzVK6w9ZR5r+8A20JNyDvE170pnKcPOqzUD39Zq0Z4g6giUWyYyXC/TP3nckfsEfyoMx5aZo6mpie+t2bl9zO7969Vd0pDsC25wSlhy/hGsXXcucSXO0IG+RMxalvPoiak/MMl0qiMqweWZzM1MqorR0ZkiGMYSFkMSBruNYQnoQ4muM6TPMI0sy47OlseMgJ4ZsMH22Kkf2GmF0xoj8gh/MgzHtpWlKNLF1/1Z+8cov+M3a35DIBMJcGinlkyd8ks8s+gxzauZQU1KjMYSHAaNZymsgYhEdISrKkMjG4LV1uThWUAexEEyvKaGhPZWrYtETdxBiGAT49y+cESu4VlNnmsll0W5ToJ89YzY//ssmXN/HFsiEl5lcFhlWurX+6O/BmPEyNHU1sal5E7e+dCvLX19O0g2y6VREK7hq4VVcc9I1zKqeRXW8WgvyHmaMdCmvwRLTKVNFGRrZKb605x9SQK+Tl3PUdGsP/k6vKaW1K9OrIFoEybdjthCPWLQk3IOOqS2PUlceY0NDexB+0UtBYAAnOz3kQ3vS7TYF+sUPHAPALU9voTPtURq1mFTiIJY1rHRrA9HzwZjxMuzt2MuGpg0sW72Me964h7SXBqA6Vs3VJ13NNSddw8yqmVqQVxk2uoZYYERkBnAHMJXAt2GZMebHIjIJuBuYBWwFLjfGtEgQ/PRj4HwgAXzaGPNSeK2rgevCS3/PGHN72H4K8EugBHgY+JIxxgzlHkrv9BYPB3Rrm1oZ5aVtLQfFLtl5wfI9seXAtGNvMYkCNLQnccPsNz2P8QExhrJYhNaugx1mLOCqU4/ixOnVfO7Xq/F8v9cp0/yQO5EgPrEsarNk2bPdPvOr3z6n707qhUIFWLu+S1OiiTf2vcHNq2/m92/+nowffN5JJZO45qRr+PRJn2ZG5QwtyKsUjKg9MQVxxOIQRWQaMM0Y85KIVACrgY8CnwaajTE3iMjXgBpjzFdF5HzgCwRi9W7gx8aYd4fi9iKwmOC5uBo4JRS454EvAc8SCOJNxpgVIvKDQ7lHf59jIsch9hYP19aVCTPLCO1Jl2TGwzNQGrHwwoB3CATPsYOsL1FH6OhR4DebXaa/Wc/6ihiNnelDnoKNWGAQSqM2N125iFd37Of/PbEplyMVDh6ROraF5xuMMdSURnP1CYcSA1iIOELXd2nuaubVPa/y89U/5/719+P6wSi4rrSOaxddy1ULr2J65XQtyKsMlkHHIa55eTXzp1aOtD2jydjGIRpjdgO7w+12EXkTOBK4CDgrPOx2YCXw1bD9DhMo9LMiUh2K6lnAY8aYZgAReQw4V0RWApXGmGfC9jsIBHfFod4jtFXJY+W6Br64/GUSaY+YY1FbHqOyJMLOli78ML2aheS8LRMZn5h94N+cZ8AJf2x1pLpPeUreMf2xtz01JNszPjiWoTPtBk4yFx7H/3xqMTc+so6NDe24PtjZwokSJPb2fJ9omJUm6liDjgHsbSQ4nDhCz/do7mpm9e7V/OzFn/HghgfxTdB/EWqYV34RXz9zKRcvPFEL8iojRlNHeqxNGBNGZQ1RRGYBi4DngPqsABljdotI9glxJLA977QdYVt/7Tt6aWcI9+gmiCKyFFgKMHPmzEP7sOOA7AinM+3miupmK7u7vo/nE1aeF8gb+PUMt8j4BruX32WjEZSRXXZsaE9yw4o3eeSf38dZ86d0ywbSnsywrz1F0vUoizrcdOUirrv/NUoi3R1R+gqt6CvVViLtMrUyPqhrZPF8j5ZkC8/vfJ7vPPF/eG73X8j2VITJTI98hFkl5+J71Sx7Isn0ik6gsyjyXiqHP/nPvOjUuexP9B23O54ZcUEUkXLgd8CXjTFt/axx9LbDDKG9X3MGc44xZhmwDIIp0wGuOe7IjnDiYVV3Q+CFua05eKAHlSh8jNd/h4tA1LFx017uvNFEAN83bNzXwU2Pb2DFa3t4c087AHHHYmpVnDl15RhjaO3KcNb8KcxYNfgYwL5GgmnXp6kzRVtXkKggaltUljjMmnxwejTf+DR3NfPX7X/lp8//lD9t/lNuX1ymUO6eS6n7d0wvmUaZUwZOkM7rhhVvksj4RZH3Ujn8yX/mxabNMynXG+CM8cmICqKIRAjE8DfGmN+HzXuz05ThlGhD2L4DmJF3+nRgV9h+Vo/2lWH79F6OH8o9lDyymVLqKmJsb070OrU5mGU9zycsrzR2iAiWMfy/JzZh8kpLJV2frU0J4o5FTVkkJ1anzZnET1a+hev7xGyLeFjpfn8izZJlz3YbhfWVUcYYQ0N7Git0HEp7Pg3taZa8c1LuON/4tHS18OTbT/Lfz/83T2x9IrcvLtOYFf8oR0Y/xNZ9FpY4NHUYqkoO3GNjQwfTa0qGNC2rKAORPNTaa+OEEXMlCj06bwXeNMb8n7xdDwBXh9tXA/fntV8lAacCreG056PAh0SkRkRqgA8Bj4b72kXk1PBeV/W41qHcQ8ljRk0pXWE9v8M56b0hcPJx/SB7v21JzrM1S9INxOq0OZNYua6Be1/aSU1phLhjk3J9mhMZSiIW06pKcqOwmx7fwJJlz7KvPcWmfR205Xm5dmU8RIS68ihR28I3wfRyXXmUZzY350aEv3vjd1x898Vccs8lOTGcN2kes+x/5IyKn3J0/ApK7FpiYWaZdF45nuz/m8FO7SrKoZLM6Aix0LwH+BSwVkReCdv+HbgBuEdErgW2AZeF+x4m8P7cRBAScQ2AMaZZRL4LvBAe952sgw3weQ6EXawIXxzqPZTuZDOlNLQlu7WPRlWKQhO1DwTl91Vr0fMNv129g2c2NxOxhaqSOHUVsHlfB2nPD7xTJZgabexI8pOVbzG9poSplTF27k+yc38XYHBsi4a2JB0pj7akiyUwuSxKadRhX0eSZ7a+zXt+/ChtzoO80XTAc3l+7Xy+8M4vcPnxl/O/frWBfR1pxAnErrY8xs79XTiWYIzJeazOqS2jK+MVRd5LZfzRVzKM8c5Iepk+Td+uru/v5XgD/FMf17oNuK2X9heB43tpbzrUeygHyGZK+dyvVwf/AwUcETIFykAzkkTCYP8s+Rlq+qvxtr2li137uxCBmGNTVxELE5V3H521JjJ4vskJkYiwpzXJnrYUdWUROvOqfPgGGjpS+DSRdl6gLfpH3m7dmLvW8VOO50vv+hKXLLiE6ng1IsI/vM/vlrbNsYXq0gh15TFauzK5rDVA0eS9VMYfOkJUJjw9QwhmTy5lb3uS/QmXzGFSN3PxrEm8tK2JtBtMmVrhoqFP7049+UH/ngExgQDu2p/EFsmJ4Ws7g8oRBojYkhs9Rm2L+soYvoHWrgy2JTgIac/Dp5NO+xnanQfIWFty9yy35rKg4kr+dM1XDgqm7y1tW29VOICiyXupjC8ESKpTjTKR6S2EYF9bko60h2WB74++l+hQ2NLY0U0Mew5qe0779vxMhmAk6VgGz+/deSjjGYzxcGwL1zfs3J9k3pRydrUmsS2DkQRdsooW+wEy1tu586rs+cyJX06dcxqJVJSqeFWvn2Gw+SyLJe+lMs4QSE1QpxoVRAU4OISgI+nSls0uczgoYUhjR7rblGVPyqL2gc/VCxFLcE0ghkgQwN/bjwHPD3OuhjuMMcSiCfa5f6HN/iNpORAiG/PfwXGVS6iPnIYtcRJpl+k1Wo9QKU4EoWuMvcPHChVEBegeQtDQlhxylpixxh1gnbM/MRSCNUExJsyV2ncuVgN4xhC1LSaXptnQ+Vs6Sh6kMXlgRBj3j6cyczG1kcVUU4mFXZAKGYXKk6oovWFbEjqKTTxUEBWge1HafR2pgtU0PJwwdHegkX4KEFsCc6YI21MP8XLyXpJmTy5rT5lZSHnmEmoji1h69jGcOL26YGt9fWXH0YB8pVBELOGtfR1jbcaYoIKoAEGoxVfuXcPO/V2DCrofD/Qn+kLfYujRTqv9KH9ufhDPasy1n3P0Ofzbe/6NM486E8dyciO5e1bvYEZNKd+96Phhi9Zw8qQqymAQETpTB5dTmwioICo5BCbUsLC/j9prvCLttDsP0+E8hCdhKKwRSv13MsNZwr+efAVnz54GjNxIrq/sOBqQrxQOQywyMQtLqyBOcLKjmJe2tWCMwRKZkNOl/eHSSofzEO3Ow/iyP2g0FiX+u6nMXEbMzCXjWtzy9Nu8f0EgiCM1ksuf2s6iAflKYRFSGoeoTDTyRzGub8K6gyqFWVxaaXceoMNZgS9tQaOxKPXeQ5V7KREzBwlzT3g+vL6rNXfuSI3kslmENCBfGSlsS2gLa53GJ9hIUQVxgjBQ3b6RKhR9OOKxnzbnD3Q4j+BL6FxgHMq8M6h0LyNqjur1vPxE5jNqStna1NFnxYuheor2FrivXqZKIcnmiehIuSqIyvijr/WszlSGadkSCgoe+2l1fkeH8yhGwpGciVDmvY/KzGVEc+U2e8fP88I5bc4knt/a3GvFi+GuL2pAvjKSZH8bl0UnnjxMvE88Abl51WYynkdTRzBasUXwjSHjm6BSg8iE8SztDZcm2pzf0eH8CSNBQnMxUcrcs6lyL8OhfsBrWALlsQNfp2c2N1NXHqU9eWCEWBF3eGZzcy6JuHqKKsVM36Vrxy8qiBOAjQ3ttCYyWJZgDCTzYu0yBibquqHLPlqde+l0HsdIkIhATIxy94NUupfiUDuo62QD+j97xuxc2/aWBLXlMeoqDmSkMcawoyWBAfUUVYoWO6yRtqMlwdwpFWNszeiigjgBSKS9oFLFRB4G5uGyN08Ig1qGYkqo9s9lftkniVo17GlNkuynBI5FkDAcIB6x+Pz7juaLHzgmt38gb1D1FFWKFScUxC2NKojKOGPluoYJm5ewJxn20Bq5m077CZAg8FhMKRXu+VS6F2NTxe40QCI3Zu4ZgpJ9bwSmV8b43sUn9jrNOZA3qHqKKsWKYweCuLWxc4wtGX1UEMc5N6/aTCxi4bo+7gQdIGZkF63OcjrtVTkhtEwF5e4FVLoXYVOeO7a36hf5ohhzLOZOKaepM8W+zgz/+7evcEx9Zc7TM997tDxqIyLd6hhmxVM9RZVixRIhHrXZ0qSCqIwD8h/K+9pTVMZtmiZgBey07KDVuYuE/RRI8PktU0WleyHl7oXYHOxh21tSgvz3rm/oSLk0dWQwGJIZP+cleumO/dz70s6c92hXxqOtK83ksijbWxLcvGozcMBLVAVQKVYml0V1hKgc/vR06W9sT9GScLEtwe+nYvx4Ii1vh0L4tzwhrKEy81EqvAuwiPV57kA95PqGPa1JRMD4hkTaY1tzAtsSfvbkWxxRXZJbG/R8Q0siQ3vKZW5duSbiVg4bastjbFFBVA53eoZYYAwTZXCYki20OnfSZT8b1G4CbH8yle7HqPDOR4gMcIXBkXT9XKFhgSCMxTekPYOb58G7rz0VxCC6PlsaO4OQF0u4YcWbKohKUTO5PMrL2/fTlfYoiU6c4HwVxHHEynUNPLe5iQmifzlSspHWyJ102S/k2my/jir3Msq9DxZMCPPJDrYjthXUUAQEw972FJUlUSAIxvd9gzHgeiYnnBv3dbByXYOKolK0TC4PZlHebu5k/tTKMbZm9FBBHCesXNfAV+5dM6HEMCnraY3cSdJenWtz/KlUuVdQ5p2NMLK/bG0By4KM54d5YCGZ8dnXnqS2PIYtgmsMtiVYoSu7ABERDcJXipraUBC3NqogKochN6/aTGsiPdZmjApJ6w1anTtJ2q/k2hz/SKrcKynzzhxxIcziGfAyPkLgqp5N7NGSyOB6PrNry1i/tx1LwBCMFI2BqVUxDcJXiprasmCWY0vjxPp3qoI4Ttjekhj3a4Vd1qu0OneSsl/LtUX8mVRlrqTUPwPBKvg9B1MKyxDmfxQ4oqoExxamVMS5a+mpnPejVWxp7MTzDVHboq4ihm0JUdtiybJn+03uPdQE4IoyXGIRm4gtNHemxtqUUUUFcZwwo6aUHS1dY21GwTEYktYr7HfuJG2/mWuP+HOoyiyh1D+VA2OzwiHha7C/MXxjmFFdSmVJJJeiDeCr587Pef1mg/DbujIYgjXGvpJ7r1zXwL/eu4b2pIvr+zS2p/jXe9fww0sXqigqI44xBtczE67aReF/UitjwmlzJo21CQXFYEhYL7An+i80xL6ZE8Oodwx1qW8zLfVjyvzTRkQMy6MWxx1RSX1V3+EZ+URtwbaEyjA/aX4atrPmT+E7Fx7HlIo4rV0ZplTEmVwWpaokQmnUQSRI8h2xJRenCHDjI+toSQTC6dgWhmAq9sZH1hX64yrKQRjAsmTCZbnSEeJhSs+MKFuaxsdcfyCEz9EauZOMdUAgYt4CqtyPE/cXjogIZhFgdl2Qv7G2PE5LZwYEUhm/z6lT3wT5H40xvaZh6xmEf8aNfxkwuffmxs6wdFTojCNgxLB5AsaGKaOPJcL0mhJeeLtlrE0ZVUZshCgit4lIg4i8ltc2SUQeE5GN4d+asF1E5CYR2SQir4rIyXnnXB0ev1FErs5rP0VE1obn3CQSPDmGco/DjWzwfUN7Eltgw94OUof5AqLBp9P6K7tjX6Ax9r2cGMa8E6lP3cDU9A8o8U8aUTHsjfrKGBnP4PTxTYlYUF0aYXZtWW4E+J0Lj+t3WnNGTSldme6/vDW5t1JszKkt57WdrTS0JcfalFFjJKdMfwmc26Pta8CfjTHzgD+H7wHOA+aFr6XAzyAQN+B64N3Au4DrswIXHrM077xzh3KPw5H8Svd7WpOHdaiFwaPTfpJdsX+iMfZ9MtZWAOLeIqamfsjU9H8S948fRXvg9V2tvL6rlc37gh8ax0wp5+i6cgRyBX8tCUaTc6dU8F+XLmTFl8/kqa+ezV1LTx1wje9zZ84h4xkSaRdjgr89R5WzJ5fiG8I4RoPvG3wTtCvKaLBoZjWeb7jr+e1jbcqoMWJTpsaYVSIyq0fzRcBZ4fbtwErgq2H7HcYYAzwrItUiMi089jFjTDOAiDwGnCsiK4FKY8wzYfsdwEeBFYd6D2PM7kJ+7tFge0sCWwge2IdpOrZACFfS6tyNa+3KtZd476Qqs4SYOaafs0eWbJWszrRHZ9pj9uRS7vrc6blp6uEm5D5r/pQBk3t/7bx38JV719CRcvH8IJaxOhbha+e9o0CfUlH6p7Y8xpnH1PGLv23hQ8fV845p4z8ecbTXEOuzAmSM2S0i2SfAkUD+z5AdYVt/7Tt6aR/KPQ4SRBFZSjCKZObMmYf4EUeWmx7fwK79XYdtaUNDhg77CVqdu/Gsvbn2Eu80qjNLiJriK4H0zJYWltz8N+763OndKlpcd/9rzFg1NGEcKLn3WfOn8F+XLtSKGMqokP/Mq516ZK79Py48jo//z7NccfMz3P6Zd7FoZk1flxgXFItTTW8LQ2YI7UO5x8GNxiwDlgEsXry4aKTnn5e/xH2vHHYDWiArhI/R6tyDZzWGjUKp9x6q3CuJmlljat9APLOlhZse38CJ06u7JU8vZMLu3uIO71p6amE+gKL0Q/4zb847Tsw98555q4lPvvsobv3rFq5Y9ixXnXoU112wYMzsHGlGO+xibzgVSvi3IWzfAczIO246sGuA9um9tA/lHkXPynUNnPejVYelGPqkaLMfYGf8WpqjPw3E0FiUun/HEamfUpf5WtGLYZZbnt7Sbf22r5CJoZDvKJUvtCvXNQx8sqKMIDVlUZa+dw7VJRF++bet/GXd3oFPOkwZbUF8AMh6il4N3J/XflXoCXoq0BpOez4KfEhEakJnmg8Bj4b72kXk1NC79Koe1zqUexQ12QflW/s6xtqUQ8InSZvze3bGr6UlugxPmsHYlLkf5IjUz6nL/G8iZsbAFyoiOtMe21sSlPQIVu4ZMjEURkpoFaUQVJZE+Pv3zqG+Ms7SO1Zz53PbCNwxxhcjNmUqIncROLfUisgOAm/RG4B7RORaYBtwWXj4w8D5wCYgAVwDYIxpFpHvAtkyBt/JOtgAnyfwZC0hcKZZEbYf0j2KnZtXbaahLUn6MHGe8UnQ7jxMm/N7fGkLGo1DufdBqtxLcUz92BrI4NKx9UZZ1GZGTSkN7clczUMoTMjE9pZEv7GJmsZNGWvKYg7XnjGbv6xr4N/vW8tTG/fx/Y+dQHVpdKxNKxgj6WW6pI9d7+/lWAP8Ux/XuQ24rZf2F4GD/PGNMU2Heo9i5sWtzWQOAw8anw7anD/S7tyPL8FoVkyEcu9cKjOX4FA7xhYeYDi9uT+RprUrA5BLxdYzZGIo9Ce0PYs+a6FhZayIR2zu+My7WPbUZv7r0fW8sn0/N15yImceUzfWphWEYnGqUXph5bqGohdDj3banftpcx7ASDCaEROl3D2fSvdjOBRfSrmYYw0qkUG+F1ZNaYQjqkvoynhBCSdLaO3KFMz783NnzuFbD7xOIu0eJLT506kApVGHRNrVElLKmLD8he1UxiMsPXMO97y4g6tue54TjqziwydMo7IkwsffXVye+YeCCmIRc919r461CX3i0Uqbcx/tzoMYCTJZiIlT4V5ApXsxNlVjbGHviMDJM2toaE+ypzVJZy+5GkWgxLGYXB6jPOawpbGT9pTLlsZO6ipiVJZEqCmL8cg/F84DtL/YxOvuf23AVG+KMtpMrynlC2fPZdXGfTy5fh8b9rbzwQX1XPHOGdjW6GaUKhQqiEXKTY9vYEdr8ZVe8Wihzfk97c7DGAnsE1NKpfsRKtyLsCnu4N0jq+K59bpkH6NEY6CqNEJ5zGFDQwe2gG0Jrm/YtT/JtBGqZ9hXbOJIrVsqynCJ2Bbvn1/PSdOreWDNLh58dTe7W5PceMmJzJ1SPtbmHTJa7aIIWbmugf/7+MaxNqMbLo00R25mZ/xa2iL3YSSFZcqpynyC6cnbqHY/VfRiaAl876MnMKOmlKbOFH4f09FRW4jYNsYYIraQ/c8SQQT2tqVGVYwGk+pNUcaSyeUxPn36LC47ZTqbGjo4/6an+OnKTaTcw6tahgpiEXLdfa8Oy/GjkLjSQFPkJ+yMf5Z2548YSWOZSqozV3Nk8jaq3SVYFPcvwYgtxBwLS+C6+1+jpTNFY0ca6WNWZ05tGd+58Dg60h71FTF8TC6nqDGGjO+Pqhj1VkJqoATiijLaiAiLZtbw2L+cydnHTuEHj6znzB88wS1PbaYz5Y61eYNCp0yLkGKYKs3Iblqde+i0/wIS/MqzTDVV7scod8/HIj7GFg4OR4LcpK7n41hQXRKhK+PheoaoY5HxgmlT3wRONLYV5BE91JL3wwAAFDFJREFUa/4UZqwKpiqPqCqhsSNF2vOxLWHOpLJRF6OBUr0pSrHw+BsNnHlMHUdUl7ByfQPfe+hN/r8/beD0oydz2pzJlMYOyE6xOeCoIBYZNz2+YUzvn5EdoRCuBAnEwjaTqMxcSrl3DhaDK5pbLFiW5GI4DUJ70qWyJEIsYoGBmZNK2bU/GdQbNAbLklxIQ9bzM2ILs2vLcp6fmmBbUQZm7pRy5k4pZ1tzgifXN/DndQ2s3LCP+VMrWDSjhmOmFt/MkgpikZANvH5mc9OY3D8tb9Pq3EPCXgUSCIjt11HlXka590GEyABXKE4yoRhGw7XAxo4UlSUR6iti7NjfxZ7WJJ7v45sgPjEmQtr1uHnVZu5aeuqAVSkURemfmZNK+dRps9jTluTFrc2s2dHK67vaKI3abNzbwcUnH8miGdVIX2sYo4gKYhGQDbzuSGZG/d5p2UxrZDkJ+2+5NsefSqV7GeXe2YetEGbJrsUGU6RCOpwidWyLeXXlbNrXgRdOl0YsAQNNnWlcL8iyo1OVilIYplbGueDEIzjv+GlsbGjn5W37uefF7fzq2beZOamU806YynnHT2Ph9KoxE0cVxCLgm/e/xvaWrlG9Z0o20hpZTpf9XK7N8Y+kyr2cMu8sBLufsw8fgqlQ8IGM5xOP2DkvzW9+eAFfXP4yXRkPxzrgX+b75rBJlacohxu2JcyfWsn8qZVcsHAaj6zdw0Nrd3PrU1u4+cnNHFldwjnHTeX8E6Zy8swarFGMaVRBHGNuenzDqIphynqT/c5ykvbqXFvEn0mVewWl3hnjRgiz5Ocf9g2URCymVMRzU59Rx6Ir7eEbkxNPDEQddcBWlJGmMh7h8nfO4PJ3zqA1keGxN/fyyGu7+fVzb3PbX7cwpSLGRScdwSWnTGf+1JEP61JBHGN+PkrVDJLWWlqd5STtNbm2iD+bqswVlPqnIxMgAkcE5tVXdlsHnDelgq1NHbR1uaQ9n6htUVkWYdbk4lvwV5Txxp3PbTuo7ez59Zx+dC3r97Szdmcrtz29lf95agtHVMc5eWYNC6dXUxZzRsRDVQVxjFi5roHr/rCWRC+pwwqFwZC01tDqLCdlv5Zrj/rzqMpcSYn/LqTXusmHL33lKbUE4o51UGLsrCfp1CqnoMm6FUUZOvGIzcIZ1SycUU1nymXNjv28tK2FB1/dzYq1ezh2agV1FTHOOraOiF24H/MqiGPAynUNfOXeNTR2pEfk+oEQvkSrcxcpe12uPeofS3VmCXH/lHEnhALEIhbzplSwp7WLxo50zqHGEnAsiymV8YMSY/eXQ1RRlLGnLOZw+tG1nH50Lbtbu3h5235e3r6fv7/jRSaXRfnooiO59JTpvGPa8KdUVRDHgJtXbaatq/AepQZDl/U8rZHlpK0Dqd9i3vFUuVcS9xeOOyHMUhGziYYOM/WVcWxLaElkAkcaJxDDinjgMdszMbZ6kirK4cG0qhKmnRA43UyrinPv6h3c8cxWbn16CwumVfLJU48aVnJxFcRRZuW6Bl58uzkXH1cIDD4J6xlaI3eTsQ6sSca9E6lylxD3TyjYvYqR6dVxvvfR4DNmR3qza8u5ISydpImxFWV8YVvCBxbU84EF9TR3pvnjml3c8+J2/v2+tdz9wja+/7ETWXDEoY8YVRBHkWy8YaHE0OCRsJ+m1bmbjHVgcTrunRKOCMd3RhUB5k+tYMWXz8y19TbS66vOoKIohy/5DjkR2+Lj75rJqztaeXDtbj7y30/z2TNm86/nHItzCGuMKoijyA0r3mTX/uGHWBg8Ou0naXXuwbV25NpLvHdRlbmSmDlm2PcoFqwwFMKxhYxnEIKsMzVlUaKOzVfPnd/v+bpGqCgTAxFh4Yxq5tWXc8czb3Pzqs2cc3wQyzhYVBBHiZXrGli/t2NYVSwMLp32X2h1fotr7c61l3qnU5W5gqg5eviGFgHTq+OUxxw60143AcumtztUYdM1QkWZGCQzHk9tbGRbc4JPnz6LRTOqD+l8FcRR4sZH1g1ZDA0ZOuzHaXV+i2c1hI1CqfdeqtzLiZpZhTJzzLn4pGn83ytP7nWfCpuiKKmMR1NnmsaOFE2daZo6UjR1pGnsTOfKTF2xeAbfumDBIaeAU0EcJTY3dh7yOT4pOuw/0eb8Ds9qDBqNRZn3Pqrcy4mYGQW2cvQRgoD58pjDZ8+YzRc/MH6mexVFGRpp16cprFuaFbymzuBve4/aihVxh8llMd4xtYLJ5THqK2Jcf+FxQ0r5poJYhPgk6XBW0Or8Hl9agkZjU+adTZV7GRFzxNgaWAAs4NipFXz13Pk66lOUw5zBZo1JuR4NbSka2pM0tKXY25Zkb3vwN/e+LUlbsrvo1ZbHmF1byjtnTWJWbRmza8uYNbmMoyaXUhYrnIypII4SsyeXsm5vR7/H+CRodx6mzbkPX1qDRuNQ7n2AKvcyHFM/CpYWHgEcS5g7pVwFUFHGIRnPp7Ejxd62rLglc9t721Ph+yQtiYPjrx1LqK+MM6Uyxpy6Mk47ejL1lXFmTipldm0getkY4pFGBXGU+Np57+Affv0iSffglUSfTtqcP9Lu/AFfQtE0ESq8c6h0L8ExdaNs7dBwLJhbV56rOK8oyvgjkXLZ3pJgW3MX25sT7GlL8o0/rO2WSB8CD/G6ihj1lXGm15RyylE11FfGqa+MMaUyTn1FsF1TGh3Vihb9oYI4Spw1fwo//+RiPv3LF3JtHu20Ow/Q5tyPkSBzipgo5d55VGYuwWHSWJnbJ/PryxCxcmuisyeXqgAqyjjF8w1725Jsa06wvTnB9pZELuWkAFOr4hw7tYIz5tbmxC472ptcFhtyxpixQgVxDPBopc25j3bnIYwEcYli4lS4F1DpfhSbQ3MVHilijkVFzD6oQoSiKOObvW1JHnx1F9ubu3JFtctiDjMnlXLKzBpmTC7lyOoSYk5QLm4kKk+MBRNOEEXkXODHgA3cYoy5YbTu/aMnXqA9dhst8hBGUoE9poRK90Iq3IuwGfl6X72ha3yKomTJeD63Pr0FYwynHFXDjEmlzJxUSk1pZMwq2Y8WE0oQRcQGfgJ8ENgBvCAiDxhj3hjJ++5s28mNf72RBxpuxljBdINlyqhwP0ql+xEsRrf2XmVcQxwURemd5s409RGb5UtPZe6UiVUXdEIJIvAuYJMxZjOAiCwHLgJGRBDf3v8233/6+/zilV+Q9gIhdKhkkv8xYqnzsRiZBNPz69WxRVGUoeH6hl9e884JJ4Yw8QTxSGB73vsdwLt7HiQiS4GlADNnHvrc+FvNb/GfT/0nd7x6B64fxNPUldbxsXmfZ+36d+N5UZrc9LCSfJdGbUqjNvOmVOj6nqIowyL/mRedOndCiiFMPEHsbQL8IFUyxiwDlgEsXrx40Kq1oWkD31v1Pe5ceyee8QCYVj6Nr77nqyw9ZSklkZJcPk7XayPtGaJOUNR2amWUR19vIJHxEAKXZUsEyxLm1Jbp2p6iKCNG/jMvNm2eiRawCv3hxEQTxB1Afr6z6cCu4V709YbX+e6q7/LbN36LbwKPrOmV0/n6GV/nM4s+Q9yJ547VfJyKohQz86dWFE1c4Ggz0QTxBWCeiMwGdgJXAh8f6sXW7FnDfzz5H9y37r5c21FVR/GN936Dq0+6mqgdHbbBiqIoo0lkgo4OYYIJojHGFZH/BTxKEHZxmzHm9UO9zupdq/n2ym/z4MYHc21H1xzNN8/8Jp848RM41oTqVkVRlHHBhHtyG2MeBh4eyrnP7niW61dez5/e+lOu7djJx3Ldmdex5Pgl2JZdKDMVRVGUUWbCCeJQWLV1FdevvJ6Vb6/MtR1Xdxzfet+3uHTBpVgycacYFEVRxgsqiAOwvnE977v9fbn3C+sXcv1Z13PRsRepECqKoowjVBAHoCMdVJ9YPG0x33rft7jgmAvGffoiRVGUiYgK4gCURcv43Sd+x4eO/pAKoaIoyjhGBXEA5tfO55y554y1GYqiKMoIo4tgiqIoioIKoqIoiqIAKoiKoiiKAqggKoqiKAqggqgoiqIogAqioiiKogAqiIqiKIoCqCAqiqIoCqCCqCiKoiiACqKiKIqiACqIiqIoigKoICqKoigKoIKoKIqiKACIMWasbShqRGQf8PYQTq0FGgtsTiFR+4aH2jc8it0+KH4bD9W+RmPMuQMdJCKPDOa48YgK4gghIi8aYxaPtR19ofYND7VveBS7fVD8Nha7fYcjOmWqKIqiKKggKoqiKAqggjiSLBtrAwZA7Rseat/wKHb7oPhtLHb7Djt0DVFRFEVR0BGioiiKogAqiIqiKIoCqCAWHBE5V0TWi8gmEfnaKN53hog8ISJvisjrIvKlsH2SiDwmIhvDvzVhu4jITaGdr4rIyXnXujo8fqOIXF1gO20ReVlEHgzfzxaR58J73S0i0bA9Fr7fFO6flXeNr4ft60XknALaVi0i94rIurAfTyum/hORfw7/374mIneJSHys+09EbhORBhF5La+tYH0mIqeIyNrwnJtERApg3w/D/8evish9IlKdt6/Xvunre91X/w/Hvrx9XxERIyK14ftR778JhzFGXwV6ATbwFjAHiAJrgAWjdO9pwMnhdgWwAVgA/AD4Wtj+NeDGcPt8YAUgwKnAc2H7JGBz+Lcm3K4poJ3/AtwJPBi+vwe4Mtz+OfD5cPsfgZ+H21cCd4fbC8J+jQGzw/62C2Tb7cBnw+0oUF0s/QccCWwBSvL67dNj3X/AmcDJwGt5bQXrM+B54LTwnBXAeQWw70OAE27fmGdfr31DP9/rvvp/OPaF7TOARwmSgtSOVf9NtNeYGzCeXuE/vEfz3n8d+PoY2XI/8EFgPTAtbJsGrA+3bwaW5B2/Pty/BLg5r73bccO0aTrwZ+Bs4MHwS9qY93DK9V/4MDgt3HbC46Rnn+YfN0zbKgkER3q0F0X/EQji9vCh54T9d04x9B8wi+6CU5A+C/ety2vvdtxQ7eux72LgN+F2r31DH9/r/v79Dtc+4F5gIbCVA4I4Jv03kV46ZVpYsg+tLDvCtlElnB5bBDwH1BtjdgOEf6eEh/Vl60h+hh8B/wb44fvJwH5jjNvLvXJ2hPtbw+NHyr45wD7gFxJM6d4iImUUSf8ZY3YC/wVsA3YT9Mdqiqf/8ilUnx0Zbo+krZ8hGDkNxb7+/v0OGRG5ENhpjFnTY1cx9t+4QgWxsPQ2Pz+qcS0iUg78DviyMaatv0N7aTP9tA/XrguABmPM6kHY0N++kepjh2Dq6mfGmEVAJ8F0X1+Mdv/VABcRTOUdAZQB5/Vzr9Huv8FwqDaNqK0i8g3ABX6TbTpEOwpun4iUAt8AvtXb7kO0Y8yfR4cbKoiFZQfB3H+W6cCu0bq5iEQIxPA3xpjfh817RWRauH8a0DCArSP1Gd4DXCgiW4HlBNOmPwKqRcTp5V45O8L9VUDzCNq3A9hhjHkufH8vgUAWS/99ANhijNlnjMkAvwdOp3j6L59C9dmOcLvgtoaOJxcAnzDhfOIQ7Guk7/4fKkcT/OhZE35XpgMvicjUIdg3Yv03bhnrOdvx9CIYZWwm+AedXXw/bpTuLcAdwI96tP+Q7g4OPwi3P0z3Bfrnw/ZJBGtpNeFrCzCpwLaexQGnmt/S3SnhH8Ptf6K7U8g94fZxdHd82EzhnGqeAo4Nt78d9l1R9B/wbuB1oDS85+3AF4qh/zh4DbFgfQa8EB6bdQo5vwD2nQu8AdT1OK7XvqGf73Vf/T8c+3rs28qBNcQx6b+J9BpzA8bbi8ATbAOBV9o3RvG+ZxBMh7wKvBK+zidY5/gzsDH8m/2iCPCT0M61wOK8a30G2BS+rhkBW8/igCDOIfCE2xQ+XGJhezx8vyncPyfv/G+Edq+ngF5zwEnAi2Ef/iF8uBRN/wH/AawDXgN+FT64x7T/gLsI1jQzBCOSawvZZ8Di8PO+Bfw3PZyehmjfJoI1t+z35OcD9Q19fK/76v/h2Ndj/1YOCOKo999Ee2nqNkVRFEVB1xAVRVEUBVBBVBRFURRABVFRFEVRABVERVEURQFUEBVFURQFUEFUFEVRFEAFUVEKRlhy6XEReUVErhCRL4epuPo7Z2teeZ+/DXDsYhG5qZA2K4pyAGfgQxRFGSSLgIgx5iQIxA74NZAYzMnGmNMH2P8iQeIARVFGAB0hKko/iEiZiDwkImskKMx7RVgsdp2IPB0WXX1QRKYQiN9J4QjxSwRJuJ8QkScGea+O8O/dInJ+XvsvReQSETlLDhRW/nZYXHaliGwWkS/mHf/N0L7HJCgk/JVC9omijFdUEBWlf84FdhljFhpjjgceAf4H+AjwXmAqgDGmAfgs8JQx5iRjzI8JEin/nTHm7w7xnsuBKwDCCuzvBx7u5bj5BDUR3wVcLyIREVkMXEIwWv0YQeouRVEGgQqiovTPWuADInKjiLyXIMHzFmPMRhPkPfz1CNxzBXC2iMQISjytMsZ09XLcQ8aYlDGmkaCiRD1BTtv7jTFdxph24I8jYJ+ijEtUEBWlH4wxG4BTCITx+8CFjHBNOWNMElhJMPq7gmDE2BupvG2PwCegtxp4iqIMAhVERekHETkCSBhjfk1Qsf50YLaIHB0esqSf09uBiiHeejlwDcG07KOHcN7TwEdEJB4Wi/7wEO+vKBMO9TJVlP45AfihiPgEJXo+D9QCD4lII4EAHd/HucuAFSKyewjriH8iqG/5gDEmPdiTjDEviMgDBDX73ibwSm09xHsryoREyz8pyjAQkbOArxhjLhhrW7KISLkxpiOMgVwFLDXGvDTWdilKsaMjREUZfywTkQUERYJvVzFUlMGhI0RFGQVE5DmCCvf5fMoYs3Ys7FEU5WBUEBVFURQF9TJVFEVRFEAFUVEURVEAFURFURRFAVQQFUVRFAWA/x8nuG/X+JThewAAAABJRU5ErkJggg=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Users\togara\Dropbox\sqftliv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342" y="1347800"/>
            <a:ext cx="5297107" cy="53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6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8DCB3-2D03-4AA3-A60B-F63725B0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18"/>
            <a:ext cx="10515600" cy="1325563"/>
          </a:xfrm>
        </p:spPr>
        <p:txBody>
          <a:bodyPr/>
          <a:lstStyle/>
          <a:p>
            <a:r>
              <a:rPr lang="en-US" dirty="0" smtClean="0"/>
              <a:t>Grade/build quality </a:t>
            </a:r>
            <a:endParaRPr lang="en-US" dirty="0"/>
          </a:p>
        </p:txBody>
      </p:sp>
      <p:sp>
        <p:nvSpPr>
          <p:cNvPr id="5" name="AutoShape 2" descr="data:image/png;base64,iVBORw0KGgoAAAANSUhEUgAAAagAAAGoCAYAAAATsnHAAAAABHNCSVQICAgIfAhkiAAAAAlwSFlzAAALEgAACxIB0t1+/AAAADl0RVh0U29mdHdhcmUAbWF0cGxvdGxpYiB2ZXJzaW9uIDMuMC4zLCBodHRwOi8vbWF0cGxvdGxpYi5vcmcvnQurowAAIABJREFUeJzs3Xl81Nd97//XmdFoGUlIAklsEiCxGINtwMbGC8bYrE5S3MVp7LT3JrdJQ2+b5Hdvk9743ts6qZM+6rS5t0napMXJbZu0cdLGSRqSGLMYY3nBCzabMdgIiUVsWtA+M5rt/P4YSWgFLbPP+/l4YKEzX833DOB5z/l+P+ccY61FREQk2TgS3QEREZGRKKBERCQpKaBERCQpKaBERCQpKaBERCQpKaBERCQpKaBERCQpKaBERCQpKaBERCQpZSW6AxOgpS9EJB2YRHcg2WkEJSIiSSkVR1CSoZ5+/eywto+umpOAnohIPGgEJSIiSUkBJSIiSUkBJSIiSUkBJSIiSUkBJSIiSUkBJSIiSUkBJSIiSUkBJSIiSUkBJSIiSUkBJSIiSUkBJSIiSUkBJSIiSUkBJSIiSUkBJSIiSUkBJSmjuydIm8ef6G6ISJwooCQl/OLwBf7v7vf5zkt1ie6KiMSJNiyUpPeXO46z7cU6srMctHoC+AIhcl3OmJ1vpI0RQZsjisSbRlCS9H729nkeWFzOb91aAUBzV0+CeyQi8aCAkqTW3ROksbOH2+aWML0wB4CmTgWUSCZQQElSO9PiAWDetHymFmTjMNCkEZRIRlBASVI709INwNxpbrIcDkrc2TRrBCWSERRQktTqewNqXmk+AGWFORpBiWQIBZQktTPNHkoLcijIiRSclhXk0NLlJ2xtgnsmIrGmgJKkVt/STVWpu//70sIcgmFLmyeQwF6JSDwooCSpnWnpZu60/P7vywpUySeSKRRQkrQ8/iCXO3qYN23wCAo0F0okE2glCUla/SXmpVdHUPnZTvJczpiMoNo8fnYdu8yb9VfIdjm4eXYRDmOifh4RGRsFlCStvhLzeQMu8RljYlbJ91RNHd/ed6r/+/zsLBaUF0T9PCIyNrrEJ0mrvjkygpo74BIfQGlBTkwu8b19tpWls6bw39cvAuDsFU/UzyEiY6eAkqR1pqWb0oJsCnNdg9rLCnPo9AXxBUJRO1cobDnS0M5tc0soK8yhrCCHhlYFlEgiKaAkaZ0eUsHXp6wgG4huocT7lzvx+EOsmFMMQOVUN2eveLCabyWSMAooSVqnmz2D7j/1KY1Bqfmhc20ALK8sAaByah4ef4hWzbcSSRgFlCSl7p4glzp8gybp9onForGHzrZR7Hb1l7RXlkS+ntN9KJGEUUBJUjrZ2AXAoumFwx6LxaKxB8+1sryyGNNbVj59Si4up+Gs7kOJJIwCSpLSe5c6ALhhxvCAguguGtvpC3CysYvllcX9bU6HYXZxHg0aQYkkjAJKktJ7l7rIczn7L7UN1bdobCg8+SKGow3tWAsr5pQMaq+c6uZCu49gKDzpc4jI+GmiriSl9y53sGh6AQ7HyCs59C0ae6HNS+XUkUNsrA72FUhUFA9qryxxEwo3c7HdN+lzjObp188Oa/voqjkxOZdIqtEISpLSe5e6Rrz/1Kdv0djapq5Jn+vg2Vaqy/Ipcg+eb9UXSpqwK5IYCihJOi1dPTR39Yx6/wmuLhpb19Q9qXOFwpY36q9wx7ypwx4rynNR4nZR3zy5c4jIxOgSn0xatC9TvXe5Exi9QAKuLhp7apIjqPcuddLhC7KqenhAAVSVFnDiUkdUJ+xaa9lzvJEStwt/MEx2lj4nioxEASVJ5/1LvQF1jUt8fYvG1k0yoF6vbwHgjqppIz5eVerm7bOtNEaxpH3nscv8wb++BYABfm3ZLO6sHvn8IplMH91kUoKhMGeveKK6Lt57lzspcbso672MN5rSgpxJX+J7o/4KFSV5zC7OG/HxqtLIaubRuswXClu+tus9qsvy+e5/XsmcqW52v3s5qn9+IulCASUT4guE+F8/O8rKv9jDP7x4ih+8fiZql8Heu9TJoumF/ZNmR1NWmENjZw+dvoktR2Rt7/2nqpEv7wGUuF1Myc2KWkD99O0Gahu7+PzGG1i/ZDofvGUm3kCI1+taovL8IulEASUT8u19p3j69bOsXVTGPfOncaqpmzdOX5n081pref9yF4uvcf+pT9+isbWNE7vMd6qpi5ZuP3eOcnkPIpcSq0rzOd3SPekA7gmG+Pqek9w8u4gHb5oBQEWJm0XTC3ipthl/UPOtRAZSQMm41Td38w/7TvHry2fx9UdW8IGbZ7KgvIAdRy9xpds/qeduaPXS1RNk0RgCqnKqmyyHYcc7lyZ0rtfqIoF6rREURHb07fQFOd0yuXLzp18/y/k2L/9j8w2DRof331COxx/ijfrYjaKefv3ssF8iyU4BJeNireXxn79DTpaD//XBG4HIKOM3V8zGGPjJ2w2EJzHS+PFbDQCsusaopk9hrov1N07nmbca6AmO/x7OG/VXmD4lZ9iGiENV9W45P5kA6e4J8nd7a7mrehqrF5QOemzutHwWlBXwwntNeHqCEz7HUKGw5e/3neKxnxzhldpmLnX4ovbcIvGggJJx+fGBBl462cznN91AeWFuf3uxO5sP3jyT+ubuCd9P6eoJ8s+v1LNp6fQxb7X+0VVzuNLt57lxjqIaO3288F4jd1VPu/69roIcCnOz+PGBBsITXFrpH1+up6Xbz58MGT31+cDNM+kJhth1/PKEnn+oDl+AT37vTb763Al+dfQivzp6kW/treVIQ1tUnl8kHhRQMmaHzrXxpz9/h3sWTON375w77PHb5pawaHoBzx27xOkJFBX84LUzdPiC/OHaBWP+mdULSpkz1T3uS1Zf2n6MnmCYz6xbeN1jjTFsXDKdA2daefqN8V8aa+3281RNHRuXTOfWIev99ZlRlMud1dN4s/4K75xvH/c5Bjrd3M1vfvtVXjrZzFd+/SaOfHEjX9i8mMqpefzbm+fYf6pZGzFKSlBApSFfIERTZw8X2rxRWUwV4GK7lz/4l7coL8zh7x69FecIa+QZY/iNFRU4HYZP//DtcYWULxDiuy/Xs3pBKcsqi6//A70cDsMjd1Tyev0V3uudP3U9O49d4tmjl/j/1i1kftnYRmq3zilh9YJSntxxgovt3jH3r7HDxx/+4G26/EE+v+mGax67/sbpuHOy+JNnjnCmZWJVg6/WNvPr336F5q4evv+JO/jdO+dijKEoz8V/uaeKxTOn8IsjF/nRm+doneT9Qoj8ve09cZk//Y+j/Pa2/Xzwmy/x6Hde44s/P8b395/WvS6ZFJOCn6TG3eELbV68Y5hnMr4/irEfPNbnHc/prQVvIBTZ2K/dx5mWbt673MnRhnYutF+91+ByGqZPyWX6lFxmTMlly/JZTM3Pxp3txGBwOMBgMAYimWMASygMXT0BWrr87Hr3MtsPX8BpDD/5r3ezZNaUQX0Z+ib07oV2/uPQBfyhMP/lnnmsqCxhZlEu2VkOHObquQIhizcQ4tDZNn705lnev9zF059cxd1D7tGMdh6IXOJr6uzhvr9+AWvhd++cw/2Ly8nJcpDtdOLKMjiNoScY5kq3n5r3m3jm7QZmFeXx80/fg8s5/DPaaG+qqxeUsunrNcwuyeM3Vszm9nlTyXU5cDoMWQ4HTgeELQRCYRo7eqht7OLvXzyF1x/iiYeW8uGVldc91/GLHfzs4HkCoTCfWF3F8spiZhbl4cqKfCAw9H7t/XzgD4bp8AY41dzNr45c4PX6KywoK+C7H1vJ3AG7EfedJ2wtNe83sef4Zabm5/CBm2dwR9VUygsj+1+5nI7ev6fIawlbSzjc+9VagmHL5XYfZ694eL3+Cq/UNtMTDOPOdnLjzCmcveKhzeMnELLkuhxUlRbw68tnUVWaz9T8bPJ6/90ZE3kN/b/vf00mcp6QJRgOEwhZeoIhOrwB2nt/dfmCZGc5yM/JIj8ni4KcLPKyneRkOch1Rb7mZDmAa1+6jZZp+dmU5GdP5Efj08EUlhEB9dHvvMarp9J7nonDRG623zS7iEXlBRS7XRw400pzZw8XO3xcbvfR7Z/YZNA8l5OHb6vg91ZX9RcMDDTSG/q6G8v5yq+O84vDF8Z0jmUVRXz8nnn8xoqKUY+51pJKtY1dfPuFWn5++MI1R43ZTgd3zp/G4x+6kQXlI1cKjhZQH101h53HLvGtF2o50jC2y3A3zZ7C1z+yYtR7aqP92X35l+/yyyMXx3SOPtVl+Xzolll88t4qpuQOXvh26HkutHk5er6dN09fwTPBfxdzp7m5/4ZyHlhczqrqqeRkOXn69bMEQ2FqG7s4drGD083dtERhpJbMPr9xEZ9+4PqXikeggLqOlAsoY8xzwEqgCAgCx67zI5VA3zuRg8jyTodi1sGxKQWaE9yHaNLrSX7p9prS4fU0W2s3j+VAY8w/Ah8CGq21N13n2L8B7u/91g2UW2vHft08iaRcQAEYY9YAXcD3r/eXNeTnPgOssNb+Xsw6N7Z+HLDWrkxkH6JJryf5pdtrSrfXcz2p/p43USlZJGGtrQEGLVtgjJlvjHnOGPOWMeYlY8ziEX70UeCHcemkiEiUZOp7XjqtZv4U8AfW2pPGmFXAt4EH+h40xswFqoC9CeqfiEg0pf17XloElDGmALgb+PGASZBDl8J+BHjGWpsMy0Y/legORJleT/JLt9eUbq9nXFLwPW9CUvIeFIAxZh7wS2vtTcaYKcB71tqZ1zj+IPBH1tpX49RFEZGoycT3vJS8BzWUtbYDqDfGfBjARCzre9wYcwNQAuxPUBdFRKImU97zUjKgjDE/JPIHf4MxpsEY8wngd4BPGGMOEyk9f2jAjzwK/Mim6nBRRDJapr7npewlPhERSW8pOYISEZH0l3IBtXnzZktkuSP90i/90q9U/jUmafqeNyYpF1DNzam+uomIyNhl8nteygWUiIhkBgWUiIgkJQWUiIgkpZgudWSM2Qx8A3AC37XWPjnk8TnA94Di3mMes9Y+O97zBAIBGhoa8Pl81z84DeXm5lJRUYHL5br+wSIiKSJmAWWMcQLfAjYADcCbxpjt1tp3Bxz2p8C/W2v/3hizBHgWmDfeczU0NFBYWMi8efMYsC5VRrDW0tLSQkNDA1VVVYnujohI1MTyEt8dQK21ts5a6wd+xOCZzhApN+zbP7wIGNv2q0P4fD6mTZuWceEEYIxh2rRpGTt6FJH0FcuAmg2cG/B9Q2/bQF8CftcY00Bk9PSZkZ7IGPMpY8wBY8yBpqamEU+WieHUJ5Nfu0g6Gst7XiaIZUCN9K45dILWo8A/W2srgA8A/2KMGdYna+1T1tqV1tqVZWVlMeiqiEjy0HteRCwDqgGoHPB9BcMv4X0C+HcAa+1+IBcojWGfUsa8efMyeoKeiEgsA+pNYKExpsoYk01k86ztQ445C6wDMMbcSCSg0nY8GwwGE90FEZGUEbMqPmtt0BjzaWAnkRLyf7TWHjPGPAEcsNZuBz4HfMcY89+JXP77eDyWh993opFtNXWca/VQWeJm65pq1i4un/TzfvnLX+YHP/gBlZWVlJaWctttt/HLX/6Su+++m1deeYUtW7awaNEivvKVr+D3+5k2bRo/+MEPmD59Oi0tLTz66KM0NTVxxx13MPCP4V//9V/55je/id/vZ9WqVXz729/G6XROur8iIsksphN1rbXPWmsXWWvnW2v/orft8d5wwlr7rrX2HmvtMmvtcmvtrlj2ByLh9Pj2YzR2+ijOc9HY6ePx7cfYd6JxUs974MABfvKTn3Dw4EF++tOfcuDAgf7H2traePHFF/nc5z7H6tWree211zh48CCPPPIIf/VXfwXAn//5n7N69WoOHjzIli1bOHv2LADHjx/n3/7t33jllVc4dOgQTqeTH/zgB5Pqq4ikjq6ezL3yEtOJusloW00dLqfBnR156e7sLDz+INtq6iY1inr55Zd56KGHyMvLA+DXfu3X+h/7yEc+0v/7hoYGPvKRj3Dx4kX8fn//3KWamhp++tOfAvDBD36QkpISAJ5//nneeustbr/9dgC8Xi/l5ZMf7YlIaqhv7k50FxIm4wLqXKuH4rzBKy7kuZw0tHom9bzXujKZn5/f//vPfOYz/PEf/zFbtmxh3759fOlLX+p/bKRycWstH/vYx/jLv/zLSfVPRMYuVrcBZHwybi2+yhI33kBoUJs3EKKixD2p5129ejW/+MUv8Pl8dHV18atf/WrE49rb25k9OzId7Hvf+15/+5o1a/ov3e3YsYPW1lYA1q1bxzPPPENjY+QS5JUrVzhz5syk+ioio4vVbQAZv4wLqK1rqgmELB5/EGsjXwMhy9Y11ZN63ttvv50tW7awbNkyfvM3f5OVK1dSVFQ07LgvfelLfPjDH+bee++ltPRqRf0Xv/hFampquPXWW9m1axdz5swBYMmSJXzlK19h48aN3HLLLWzYsIGLFy9Oqq8iMrqBtwGMiXx1OQ3bauoS3bWMY+JQNBdVK1eutAMLECBSSHDjjTeO+Tn6hu8NrR4qojh87+rqoqCgAI/Hw5o1a3jqqae49dZbJ/28YzHePwMRGdnqr+6lOM816JK7tZZ2b4CXvvBANE81piVgcmYutD0XT0bzvMlgTK894+5BAaxdXB6T68mf+tSnePfdd/H5fHzsYx+LWziJSPRUlrhp7PT1F1JBdG4DyPhlZEDFytNPP53oLojIJG1dU83j24/h8QfJcznxBkJRuQ0g45c296BS7VJlNGXyaxeJtrWLy3liy1LKC3Np9wYoL8zliS1LVcWXAGkxgsrNzaWlpSUjt9zo2w8qNzc30V0RSRuxug0g45MWAVVRUUFDQwOZuix93466IiLpJC0CyuVyaTdZEZE0kzb3oEREJL0ooEREJCkpoEREJCkpoEREJCkpoEREJCkpoEREJCkpoEREJCkpoEREJCkpoEREJCkpoEREJCkpoEREJCmlxVp8IpJYfbtUn2v1UBnFXaols2kEJSKTsu9EI49vP0Zjp4/iPBeNnT4e336MfScaE901SXEKKBGZlG01dbicBnd2FsZEvrqchm01dYnumqQ4BZSITMq5Vg95LuegtjyXk4ZWT4J6JOlCASUik1JZ4sYbCA1q8wZCVJS4E9QjSRcKKBGZlK1rqgmELB5/EGsjXwMhy9Y11YnumqQ4VfGJyKSsXVzOE0TuRTW0eqhIgyo+VSUmBwWUiEza2sXlafMG3leV6HKaQVWJT0DavMZUoUt8IiIDqCoxeSigREQGUFVi8lBAiYgMoKrE5KGAEhEZQFWJyUMBJSIywNrF5TyxZSnlhbm0ewOUF+byxJalKpBIAFXxiYgMkU5VialMIygREUlKCigREUlKCigREUlKCigREUlKCigREUlKCigREUlKCigREUlKCigREUlKCigREUlKCigREUlKCigREUlKCigREUlKCigREUlKCigREUlKCigREUlKCigREUlKCigREUlKCigREUlKCigREUlKCigREUlKCigREUlKCigREUlKMQ0oY8xmY8x7xphaY8xjoxzz28aYd40xx4wxT8eyPyIikjqyYvXExhgn8C1gA9AAvGmM2W6tfXfAMQuB/wncY61tNcaUx6o/IiKSWmI5groDqLXW1llr/cCPgIeGHPP7wLesta0A1trGGPZHRERSSCwDajZwbsD3Db1tAy0CFhljXjHGvGaM2TzSExljPmWMOWCMOdDU1BSj7oqIJIeB73mJ7ksixTKgzAhtdsj3WcBCYC3wKPBdY0zxsB+y9ilr7Upr7cqysrKod1REJJkMfM9LdF8SKZYB1QBUDvi+ArgwwjE/t9YGrLX1wHtEAktERDJcLAPqTWChMabKGJMNPAJsH3LMfwD3AxhjSolc8quLYZ9ERCRFxCygrLVB4NPATuA48O/W2mPGmCeMMVt6D9sJtBhj3gVeAP7EWtsSqz6JiEjqMNYOvS2U3FauXGkPHMjo+4Yikh5Guk8/TM7Mhbbn4slY9yXexvTatZKEiIgkJQWUiIgkJQWUiIgkJQWUiIgkJQWUiIgkpZgtFisikqr2nWhkW00d51o9VJa42bqmmrWLtZZ1vGkEJSIywL4TjTy+/RiNnT6K81w0dvp4fPsx9p3QWtbxpoASERlgW00dLqfBnZ2FMZGvLqdhW40WuYk3BZSIyADnWj3kuZyD2vJcThpaPQnqUeZSQImIDFBZ4sYbCA1q8wZCVJS4E9SjzKWAEhEZYOuaagIhi8cfxNrI10DIsnVNdaK7lnEUUCIiA6xdXM4TW5ZSXphLuzdAeWEuT2xZqiq+BFCZuYjIEGsXlyuQkoACSkRShuYnZRZd4hORlLDvRCN/8sxhDp5t5VK7l4NnW/mTZw5rflIaU0CJSEr46nMnaPUEsECW04EFWj0BvvrciUR3TWJEl/hEJCXUNXfjMOAwkb3ujAFrLHXN3QnumcSKRlAiIpKUFFAikhKqprkJWwiHLdZawmFL2EbaJT0poEQkJTz24I0Uu10YB4SsxTig2O3isQdvTHTXJEYUUCKSEtYuLudrDy9jRWUJM6bksqKyhK89vExl5mlMASUiKccmugMSFwooEUkJ2qcp8yigRCQlaJ+mzKOAEpGUoH2aMo8CSkRSgvZpyjwKKBFJCdqnKfMooEQkJWifpsyjtfhEJGVon6bMohGUiIgkJQWUiIgkJQWUiIgkJQWUiIgkJQWUiIgkJQWUiIgkJZWZi0jK2HeikW01dZxr9VBZ4mbrmmqVnacxjaBEJCVoNfPMo4ASkZSg1cwzjwJKRFKCVjPPPAooEUkJWs088yigRCQlaDXzzKOAEpGUsHZxOQ/fOpumzh6OX+qkqbOHh2+drSq+NKaAEpGUsO9EI99/7Qz+UBiHAX8ozPdfO6MqvjSmgBKRlPDkjuO0eQLYMDiNwYahzRPgyR3HE901iRFN1BWRlFDf4sFhwOEwABgDNmypb1EVX7rSCEpERJKSAkpEUkJ1aT5hC2FrsVjC1hK2kXZJTwooEUkJX9i8mBK3CwMEQ2EMUOJ28YXNixPdNYkRBZSIpIS1i8v564eXsWJOCTOL8lgxp4S/fniZyszTmIokRCRlrF1crkDKIBpBiYhIUtIISkRShvaDyiwaQYlIStB+UJlHASUiKUH7QWUeBZSIpATtB5V5FFAikhK0H1TmUUCJSErI5P2grLWJ7kJCKKBEJCWsXVzOE1uWUl6YS7s3QHlhLk9sWaoqvjQW04Ayxmw2xrxnjKk1xjx2jeMeNsZYY8zKWPZHRNJDZo4nMk/MAsoY4wS+BTwILAEeNcYsGeG4QuCzwOux6ouIpD6VmWeeWI6g7gBqrbV11lo/8CPgoRGO+zLwV4Avhn0RkRSXyWXmGXoLKqYBNRs4N+D7ht62fsaYFUCltfaX13oiY8ynjDEHjDEHmpqaot9TEUl6mVRmPvA9L9F9SaRYBpQZoa3/c4AxxgH8DfC56z2RtfYpa+1Ka+3KsrKyKHZRRFJFJpWZD3zPS3RfEimWAdUAVA74vgK4MOD7QuAmYJ8x5jRwJ7BdhRIiqWffiUYefeo1Vn91L48+9VpM7gtlcpl5poplQL0JLDTGVBljsoFHgO19D1pr2621pdbaedbaecBrwBZrbUYPaUVSTbyKFzK5zDxDb0GNfTVzY8xcYKG1do8xJg/IstZ2jna8tTZojPk0sBNwAv9orT1mjHkCOGCt3T7az4pI6hhYvADgzs7C4w+yraYu6uERr/2gvrnnfb77cj3d/hD52U4+ubqKz65fFPPzymBjCihjzO8DnwKmAvOJXK77B2DdtX7OWvss8OyQtsdHOXbtWPoiIsnlXKuH4jzXoLZULl745p73+cbeWhwGshyR+1zf2FsLoJCKs7Fe4vsj4B6gA8BaexJI/3G1iFxXuhUvfPfl+t5wcuAwjt6vkfZE0VJH19bTO5cJAGNMFpl7WVREBohn8UI8ijG6/SEcQ2qQHSbSLvE11oB60Rjzv4A8Y8wG4MfAL2LXLRFJFfEqXohXMUZ+tpPwkI/fYRtpl/gaa0A9BjQBR4GtRO4r/WmsOiUiqeVIQxvHLrRzod3HsQvtHGloi/o5ttXU0eH1U9/czTsXOqhv7qbD64/6ShKfXF1F2EIwHCZsw71fI+0SX2Ot4ssjUoX3HehfZy8PSM27oCIZYt+JRrbV1HGu1UNliZuta6qjPrKJV1HB0fOtdPWE+78PW2jzBnnnfGvUzgFX+5xMVXyZej9lrAH1PLAe6Or9Pg/YBdwdi06JyOTtO9HI5585TFdPkFDY0tzVw+efOczXHl4W1ZAaWFQAkfs1wXCY775cH9U3dW8g8jZtBtwfshY8gei/fX92/SJV7CWBsV7iy7XW9oUTvb9PzRIdkQzx5I7jtHkC2DA4jcGGoc0T4Mkdx6N6nngVFfRXsvXlkR3SLmlnrAHVbYy5te8bY8xtgDc2XRKRaKhv8eAw4HAYjDE4HAaHibRHU7yKCgpysnA6ekdQNvLV6Yi0p7tMzeCxBtR/A35sjHnJGPMS8G/Ap2PXLRFJFfEqKog8n8HpMGRnRb6CUfFCGhvTRw9r7ZvGmMXADURWKT9hrQ3EtGciMinVpfmcbOzCWIsxkU/hYQsLy/Kjep54FRUkY/GCxNY1A8oY84C1dq8x5jeHPLTQGIO19qcx7JuITMIXNi/mT545TKcvSDAUJsvhoMTt4gubF0f9XLdUFLN0VlF/teAtFcVRPweoeCHTXG8EdR+wF/i1ER6zgAJKJEmtXVzO6gXT2H7kEqEwWCyrF0yLyQTaeFQLZjKboYXm1wwoa+0XezcW3GGt/fc49UlEouCbe95n+5FLkRLwLEPYwvYjl6gqfT+qo5C+akGnMcOqBRVQMhnXLZKw1oZRQYRIyonXoqf1LR6stQTCYXqCYQLhMNbaqFcLSuYZa33mbmPM54lU73X3NVprr8SkVyIyad3+EFlDPoLGYn5SKBwmNOAKVF9JtAmHR/6BSYjHyhiSPMYaUL9H5J7THw5p117LIkkqP9uJNzB4Em0s5ieNNkcn2nN3+haLdTnNoMVin4C0DyleUttPAAAgAElEQVTNg7q2JcC3gMPAIeBvgaWx6pSITF685ieFRnnzHK19ogbu3GtM5KvLaaK+WKwkj7GOoL5HZLPCb/Z+/2hv22/HolMiMnnpNm8o3Xbulesba0DdYK1dNuD7F4wxh2PRIRGJnnSaN1RZ4uZ0Sxcd3iD+UJhsp4MpeVnMm1YQ9XPpXldyGOslvoPGmDv7vjHGrAJeiU2XRCSVZJnxtU/UXdVTudzRQ7c/RCBk6faHuNzRw13VU6N6nnhtjDgeugd1bauAV40xp40xp4H9wH3GmKPGmCMx652IJL3RavWiXcO3451Lw96orY20R1My3uvSRN1r2xzTXohIyhq6kvn12ieqtrFr2Nu07W2PpmS815WpI6ixLhZ7JtYdEUm0dLzvEI/X5DAjh9HQPaImKzBK4o3WPlGVJW4aO324s6++PXoDISpKErcFXjhDE2qsl/hE0loy3neYrHi9Jrdr5LeR0dqT3dY11QRCFo8/iLWRr4GQZeuaxE37jPZoNFWk5r8gkShLxvsOk7Wtpo4Or5/65m7eudBBfXM3HV5/1F9TYJSbTaO1J7u1i8t5YstSygtzafcGKC/M5YktSxM7mlZAiWSuc60e8lyDV1hI9H2HyTp6vpU2b7D/03fYQps3yDvnW6N6np7gyEk0WvtEZTtHvmY4Wns0JEsu6BKfSAarLHHjDQxeoy7R9x0myxsY+U3NM0p7sps+JXdc7ROVjJd7FVAiGSwZ7ztMVmiUGxejtSc7byDE0LGS6W2PpmS83Juaf2OTN9Yyc5G0tnZxOU8QeXNqaPVQkSZVfOnEHwzjMJE3a2vBmEhA+aN8KfFcqwengbqmrv4VK0oLshN6uTdTR1AKKJFeaxeXK5CSWNiOvK1HZMu66CnIdlLb1N2/AWMwZDnf5mNBWX5UzzMeGZpPCigRSQ0O48BhImHUN4ICiGz6HT2m/4l7fwHYAe0JkKkjKN2DEpGUkJ3lwGkMLqeDHJcDlzPyffbQXRknqbMnyOziXLIchlDYkuUwzC7OpasnGNXzjEeG5pNGUCKSGhaWFw5fzTzfFfXVzPtWkqguu/q8Hn+Q8sLoVguOh0ZQIpJWKopyxtU+UYU5I+/QO1r7RG1dU00wZAmFLdZGvgZjUGmZjBWdGZpPCiiRdHV71cjbUIzWPlFF7myyh7yTZDug2J0d1fMA+AIh/KEwwTD4Q2F8US4xh+RcSSJTA0qX+ER6xXOx2Hic6/kTTTgdkTe3/rJsE2mPpoJsJw1DCun8YcjPju4I6skdx+nuCfXPCbIWuntCPLnjeNT/7JKtolOX+EQyWDxXD4jXubr9IbIchpwsJ7kuJzlZTrIchm5/dEcd59u842qfqNqmLsJcnbRqiew5VdsU3e02kpECSiSDxXP1gHidKz/bOWwV7LCN/sims2fkwButfaL65kD1jQT7qr5DGfDenQEvcUQKKBHiu1hsvM71ydVVBEMWXyCENxDCFwgRDFk+uboqqueJl6y+RBo4hBrYnsasRlAimSuei8XG61y3VBSTneUY9H6eneXgloriqJ4nXhaUF2C4utSRJTKPdkF5dMvMk1GKLp84aQooEeJbWrx1TTXt3gAnGzs5camDk42dtHsDUT/Xn/38nWFbXvQEw/zZz9+J6nni5cGbZjB0sGRMpD3dZegASgElAvEvLfYHQviDYQIhiz8Yxh+DculzrSMXKYzWnuz2112hKC+rfyt5h4GivCz2111JbMfiIFOLJFRmLtIrXqXFT+44jicQxuVwYEzk07EnEI5JuXQ6OdnYSYc32H9pzwId3iAnGzujfq54TjkYi0wNKI2gROKsvsWDw4DDYTDG4HAYHCbSLqPz9IQiFXsDbqqFbKQ9mpJxw8IMzSeNoEQSIWwtwWCofwKtw4AzA6rRJsMfigTR0PfqvvZo2VZThz8YoqXr6pp/hblZbKupS9goSgElInFRXpgz6D6QtZEqrZlRXiMv3TgdDqwND9uw0OmI7oWg9y930OYNEA5HwjAYCuELhgiGorvv1HjoEp+IxEWbp2dc7RJRXZqPGbLdhjGG6tLobiTo9Yfpy6K+MW0oDB6/AireFFAicdbZM/Ib3WjtEvGFzYspcbswQDAUxgAlbhdf2Lw4qucJ9KaTHfBrYHsiZGY8KaBEJEWsXVzOf7pzbu/k48hGhf/pzrlRvy9kR4mD0drjIZShM3UVUCKSEvadaOT7r53BHwrjMJHtNr7/2pmoV9dlOyPLUBkG7/re154IiRy9JZICSiTOnKMU643WLhFP7jhOc5cfXyAywdkXCNPc5efJHcejeh53jjPyd9H392EifzfuKG/AOB6BTFgRdwSq4hPp9c097/Pdl+vp9ofIz3byydVVfHb9oqifZ7T3mgx9DxqzE5dH3lZjtPaJGnFr+bysqG8tPx6BoEZQIhnrm3ve5xt7a/EGQmQ5Iou3fmNvLd/c836iuyZxtnVNNS6nkxlFudwwvZAZRbm4nM6Ebvke1D0okcz13ZfrwVpCYYs/GPmKtZF2ySjJuOV7TlZmvlXrEp8I0NUTJGyv3nawNrJba1dPMJHdkgRJti3fMzWgMvNViwxh+pYZGlK6ZWKw/NDi6SNPLB2tXSIKc0Z+uxqtPZ3kuNL/NY5EIyhJevFYWdrtctDZExq25pk7Bm8Mxoz8nKO1S8TsYveIBRGzi6O/qWSyyclKXAVhIun/CElq8VpZ+qbZxZS4B+81VOLO4qbZ0d999v3GkavORmuXiC5/iLlT88jPduJyGvKzncydmke3P/p7aSUbXeKLAWPMZmPMe8aYWmPMYyM8/sfGmHeNMUeMMc8bY+bGsj+SerbV1OFyGtzZWRgT+epyGrbV1EX1PFvXVON0OMjOcuByRlYpcDocMancGm1VgExdLWCsKkvctHsDeAMhAiGLNxCi3RugoiT9R1BOR2ZOkotZQBljnMC3gAeBJcCjxpglQw47CKy01t4CPAP8Vaz6I6npXKuHPNfgyxt5LicNrdHfO8njDw2aBOrJgE/mqWTGlGzavJFiFoisAN/mDTJjSnZiOxYH7d5AoruQELEcQd0B1Fpr66y1fuBHwEMDD7DWvmCt7XuneQ2oiGF/JAVVlrjxDtkO3RsIRf1T85/9/J1hgeTxh/izn78T1fPIxD179NK42tNJS5c/0V1IiFgG1Gzg3IDvG3rbRvMJYMdIDxhjPmWMOWCMOdDU1BTFLkqy27qmmkDI4vEHsTbyNRCyUb/0NnB/prG0S/z1jLLUxmjtqWzgex5Atz8zpzvEMqBGumg64r8kY8zvAiuBvx7pcWvtU9baldbalWVlZVHsoiS7ZJw0KRJrA9/zAHoCmbnUUSzLzBuAygHfVwAXhh5kjFkP/G/gPmutdmyTYZJt0qRIvPmCmXk/NJYjqDeBhcaYKmNMNvAIsH3gAcaYFcA2YIu1Nrp1wyLjMFqNVGbWTkmy8QUyM6BiNoKy1gaNMZ8GdgJO4B+ttceMMU8AB6y124lc0isAftw7Y/+stXZLrPokIjIWsZgcHggFONlykp2ndvLy2Zf5yUd+Muaf9ekSX/RZa58Fnh3S9viA36+P5flFxmq02+zpd/tdrqdvcrjLaQZNDn8CxhVSYRvmUucldtfvZm/dXl46+xL1bRNbfFgjKJEM5jAw0jzZDJ0fmdEGTg4HcGdn4fEH2VZTd92A6uzppOZMDbvrdlNzpoYjl48QsoPDpTC7kHvm3DPm/hgYNtUiUyigROhdFHboQnzEZrFYSW7nWj0U57kGtY02OTwQCvD2xbfZeWon+07v4/Xzr+MJDD7O5XCxfMZy1s5by8bqjdwz5x7yXHlj7o8xRpf4RDKZw8BIn1E1gso8lSVuGjt9/SMouDo53FpLXWsdz9U+x976yGW7Js/wuZmLpi3ivrn3sb5qPeuq1zHNPW3C/XE6DBfbM3M+ngJKkl48VjM3o9xsGq1d0tfWNdU8vv0YHn+QPJeT9p4rNAfeIresjhv+7j9z8srJYT9T7i5nzbw1rKtax6b5m5hXPC9qo+8sh+FklLe1TxUKKElq0bphfT3+URZqHa1d0tfdC4v59Tuu8J0DP6Oh7QDdthZLiBMD6hvcLjd3VdzFA1UPsGn+JlbMWIHDEZtZOw5j6PBl5lp8CihJattq6vAHQ7R0BfGHwmQ7HRTmZo3phrXIWFhrOdp4lB0nd7C3fi+vNrxKl3/wiMVpnCyfsZz7593PxvkbWTN3DTlZOfHqIbmuzNwPSgElSe39yx20eQOEw5GS72AohC8YIhjKzJvGEh3nO86zo3ZHf7Xdpa7hC87OL5nP2nlr2VC9gY3zN1KSV5KAngIYelTFJ5J8vIEwoXDvLuwGsBAKgydDq5pkYrp6uthTtydSbXdmHyeaTww7ptRdypq5a9hQvYFN8zdRVVKVgJ4O53QYOnxBvP4QedmZNZJSQElSCwQHBJEdpV1kiFA4xP5z+3nuVKTa7sCFAwTCg+/j5GXlcWfFnayrWseDCx9kxYwVSTmtoK9LHn9QASWSTBwOQxaWsI1MUzIGnCbSLtLHWsv7Le/z7Mln2VO/h5fPvkxHT8egYxzGwS3Tb+mvtIvvfaSJ65uel5+TeW/XmfeKJaVUTXNT29SNy2Hom0sbspaqaem/zbdcW5A2fM638TneZs7X/4CGjoZhx1QVV3Hf3PvYOH8jm+ZvYqp7agJ6Gh3BDKwoVUBJUnvswRv57A/fpssfImwjE2cLsp089uCNie6axFmYHnyOo/gcb+FzHiHgONP/WHfvYGlq3tT++0gfWPAB5pXMS0xnoyjLGblaUN/Uzc0VRQnuTXwpoCTpZbucZIctobDF6TBkZ2jJbaYJ2zBvXXiLHbU72FO3h3O5+8EM2VnWusgJ38Cfrv8IDy54kBUzV+AwsdxFKP6yei9n1zV3KaBEksm2mjqCoTD+YJiwhVDYEswKax5UmqpvrWdH7Q52ndpFzZkaWn2tVx80gDW47DxyQ8vIC99Gbngphmz+dM0HE9bnWMvqnQBc19Sd4J7EnwJKktrR86109Vyt2AtbaPMGeed86zV+SlLFFe8V9tTt4bna53ih/gVOt58edsycojk8UPUAv3qjnJzQcpxMGfR4utfLGANFbhd1zQookaTiDYx8Y9gzSrskt55gD6+cfYUdp3aw59QeDl8+jB2y61ZxTjFr5q5h4/yNPLjwQapLqgGo3v8rRpxckAH/FMoKc6hryrz1+BRQktTCo1QujdYuySVswxy9fJTnTj3HrlO7ePXcq/iCvkHHZDuzWTV7FRuqN7B5wWZunXkrTsfw+4yjzXzLhBlxpQU5HDrXhrU2KedqxYoCSpKaw2EIjRBGmgeVvIKmCa8jUv49/Wsfp9nTPOyYm8tvZl3VOjYv2My9c+/F7dK0gWspLcjB4w9xqcPHzKKx7yWV6hRQMmHx2AYjz2Xo6hkeUG6XAipZhOnG5ziK13kAn+MwQcfF/sc8vXv3zS6c3R9I66rXUZ6vApfxKC2ITCiub+pWQIlcT7y2wagodnNihL1wZhfrE3ei+EN+Xm94nZ2ndrL71G7O5R4AM/hCm7FucsNL+asP/Wc2zt/IwqkLJ31papRNj8mEK15lhZGAOtXczd0LShPcm/hRQMmEbKupw+U0/buOurOz8PiDUS//Pt82fJvta7VL9FlrOdZ0jN2ndrPz1E5eOvvS4G3NDWCd5IRvIDe8grzQrWTbBRicfPqO6JV/GztyPUQmbCo5JTeLLIeh4Upm/btXQMmEnGv1UJznGtSW53LS0Brd/4E6e0a+BT5au0THhc4L/YG0t34vl7svDztmSdkSNlRv4Ic1xeSEb8JBbC89ubIc9IywSLArK70m5o7EGEPYRiaqZxIFlExIZYmbxk5f/wgKwBsIUVGiS2+pqLOnkxfPvMjOUzvZU7dnxO0oZhbMZF31OjbPj9xHmlEwA4D/2PeruPSxvDCHc61eBr5F2972dBe2kQWTM+Fy5kAKKJmQrWuq+cwP36Z7wBp5+dlO/uyDSxLdNRmDYDjIG+ffYPep3ew6tYs3LrxBMDx4GaF8Vz73zb2PTQs2saF6A4tLFye0xDk/24mDwWXljt72dOcwhhlTcjl0ri3RXYkrBZRMyJGGNjp7ru7yGbbQ2RPiSEObliBKQhZL0DTgdRzC53ybqV99lE5/56BjnMbJHbPvYOP8jWyo3sAds+/A5XSN8ozx19TVM2zOUxho7upJRHfibn5ZPm+ebqXdG6AoL3n+XmJJASUT8q0Xakdt/+z6RXHujYwkRCte5yF8joP4HIcJOVquPuiPfLlh2g1smL+BjdUbuW/efUzJmTLykyUBj3/kbc+7R2lPNyvmlPDKqRb+/c1z/P6a6kR3Jy4UUDIhPaGRS6dGa5fY6/Z3U3Omht11u9l9ajcNee8MO8Zhi8gNLefbv/VfWFe9joopFQno6cT07Ydk+v7TW9WXKfskzSrOY1XVVLbV1HH/4nIWlBckuksxp4ASSVHBcJC3LrzVH0j7G/YP29bc2BxywjeRF15ObmgFLjsXg+Fjy1Nv9W+HMWQ5RthdOYMqB/78oaX87nff4OF/eJV/+vjtrJhTkuguxZQCSiRFWGupvVLLnro97KrbxQv1L9De0z7oGIdxsHLWSjZWb+Q7e/LJCS/GkB73K6pL83nvUifWXJ0PFQ7DwvL8hPYrnt4+08bH7prLP716mt/etp+P3jGXP39oaaK7FTMKKJmQodVUA9slepo9zTxf93x/KJ1tPzvsmIVTF7K+ej0bqjdwf9X9FOcWA/Avu+JT/h0vD940g/cud/avJtE3inrwphmJ7VicTSvIYeuaar736mn+5bXT3FJRxG/dljqXasdDASUTksmTJmPJG/Dy8tmX+wPp0KVDw44pzStlffX6/l9zi+cmoKfxt7/uCsV5Ltq8gf6pDcV5LvbXXeGzie5cnBXmuvjkvdX86+tn+NyPD1Pb1MV/X7+I7DT7/08BlYbisYjrSOF0rXYZmSWE39Tjcx7E6zhEyVdP0BMaXDadm5XLmjlr2DB/A+ur13PL9FvSblvzsTjZ2EmnL4jL6ehfl6/TF+RkY+f1fzgN5bqcfPyueRy70MHf7zvFvvea+JuPLGPxjOStxBwvBVSa2Xeikc8/c5iuniChsKW5q4fPP3OYrz28TPOTkkTAXMLnOITPGSn/DpsBi+GGwGC4bdZtbKiOBNLdlXeTm5WbuA4nCX8wDAOKIoyBsLGR9gyV5XTw1YdvYf2S6fzPnx5hy9++wh/eP58/uG8+ua7Un8CsgEozT+44TpsngNMYnMZgw9DmCfDkjuMKqAS54r3C3vq97Knbw+663VzIrRt2TFZ4Brnh5fzTo5/ggaoHmJo3NQE9TW4up8EbiGxWOXBl82xn5lTxjeTp1yP3JT+1Zj6/PHKBr+85yT+/epoP3DSTpbOm8Dt3pu4lYAVUmqlv8QCWQNj230R2mL52iYeeYA+vnns1Uv5dt5u3Lrw1bFtzhy0gN7yM3NAKcsPLcdnIjf6Hl6Re+Xe8LJo+hfrmLjp9QfyhMNlOB4W5LqpK038+0FgU5GTxyO1zuGNeF788cpGn3zjLgrIC7l5QSlVpalY6KqDSTDhs6b0SAkQ+ZQYtmBE3KpBo6NvWfHfdbvbU7aHmTA3eoHfQMdnObFbPWc36qvV889k8sm01htS/BBNPW9dU8/j2Y8woyiLP5cQbCBEIWbZmyKoKY1VdVsAf3b+AN+pb2PXuZTZ9vYbP3L+ArffNT7kiCgVUmnFlOQj4Q8PiSNV10XW2/Wz/Jbvn656nydM07JjlM5b330daPWd1/7bm236VXuXf8bJ2cTlPENmLrKHVQ0WMCoDSgdNhuGt+KUtnF3G0oZ3/s/t9th++wH9bv4jNN81ImW07FFBpxjHK7m3OTNjVLYbafG3sO72P3ad2s6d+D++3vD/smDlFc/oDaV3VOsryyxLQ0/S2dnG5AmkcpuS6+Nbv3MpvnbjME794lz96+m0qp+bxydXVfHhlxaDtcpJRcvdOxs1hHDh6t9+2A/aPMRlYljwZlgA9jvfwOQ5y1//7Cm+cf4OwHVwtVpRTxANVD/SH0oKpCxK6HYXISPqKKD55bzXvXujgpZNNfHH7MZ7ccYKV80pYXlnMjCm5GGP46Ko5Ce7tYAqoNJOd5cD0XF3lwRJZ3SHVrj3Hm8USMGd6y78P4XO8gzU+AF5riBzjcri4u/Lu/lUbbpt1G1kO/S8kqcFhDDfNLuKm2UWcaenmpZPNvFLbzEsnmykvzOGWimLuWTCNudOSp6BC/3elmbKCHJq7/FcbLIR622Ww8x3n++8jNeT+irAZvhmcKzyPT9/9G6yvXs+auWsoyFbFmKS+udPymTstn66eIO+cb+dIQxt7jl9mz/HLLKso4kO3zGLj0ukJDysFVJo53dI9rvZM0ret+e5TkfLv483Hrz7Ye2XOaaf2l37nhZbjpIT/u0ml35KeCnKyuLN6GndWT6PN48fpMGw/fIG/ePY4f/HscW6YXsjGpdPZuGQGN82eEvdL2AqoNOMNjDyrfrT2dBYIBXjj/BvsqdvDnvo9vNbw2rBtzQuzC1k7by0vvzOLvPBysmwFBt1HksxT7M7mo6vmsPW++Zy74mHXu5fZdewS33qhlr/dW8usolw2LJnOh5bN4rY5JTjiUAmogIqjeKyRl8mstZxoPtF/2W7f6X3DtjXPcmSxavYqNlRvYMP8Ddw+63ZcThfzHlPp90T17h04Yruklr6CCoA8l5OHls9m/Y3TOXGpk3cvdvCD18/yvf1nKHG7WFZZzPKKYsqnRJbhikWBhQIqTvadaOTx7cdwOQ3FeS4aO308vv0YT4BCahIudV3i+brn+yfJnu88P+yYJWVLWF+1ng3zN3Df3PsozClMQE/TV0VJHudavSO2S+rLz8nitrkl3Da3hJ5AiHcvdnDoXBsvvtfEvveamFWcy/LKEtbfWN4fVtGigIqTbTV1uJymf96BOzsLjz/Itpo6BdQ4hPHR43gHr/Mgt/z9/+Ro49Fhx8womBHZiqIqsh3F7CmzE9DTzPHh2yr4mz0nB42iTG+7pJccl5MVc0pYMaeETl+AIw3tHDrXxrNHL/LcOxe5Z0Epv758NptumkFBzuTjRQEVJ+daPXR6A7T7rhYrFOVmZfRKzGMR2Y7iJF7nIXyOQ/Q4ToCJ3Ec62hg5xu1ys3be2v5R0tKypZqPFEf7664woyiHDu/VNfKm5GVl5D5NmaQw18U9C0q5Z0EpjZ0+QmHLzw6e53M/Psz//o+jbFgyg0dur+SeBaUTPocCKk58gRDtvsE36Nt9QS1BNETftuZ9C62ey92NNUMqEK2DbLuQ/3Hfh9kwfwN3VtxJtjM7MR0WzrV6mJafQ2nB1cs71loaWrVAcaYoL8zlo6vm8McbFvH22VZ+dvA8vzxykV8cvsDGJdN5/NeWUFHiHvfzKqDiZNDcpDG0Z5Km7iaer49sa76nbg9n2s9cfbB3IJQVnt1f+p0bvhkHBXz5AZV/J4PKEjeNnb5By+Z4A6EJvSFJ6hpYYLFkZhGLygt55VQLe09cpuZkE595YCH/9b7546r+y/iAUmVd/HkDXl46+1J/td1I25qXuctYX72enW+X9ZZ/6+8kWfWtMu7xB7XKuPTLcjq4b1EZyyqK+P7+M/z1zve4e/40VswpGftzxLB/SU+VdfERCoc4eOlgfyC9cvaVYdua52XlsWbumkhxw4Btzee9qfLviYpX+bdWGZeRhK2l0xdk/6kWLnX4+J1Vc1hWUTyu58jogFJlXezUtdb1B9Le+r1c8V4Z9LjBsHLWyv517e6qvEvbmkfZDdMLOHG5a8T2aNMq45kpFLa0efy0dPu50vurpauHlm4/rR4/gVDkI9LvrJrDlx+6adyTezM6oM61eijOcw1qy3M5dXN3AkJ04HMcwec8RPU3PkN9W/2wY6pLqiMTZKs3cH/V/drWPMYee/BGPv/MYbp6goTCFqfDUJCTxWMP3pjorkmKsNbiDYTo8AZ7A6inP4xauv20efyEBwzTXU5DiTubafnZLJpeyNT8bMoLc/jfH7xxQpW1GR1Qurk7cRY/PsdxfI6D+JyH8JtT0LvnVFfvmqtT86b2b0exoXoDVSVVCexx5lm7uJyvPbxMl94y0PVWdQiGwrR0+2ns6KGx00djZw+NHT00dfl623po6v3lDw3ZZibPxdxpbu6eMY150/KZM83N3Klu5pXmU1aQE9UlkDI6oHRzd+zCNsyRy0f6N+w7l7sPa4ZUIFoXueElfHHjI2yo3sDyGctxOrSt+VDxXBpIl94yS9ha2jwBDpy+0h8yjZ1XQyfS5qOl248d4R9hidtFeWEu5VNyqC7Lp7wwl7LCHKZPyaGyxM3caW6K3fGb0pHRAaWbu9d2tv1sfyAN29a89900Ozyf3NBycsPLyAkvxUEOj61W+fe1/NPHb+fj//zmiO0iY2Wtpd0b4Fyrl4ZWDw2tXs63eoeNeJwOQ1lBDuVTcphVlMvyyiLKCnMpL8yJ/JoSCaGygpyk2zcuowMK9AlzoDZfGy/Uv9Bf3HDyyslhx8wtmsuG6g38x+tTyQ0tw0lRAnqa2tYuLuefP367PhjJuHj9IRpaPYMCqasnMvnf6TDMKsrltrklzCzKZcvyWf0joanu7LisPB4LGR9Qmawn2MNrDa/1L7T65oU3h21rXpxbzP3z7u9f/Xt+yXyMMex+VeXfk6EPRjIer9W18MsjF/oLEsoKclg0vYCKEjcVJXnMKMoly3F19LP2hvT4txXTgDLGbAa+ATiB71prnxzyeA7wfeA2oAX4iLX2dCz7lMmstbzT+E5/IL145kU8gcEViy6Hi3sq74mUf8/fwG0zb8uI+0h3VZWwv751xHaRRApby/bDF1h7Qxm/f281N1cUMSXXdf0fTAMxCyhjjBP4FrABaADeNMZst9a+O1BmpCAAAAqsSURBVOCwTwCt1toFxphHgK8CH4lVnzJRkGZ8vQutzvw/n+By9+Vhx9xcfnP/COneOfeSn53YbZ4T4Ydb7+bRba8OCqm7qkr44da7E9grEbjY7uP3bprBNx5ZkXT3iGItliOoO4Baa20dgDHmR8BDwMCAegj4Uu/vnwH+zhhjrB2pviS1xesTehgPPsdRfM5DeB1vE3Rc3R+pu3fN1dmFs9kwf0P/dhTTC6ZHtQ/R9BvLZ/KzQxdHbI82hZEkqyd/65aMCyeIbUDNBs4N+L4BWDXaMdbaoDGmHZgGNA88yBjzKeBTAHPmRH/XxniI1Sf0vm3Nd9ftZvep3Vxwv07IhgYdY2weH7ohsmLD+ur1LC5dPOntKE4/+cERd6E9/WR0K/j+5pFbgbfZfuRS/2TTLbfM6G0XSU8D3/OyZywgz5X+l9lHYmI1WDHGfBjYZK39ZO/3/wm4w1r7mQHHHOs9pqH3+1O9x7SM9rwrV660Bw4ciEmfU0HftuZ9gfTimRevu635HbPvIMuhehiRJDOmT4kz5y+1F2rfSbc9zsb0YmL5rtUAVA74vgK4MMoxDcaYLKAIuIIMcqnrUn/p9566PVzoHPrHCDeW3tgfSNrWXCR9zC7JS7dwGrNYBtSbwEJjTBVwHngE+OiQY7YDHwP2Aw8De9Px/tN4dfm7qDlTw65Tu9hdt5t3m94ddkzftuZ9l+1mFc5KQE9FRGInZgHVe0/p08BOImXm/2itPWaMeQI4YK3dDvw/4F+MMbVERk6PxKo/ySwYDnLgwoFIIJ3azevnXycQDgw6Jt+Vz5q5a9g0fxPrq9ezpGxJxn6qEpHMENMbE9baZ4Fnh7Q9PuD3PuDDsexDMrLWcvLKSfbU7WFn7U72ndlHR0/HoGMcxsHKWSvZWL2RjfM3sqpilbY1F5GMojvncdK3rfnO2p3sqd9DQ0fDsGMWTl3IhuoNbJy/kbXz1lKUq2WERCRzKaBixBPw8PLZl9lZu5Pddbs52nh02DGl7lIeqHqAzfM3s656HXOKUrOEXkQkFhRQURIKh3j74tvsOrWLXad28dr51/CHBm9HkZeVxz2V97BpwSY2VG/g5uk34zCZN/lORGQsFFCTcOrKKXbV7WJn7U5ePPMibb62QY8bDCtmrui/j3R35d3kZOUkqLciIqlFATUOLZ6W/vtIz9c/z5n2M8OOqSquYn31ejYv2Mz98+6nJE+LjYqITIQC6hp8QR8vn3mZnaci95GOXD6CHbIX6tTcqdw37z42LdjEpvmbmFc8LzGdFRFJMwqoAcI2zOFLh3mu9jl21e1i/7n99IR6Bh2T48zhzoo72Th/I5sXbGb5jOW6jyQiEgMZH1Bn2s7wXO1z7DwVuY90xTt4pSWD4ebpN7Ouah2b52/m3rn3kufKS1BvRUQyR8YFVJuvjT11e3iu9jleOP0Cda11w46pmFLBA1UP8OD8B1k/fz2l7tIE9FREJLOlfUD1BHt4+ezLPHfqOZ6ve57Dlw8P29a8KKeIe+fey6bqTWxeuLl/W3MREUmctAsoay2HL0fuI+0+tZv9DfvxBr2Djsl2ZnP7rNtZX72eDyz4ALfNyoxtzUVEUklaBNT/396dxeg1xnEc//6iGdVOqBpLKaXRMI1Yai5amla1xEQtqTUhaZCISBA3aBDcEUuICyG1NCG1NERpMFXRakQtFYKKtbS2diwVKmr5uziHjM5YpvPO+zznzO9z8573nJPJ70lm5jfnnHeeZ92mdSx5fwnPfvQsyz9ZTvfm7l7nTGybWNy2m9DJ9HHTh+Sy5mZmVVLJgvr+5+/p+rCLZz58hufXPs8H33zQ65wxrWOYsd+Mv66Scl7W3MzMeqtcQa3pXsPoG0b3Wta8taWVqXtPZdb4WXRO6KS9rd3PkczMKqxyBbV5y2aIYlnzSXtMYub4mXTu38mUvad4WXMzsxqp3G/0tpFt3Hn6nRwz/hgva25mVmOVK6hxO41jTvuc1DHMzGyQeY4eMzPLkgvKzMyy5IIyM7MsuaDMzCxLLigzM8uSC8rMzLLkgjIzsyy5oMzMLEsuKDMzy5ILyszMsuSCMjOzLLmgzMwsSy4oMzPLkiIidYZ+kbQR+CR1jgFqA3qvS19dHk/+6jamOoynOyKO+6+TJD39f86ro8oVVB1IejUiOlLnaBSPJ391G1PdxmN98y0+MzPLkgvKzMyy5IJK467UARrM48lf3cZUt/FYH/wMyszMsuQrKDMzy5ILyszMsuSCajJJ20l6XdKTqbM0gqRRkhZJelfSGklTUmcaCEmXSnpb0luSFkoanjpTf0m6R9IGSW/12Dda0lJJ75evO6fM2B//MJ4by++5NyU9JmlUyow2OFxQzXcJsCZ1iAa6DXg6Ig4EDqHCY5O0F3Ax0BERBwHbAWemTbVN7gO2/sfOK4BlETEBWFa+r4r76D2epcBBEXEw8B4wr9mhbPC5oJpI0ljgeGB+6iyNIGlHYBpwN0BEbImI79KmGrBhwA6ShgEjgM8T5+m3iFgBfLPV7pOABeX2AuDkpoYagL7GExFdEfFr+fYlYGzTg9mgc0E1163AZcDvqYM0yHhgI3BvedtyvqSRqUNtq4j4DLgJ+BT4AtgUEV1pUzXM7hHxBUD5ulviPI10LvBU6hDWeC6oJpE0G9gQEa+lztJAw4BJwB0RcRjwI9W6dfQ35XOZk4D9gD2BkZLOTpvK/o2kK4FfgQdSZ7HGc0E1z5HAiZLWAg8CR0u6P22kAVsPrI+IVeX7RRSFVVWzgI8jYmNE/AI8ChyROFOjfCVpDED5uiFxngGTNBeYDZwV/ofOWnJBNUlEzIuIsRGxL8WD9+ciotJ/nUfEl8A6SQeUu2YC7ySMNFCfApMljZAkivFU9kMfW1kMzC235wKPJ8wyYJKOAy4HToyIzanz2OAYljqAVd5FwAOSWoCPgHMS59lmEbFK0iJgNcVto9ep4JQ6khYCRwFtktYD1wDXAw9LOo+iiE9Ll7B//mE884DtgaXF3xK8FBEXJAtpg8JTHZmZWZZ8i8/MzLLkgjIzsyy5oMzMLEsuKDMzy5ILyszMsuSCMvufJK2V1JY6h9lQ4YKyIa2cFNbMMuQfTqs1SVcDZwHrgG7gNYrpcV6kmH5qsaT3gKuAFuBriqlzvpK0C7AQ2BV4GVCPr3s2xdIcLcAq4MKI+K1Z4zIbCnwFZbUlqQM4BTgMmAN09Dg8KiKmR8TNwEpgcjnh7YMUM85DMWPBynL/YmCf8uu2A2cAR0bEocBvFCVoZg3kKyirs6nA4xHxE4CkJ3oce6jH9ljgoXIS1Rbg43L/NIpiIyKWSPq23D8TOBx4pZxmZwdqMPmqWW5cUFZn+pdjP/bYvh24JSIWSzoKuLbHsb7mAhOwICK8iqvZIPItPquzlcAJkoZLaqVYzbgvOwGfldtze+xfQXnrTlInsHO5fxlwqqTdymOjJY1rdHizoc4FZbUVEa9QPDt6g2Jtp1eBTX2cei3wiKQXKD5I8afrgGmSVgPHUswCTkS8Q/Ghii5JbwJLgTGDNAyzIcuzmVutSWqNiB8kjaC4Ijo/IlanzmVm/83PoKzu7pI0ERhO8dzI5WRWEb6CMjOzLPkZlJmZZckFZWZmWXJBmZlZllxQZmaWJReUmZll6Q96qLr7Ujxan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C:\Users\togara\Dropbox\gr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784" y="1397496"/>
            <a:ext cx="5297107" cy="53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5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030305-9226-4A0E-A2A6-7A8D4A01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95" y="191810"/>
            <a:ext cx="10515600" cy="1325563"/>
          </a:xfrm>
        </p:spPr>
        <p:txBody>
          <a:bodyPr/>
          <a:lstStyle/>
          <a:p>
            <a:r>
              <a:rPr lang="en-US" dirty="0" smtClean="0"/>
              <a:t>Square footage of neighbor’s homes</a:t>
            </a:r>
            <a:endParaRPr lang="en-US" dirty="0"/>
          </a:p>
        </p:txBody>
      </p:sp>
      <p:pic>
        <p:nvPicPr>
          <p:cNvPr id="3074" name="Picture 2" descr="C:\Users\togara\Dropbox\sqftliving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515" y="1317983"/>
            <a:ext cx="5297107" cy="53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5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943" y="186223"/>
            <a:ext cx="10515600" cy="1325563"/>
          </a:xfrm>
        </p:spPr>
        <p:txBody>
          <a:bodyPr/>
          <a:lstStyle/>
          <a:p>
            <a:r>
              <a:rPr lang="en-US" dirty="0" smtClean="0"/>
              <a:t>Location - where do you want to be?</a:t>
            </a:r>
            <a:endParaRPr lang="en-US" dirty="0"/>
          </a:p>
        </p:txBody>
      </p:sp>
      <p:pic>
        <p:nvPicPr>
          <p:cNvPr id="9218" name="Picture 2" descr="C:\Users\togara\Dropbox\l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9" y="1298105"/>
            <a:ext cx="5297107" cy="53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togara\Dropbox\lo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603" y="1288165"/>
            <a:ext cx="5297107" cy="53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6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ogara\Dropbox\zip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109331"/>
            <a:ext cx="11916393" cy="622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3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265</Words>
  <Application>Microsoft Office PowerPoint</Application>
  <PresentationFormat>Custom</PresentationFormat>
  <Paragraphs>46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Mod 1 Project – King County Housing Data</vt:lpstr>
      <vt:lpstr>Problem Statement:</vt:lpstr>
      <vt:lpstr>Methodology – “OSEMN”</vt:lpstr>
      <vt:lpstr>Most important variables to predict home prices </vt:lpstr>
      <vt:lpstr>Square footage of the home </vt:lpstr>
      <vt:lpstr>Grade/build quality </vt:lpstr>
      <vt:lpstr>Square footage of neighbor’s homes</vt:lpstr>
      <vt:lpstr>Location - where do you want to be?</vt:lpstr>
      <vt:lpstr>PowerPoint Presentation</vt:lpstr>
      <vt:lpstr>Location continued:</vt:lpstr>
      <vt:lpstr>Is a newer home more valuable?</vt:lpstr>
      <vt:lpstr>What about other variables?</vt:lpstr>
      <vt:lpstr>Model Overview </vt:lpstr>
      <vt:lpstr>Normality and Homoscedasticity assumptions</vt:lpstr>
      <vt:lpstr>Is this model a good predictor of future home prices?</vt:lpstr>
      <vt:lpstr>What are potential problems with this model?</vt:lpstr>
      <vt:lpstr>Business recommendation for home values  </vt:lpstr>
      <vt:lpstr>Thank you!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 1 Project – King County Housing Data</dc:title>
  <dc:creator>Thomas O'Gara</dc:creator>
  <cp:lastModifiedBy>Thomas O Gara</cp:lastModifiedBy>
  <cp:revision>20</cp:revision>
  <dcterms:created xsi:type="dcterms:W3CDTF">2019-06-09T18:28:31Z</dcterms:created>
  <dcterms:modified xsi:type="dcterms:W3CDTF">2019-06-12T15:44:17Z</dcterms:modified>
</cp:coreProperties>
</file>