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70" r:id="rId4"/>
    <p:sldId id="271" r:id="rId5"/>
    <p:sldId id="259" r:id="rId6"/>
    <p:sldId id="260" r:id="rId7"/>
    <p:sldId id="262" r:id="rId8"/>
    <p:sldId id="263" r:id="rId9"/>
    <p:sldId id="264" r:id="rId10"/>
    <p:sldId id="273" r:id="rId11"/>
    <p:sldId id="272" r:id="rId12"/>
    <p:sldId id="268" r:id="rId13"/>
    <p:sldId id="265" r:id="rId14"/>
    <p:sldId id="266" r:id="rId15"/>
    <p:sldId id="274" r:id="rId16"/>
    <p:sldId id="269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17" autoAdjust="0"/>
  </p:normalViewPr>
  <p:slideViewPr>
    <p:cSldViewPr>
      <p:cViewPr varScale="1">
        <p:scale>
          <a:sx n="93" d="100"/>
          <a:sy n="93" d="100"/>
        </p:scale>
        <p:origin x="14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19510-06CE-48EB-9565-35D95B5676E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724E-4CA5-4C70-887E-617953480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4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1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60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6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257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1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4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4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1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3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6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8394-66AE-45D2-A072-9CC3E211C08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4A2B7F-5C7A-4C4D-8FBB-EB0E9B2E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6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 3 Project</a:t>
            </a:r>
            <a:br>
              <a:rPr lang="en-US" dirty="0"/>
            </a:br>
            <a:r>
              <a:rPr lang="en-US" dirty="0"/>
              <a:t>Hypothesis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O’Gara</a:t>
            </a:r>
          </a:p>
        </p:txBody>
      </p:sp>
    </p:spTree>
    <p:extLst>
      <p:ext uri="{BB962C8B-B14F-4D97-AF65-F5344CB8AC3E}">
        <p14:creationId xmlns:p14="http://schemas.microsoft.com/office/powerpoint/2010/main" val="288850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3B60-77A4-416F-BCE1-637E4F36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Freight Cost less than $400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31515B-5387-4D6B-AF4B-CDE2D54A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32414"/>
            <a:ext cx="798195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17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CC9A-EC82-4219-91FE-09D16FD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9400"/>
            <a:ext cx="6347713" cy="1320800"/>
          </a:xfrm>
        </p:spPr>
        <p:txBody>
          <a:bodyPr/>
          <a:lstStyle/>
          <a:p>
            <a:r>
              <a:rPr lang="en-US" dirty="0"/>
              <a:t>Shipper’s effect on Freight cost: Distributions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1CA324-E8B9-4131-9E15-10142F0D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3695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9322D0A-CBCA-4D3E-8BF7-AC3259A29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3695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37875DC-884B-409A-B620-F322FFD3C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91000"/>
            <a:ext cx="3695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2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49D7-AB5B-4F4F-B556-369437E7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E889-F0E7-4EBE-B9B9-CC188D14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/>
              <a:t>Favor using Shipper 1 to reduce Freight costs</a:t>
            </a:r>
          </a:p>
          <a:p>
            <a:r>
              <a:rPr lang="en-US" dirty="0"/>
              <a:t>More research to ensure comparing apples to apples </a:t>
            </a:r>
          </a:p>
        </p:txBody>
      </p:sp>
    </p:spTree>
    <p:extLst>
      <p:ext uri="{BB962C8B-B14F-4D97-AF65-F5344CB8AC3E}">
        <p14:creationId xmlns:p14="http://schemas.microsoft.com/office/powerpoint/2010/main" val="41027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B6C0-2218-41C5-AFE7-9F73E440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 5:</a:t>
            </a:r>
            <a:br>
              <a:rPr lang="en-US" dirty="0"/>
            </a:br>
            <a:r>
              <a:rPr lang="en-US" dirty="0"/>
              <a:t>Ship Region’s effect on Freight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6FA4F-2806-4815-9F43-CF5C018DD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50092"/>
            <a:ext cx="806767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26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2302-E8F7-438C-8851-704788BE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Ship Regions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0C04E-D622-4787-9708-56270F30B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71625"/>
            <a:ext cx="798195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05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7249-3738-4A3B-A864-721A1491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/>
              <a:t>Top 3 Ship Regions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9247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06C3-3CB8-47F2-A117-33CE027F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6200-2817-48EF-A85D-4A1B7669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6629400" cy="3657599"/>
          </a:xfrm>
        </p:spPr>
        <p:txBody>
          <a:bodyPr/>
          <a:lstStyle/>
          <a:p>
            <a:r>
              <a:rPr lang="en-US" dirty="0"/>
              <a:t>North America and Western Europe have higher freight costs</a:t>
            </a:r>
          </a:p>
          <a:p>
            <a:r>
              <a:rPr lang="en-US" dirty="0"/>
              <a:t>Expand &amp; invest in South America because the freight cost is lower</a:t>
            </a:r>
          </a:p>
          <a:p>
            <a:r>
              <a:rPr lang="en-US" dirty="0"/>
              <a:t>Margins in South America?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6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8990-63B8-48F0-B077-E1E0B249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4C55-09B8-49FB-B9F1-CED6C9A1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456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03CB-88CB-4C41-855A-D4E88D8A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032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 1:</a:t>
            </a:r>
            <a:br>
              <a:rPr lang="en-US" dirty="0"/>
            </a:br>
            <a:r>
              <a:rPr lang="en-US" dirty="0"/>
              <a:t>Discount’s effect on Order Quantity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2EA39E-7528-4B4E-9B11-630F5E7E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9248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3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EB67-276A-49B7-8A28-9E464221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level distributions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FBEA43-F439-4C38-8E8F-E6E1CA973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21406"/>
            <a:ext cx="3695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29EB08-6409-47D7-9071-743252829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26" y="1321406"/>
            <a:ext cx="3695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14A0D62-CFCF-4079-808B-81D114A33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28089"/>
            <a:ext cx="3695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E7DFFE4-46BD-4B43-ACBE-B0997092F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727" y="4128089"/>
            <a:ext cx="3695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5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E2DA-2EE6-4DC8-ACAF-D9FF3C0C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level distributions cont.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9936A5-4389-49CE-99C8-ED712229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0250"/>
            <a:ext cx="3695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0AC1C5-C6AA-4C83-84AF-30A4DC66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3695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17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DA02-11F6-441E-9D0C-D34D6FE1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E5A1-0120-45D4-9332-B86BB058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Larger Discount % not worth loss in profit in most cases</a:t>
            </a:r>
          </a:p>
          <a:p>
            <a:r>
              <a:rPr lang="en-US" dirty="0"/>
              <a:t>Would recommend a 5% discount level </a:t>
            </a:r>
          </a:p>
        </p:txBody>
      </p:sp>
    </p:spTree>
    <p:extLst>
      <p:ext uri="{BB962C8B-B14F-4D97-AF65-F5344CB8AC3E}">
        <p14:creationId xmlns:p14="http://schemas.microsoft.com/office/powerpoint/2010/main" val="236684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984A-657F-4F88-AB12-DB47A46F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 2:</a:t>
            </a:r>
            <a:br>
              <a:rPr lang="en-US" dirty="0"/>
            </a:br>
            <a:r>
              <a:rPr lang="en-US" dirty="0"/>
              <a:t>Unit Price’s effect on Order Quantity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680C57-7166-48C5-8D8C-53A7181D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09800"/>
            <a:ext cx="6934200" cy="4670461"/>
          </a:xfrm>
        </p:spPr>
        <p:txBody>
          <a:bodyPr/>
          <a:lstStyle/>
          <a:p>
            <a:r>
              <a:rPr lang="en-US" dirty="0"/>
              <a:t>Percent different isn’t significant</a:t>
            </a:r>
          </a:p>
          <a:p>
            <a:r>
              <a:rPr lang="en-US" dirty="0"/>
              <a:t>Customers don’t seem to buy more or less of an item based on unit Price</a:t>
            </a:r>
          </a:p>
          <a:p>
            <a:r>
              <a:rPr lang="en-US" dirty="0"/>
              <a:t>More work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2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8C3E-D896-45E1-9CA7-B8170163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03200"/>
            <a:ext cx="6096001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 3:</a:t>
            </a:r>
            <a:br>
              <a:rPr lang="en-US" dirty="0"/>
            </a:br>
            <a:r>
              <a:rPr lang="en-US" dirty="0"/>
              <a:t>Product Category’s effect on Quantity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6305118-B168-40B4-9F5E-CC395C44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4" y="1905000"/>
            <a:ext cx="79248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3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3025-4059-4781-8638-16A2680F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CD40-63F2-452A-B121-6D889C26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category’s selling around the same quantity </a:t>
            </a:r>
          </a:p>
          <a:p>
            <a:r>
              <a:rPr lang="en-US" dirty="0"/>
              <a:t>Don’t favor any particular product category – more research needed to narrow focus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6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D70A-386A-464E-94CB-6FC1F7CA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 4:</a:t>
            </a:r>
            <a:br>
              <a:rPr lang="en-US" dirty="0"/>
            </a:br>
            <a:r>
              <a:rPr lang="en-US" dirty="0"/>
              <a:t>Shipper’s effect on Freight cost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5F0694-A926-41CE-9850-0E50A1759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1828800"/>
            <a:ext cx="80486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74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485</TotalTime>
  <Words>169</Words>
  <Application>Microsoft Office PowerPoint</Application>
  <PresentationFormat>On-screen Show (4:3)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Mod 3 Project Hypothesis Testing</vt:lpstr>
      <vt:lpstr>Hypothesis Test 1: Discount’s effect on Order Quantity </vt:lpstr>
      <vt:lpstr>Discount level distributions</vt:lpstr>
      <vt:lpstr>Discount level distributions cont.</vt:lpstr>
      <vt:lpstr>Business Recommendation</vt:lpstr>
      <vt:lpstr>Hypothesis Test 2: Unit Price’s effect on Order Quantity</vt:lpstr>
      <vt:lpstr>Hypothesis Test 3: Product Category’s effect on Quantity</vt:lpstr>
      <vt:lpstr>Business Recommendation</vt:lpstr>
      <vt:lpstr>Hypothesis Test 4: Shipper’s effect on Freight cost</vt:lpstr>
      <vt:lpstr>Freight Cost less than $400</vt:lpstr>
      <vt:lpstr>Shipper’s effect on Freight cost: Distributions</vt:lpstr>
      <vt:lpstr>Business Recommendation</vt:lpstr>
      <vt:lpstr>Hypothesis Test 5: Ship Region’s effect on Freight</vt:lpstr>
      <vt:lpstr>Top 3 Ship Regions</vt:lpstr>
      <vt:lpstr>Top 3 Ship Regions distributions</vt:lpstr>
      <vt:lpstr>Business Recommendation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 3 Project Hypothesis Testing</dc:title>
  <dc:creator>Thomas O Gara</dc:creator>
  <cp:lastModifiedBy>Thomas O'Gara</cp:lastModifiedBy>
  <cp:revision>14</cp:revision>
  <dcterms:created xsi:type="dcterms:W3CDTF">2019-08-21T19:30:45Z</dcterms:created>
  <dcterms:modified xsi:type="dcterms:W3CDTF">2019-08-30T16:03:48Z</dcterms:modified>
</cp:coreProperties>
</file>