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17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19510-06CE-48EB-9565-35D95B5676E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24E-4CA5-4C70-887E-617953480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394-66AE-45D2-A072-9CC3E211C0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 3 Project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O’Gara</a:t>
            </a:r>
          </a:p>
        </p:txBody>
      </p:sp>
    </p:spTree>
    <p:extLst>
      <p:ext uri="{BB962C8B-B14F-4D97-AF65-F5344CB8AC3E}">
        <p14:creationId xmlns:p14="http://schemas.microsoft.com/office/powerpoint/2010/main" val="288850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B6C0-2218-41C5-AFE7-9F73E440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5:</a:t>
            </a:r>
            <a:br>
              <a:rPr lang="en-US" dirty="0"/>
            </a:br>
            <a:r>
              <a:rPr lang="en-US" dirty="0"/>
              <a:t>Ship Region’s effect on Freight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01D0DA-9CCB-4CFB-AB8A-31E0DF931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952821"/>
            <a:ext cx="8048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2302-E8F7-438C-8851-704788BE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Ship Regions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E5C8B0-314E-400E-8AFE-9A98C150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752600"/>
            <a:ext cx="8048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06C3-3CB8-47F2-A117-33CE027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6200-2817-48EF-A85D-4A1B766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/>
              <a:t>North America and Western Europe have higher freight costs</a:t>
            </a:r>
          </a:p>
          <a:p>
            <a:r>
              <a:rPr lang="en-US" dirty="0"/>
              <a:t>Expand &amp; invest in South America because the freight cost is lower</a:t>
            </a:r>
          </a:p>
          <a:p>
            <a:r>
              <a:rPr lang="en-US" dirty="0"/>
              <a:t>Margins in South America?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8990-63B8-48F0-B077-E1E0B24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4C55-09B8-49FB-B9F1-CED6C9A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45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3CB-88CB-4C41-855A-D4E88D8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1:</a:t>
            </a:r>
            <a:br>
              <a:rPr lang="en-US" dirty="0"/>
            </a:br>
            <a:r>
              <a:rPr lang="en-US" dirty="0"/>
              <a:t>Discount’s effect on Order Quantity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14E6D0-4F0E-40BF-8827-CE967C1B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105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A02-11F6-441E-9D0C-D34D6FE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E5A1-0120-45D4-9332-B86BB058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Discount % not worth loss in profit in most cases</a:t>
            </a:r>
          </a:p>
          <a:p>
            <a:r>
              <a:rPr lang="en-US" dirty="0"/>
              <a:t>Would recommend a 5% discount level </a:t>
            </a:r>
          </a:p>
          <a:p>
            <a:r>
              <a:rPr lang="en-US" dirty="0"/>
              <a:t>More work needed to analyze discount % effect</a:t>
            </a:r>
          </a:p>
          <a:p>
            <a:pPr lvl="1"/>
            <a:r>
              <a:rPr lang="en-US" dirty="0"/>
              <a:t>Product types</a:t>
            </a:r>
          </a:p>
          <a:p>
            <a:pPr lvl="1"/>
            <a:r>
              <a:rPr lang="en-US" dirty="0"/>
              <a:t>Seasonality </a:t>
            </a:r>
          </a:p>
          <a:p>
            <a:pPr lvl="1"/>
            <a:r>
              <a:rPr lang="en-US" dirty="0"/>
              <a:t>Price of item</a:t>
            </a:r>
          </a:p>
        </p:txBody>
      </p:sp>
    </p:spTree>
    <p:extLst>
      <p:ext uri="{BB962C8B-B14F-4D97-AF65-F5344CB8AC3E}">
        <p14:creationId xmlns:p14="http://schemas.microsoft.com/office/powerpoint/2010/main" val="23668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984A-657F-4F88-AB12-DB47A46F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2:</a:t>
            </a:r>
            <a:br>
              <a:rPr lang="en-US" dirty="0"/>
            </a:br>
            <a:r>
              <a:rPr lang="en-US" dirty="0"/>
              <a:t>Unit Price’s effect on Order Quantity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A051FC-44D0-45F9-909F-CF03C6D2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36956"/>
            <a:ext cx="80105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2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8EFD-EAAB-4B30-9BC6-B290387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840D-5DA5-43CC-BC1D-112D65E4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 different isn’t significant</a:t>
            </a:r>
          </a:p>
          <a:p>
            <a:r>
              <a:rPr lang="en-US" dirty="0"/>
              <a:t>Customers don’t seem to buy more or less of an item based on unit Price</a:t>
            </a:r>
          </a:p>
          <a:p>
            <a:r>
              <a:rPr lang="en-US" dirty="0"/>
              <a:t>More work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8C3E-D896-45E1-9CA7-B8170163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3:</a:t>
            </a:r>
            <a:br>
              <a:rPr lang="en-US" dirty="0"/>
            </a:br>
            <a:r>
              <a:rPr lang="en-US" dirty="0"/>
              <a:t>Product Category’s effect on Quantity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4C85C9-577D-416C-91C1-3A776BBE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828800"/>
            <a:ext cx="80105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025-4059-4781-8638-16A2680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CD40-63F2-452A-B121-6D889C26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category’s selling around the same quantity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70A-386A-464E-94CB-6FC1F7CA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4:</a:t>
            </a:r>
            <a:br>
              <a:rPr lang="en-US" dirty="0"/>
            </a:br>
            <a:r>
              <a:rPr lang="en-US" dirty="0"/>
              <a:t>Shipper’s effect on Freight cost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694-A926-41CE-9850-0E50A175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828800"/>
            <a:ext cx="8048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49D7-AB5B-4F4F-B556-369437E7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E889-F0E7-4EBE-B9B9-CC188D14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Favor using Shipper 1 to reduce Freight costs</a:t>
            </a:r>
          </a:p>
        </p:txBody>
      </p:sp>
    </p:spTree>
    <p:extLst>
      <p:ext uri="{BB962C8B-B14F-4D97-AF65-F5344CB8AC3E}">
        <p14:creationId xmlns:p14="http://schemas.microsoft.com/office/powerpoint/2010/main" val="41027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138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Mod 3 Project Hypothesis Testing</vt:lpstr>
      <vt:lpstr>Hypothesis Test 1: Discount’s effect on Order Quantity </vt:lpstr>
      <vt:lpstr>Business Recommendation</vt:lpstr>
      <vt:lpstr>Hypothesis Test 2: Unit Price’s effect on Order Quantity</vt:lpstr>
      <vt:lpstr>Business Recommendation</vt:lpstr>
      <vt:lpstr>Hypothesis Test 3: Product Category’s effect on Quantity</vt:lpstr>
      <vt:lpstr>Business Recommendation</vt:lpstr>
      <vt:lpstr>Hypothesis Test 4: Shipper’s effect on Freight cost</vt:lpstr>
      <vt:lpstr>Business Recommendation</vt:lpstr>
      <vt:lpstr>Hypothesis Test 5: Ship Region’s effect on Freight</vt:lpstr>
      <vt:lpstr>Top 3 Ship Regions</vt:lpstr>
      <vt:lpstr>Business Recommendation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3 Project Hypothesis Testing</dc:title>
  <dc:creator>Thomas O Gara</dc:creator>
  <cp:lastModifiedBy>Thomas O'Gara</cp:lastModifiedBy>
  <cp:revision>6</cp:revision>
  <dcterms:created xsi:type="dcterms:W3CDTF">2019-08-21T19:30:45Z</dcterms:created>
  <dcterms:modified xsi:type="dcterms:W3CDTF">2019-08-22T19:20:19Z</dcterms:modified>
</cp:coreProperties>
</file>