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8" r:id="rId5"/>
    <p:sldId id="259" r:id="rId6"/>
    <p:sldId id="261" r:id="rId7"/>
    <p:sldId id="262" r:id="rId8"/>
    <p:sldId id="263" r:id="rId9"/>
    <p:sldId id="271" r:id="rId10"/>
    <p:sldId id="269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2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D55CA-87DC-4DC6-8034-BA7DC61998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8D39ED-CF8C-4E90-8C02-292D903AD8E6}">
      <dgm:prSet/>
      <dgm:spPr/>
      <dgm:t>
        <a:bodyPr/>
        <a:lstStyle/>
        <a:p>
          <a:r>
            <a:rPr lang="en-US"/>
            <a:t>Predict the forest cover type (classification problem)</a:t>
          </a:r>
        </a:p>
      </dgm:t>
    </dgm:pt>
    <dgm:pt modelId="{6EF5C873-B7C1-4132-9482-3E739A4206D2}" type="parTrans" cxnId="{C562271F-2A2C-4DA1-806A-D4EE8B8A0D77}">
      <dgm:prSet/>
      <dgm:spPr/>
      <dgm:t>
        <a:bodyPr/>
        <a:lstStyle/>
        <a:p>
          <a:endParaRPr lang="en-US"/>
        </a:p>
      </dgm:t>
    </dgm:pt>
    <dgm:pt modelId="{5E1A3E6D-A6AC-4040-B969-A8BB7BC0DEA3}" type="sibTrans" cxnId="{C562271F-2A2C-4DA1-806A-D4EE8B8A0D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334ED0-3DE3-4FCA-830E-A6DAC50B8808}">
      <dgm:prSet/>
      <dgm:spPr/>
      <dgm:t>
        <a:bodyPr/>
        <a:lstStyle/>
        <a:p>
          <a:r>
            <a:rPr lang="en-US" dirty="0"/>
            <a:t>Choose the </a:t>
          </a:r>
          <a:r>
            <a:rPr lang="en-US" dirty="0" smtClean="0"/>
            <a:t>“best” model </a:t>
          </a:r>
          <a:endParaRPr lang="en-US" dirty="0"/>
        </a:p>
      </dgm:t>
    </dgm:pt>
    <dgm:pt modelId="{FC930D0D-F6FA-498D-B445-BF27C440697D}" type="parTrans" cxnId="{3BE81A3A-DC18-4FB5-A08C-E5033A2B87D3}">
      <dgm:prSet/>
      <dgm:spPr/>
      <dgm:t>
        <a:bodyPr/>
        <a:lstStyle/>
        <a:p>
          <a:endParaRPr lang="en-US"/>
        </a:p>
      </dgm:t>
    </dgm:pt>
    <dgm:pt modelId="{F43131B0-8D5B-4B75-B7A7-9264AAED73A4}" type="sibTrans" cxnId="{3BE81A3A-DC18-4FB5-A08C-E5033A2B87D3}">
      <dgm:prSet/>
      <dgm:spPr/>
      <dgm:t>
        <a:bodyPr/>
        <a:lstStyle/>
        <a:p>
          <a:endParaRPr lang="en-US"/>
        </a:p>
      </dgm:t>
    </dgm:pt>
    <dgm:pt modelId="{4E10240C-E09A-4AFC-93E8-9088873CFD24}" type="pres">
      <dgm:prSet presAssocID="{907D55CA-87DC-4DC6-8034-BA7DC61998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04250E-FD32-45DE-89DF-B6CA8EB571C4}" type="pres">
      <dgm:prSet presAssocID="{4C8D39ED-CF8C-4E90-8C02-292D903AD8E6}" presName="compNode" presStyleCnt="0"/>
      <dgm:spPr/>
    </dgm:pt>
    <dgm:pt modelId="{0E86783B-A423-48F0-8D5A-F1E5E07A32AE}" type="pres">
      <dgm:prSet presAssocID="{4C8D39ED-CF8C-4E90-8C02-292D903AD8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5B7192B-B695-4D7F-8623-6EFDED8A1A96}" type="pres">
      <dgm:prSet presAssocID="{4C8D39ED-CF8C-4E90-8C02-292D903AD8E6}" presName="spaceRect" presStyleCnt="0"/>
      <dgm:spPr/>
    </dgm:pt>
    <dgm:pt modelId="{E7AA686E-6BAF-482A-A92E-300752C435CD}" type="pres">
      <dgm:prSet presAssocID="{4C8D39ED-CF8C-4E90-8C02-292D903AD8E6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8AF81B-5515-4F0D-8F2B-02A3DBFE9EC9}" type="pres">
      <dgm:prSet presAssocID="{5E1A3E6D-A6AC-4040-B969-A8BB7BC0DEA3}" presName="sibTrans" presStyleCnt="0"/>
      <dgm:spPr/>
    </dgm:pt>
    <dgm:pt modelId="{81B26629-5639-45A1-8C9B-F78CE408603C}" type="pres">
      <dgm:prSet presAssocID="{C0334ED0-3DE3-4FCA-830E-A6DAC50B8808}" presName="compNode" presStyleCnt="0"/>
      <dgm:spPr/>
    </dgm:pt>
    <dgm:pt modelId="{A05F149E-EE3F-4CD2-A6FC-17BDD51091AB}" type="pres">
      <dgm:prSet presAssocID="{C0334ED0-3DE3-4FCA-830E-A6DAC50B88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FA606918-E01E-4960-9CCA-752613849AFB}" type="pres">
      <dgm:prSet presAssocID="{C0334ED0-3DE3-4FCA-830E-A6DAC50B8808}" presName="spaceRect" presStyleCnt="0"/>
      <dgm:spPr/>
    </dgm:pt>
    <dgm:pt modelId="{A73B8509-E917-4E8B-B56C-8903C36F296C}" type="pres">
      <dgm:prSet presAssocID="{C0334ED0-3DE3-4FCA-830E-A6DAC50B880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D41B5-C71B-429C-9760-4A1C2D60033B}" type="presOf" srcId="{907D55CA-87DC-4DC6-8034-BA7DC61998F9}" destId="{4E10240C-E09A-4AFC-93E8-9088873CFD24}" srcOrd="0" destOrd="0" presId="urn:microsoft.com/office/officeart/2018/2/layout/IconLabelList"/>
    <dgm:cxn modelId="{C562271F-2A2C-4DA1-806A-D4EE8B8A0D77}" srcId="{907D55CA-87DC-4DC6-8034-BA7DC61998F9}" destId="{4C8D39ED-CF8C-4E90-8C02-292D903AD8E6}" srcOrd="0" destOrd="0" parTransId="{6EF5C873-B7C1-4132-9482-3E739A4206D2}" sibTransId="{5E1A3E6D-A6AC-4040-B969-A8BB7BC0DEA3}"/>
    <dgm:cxn modelId="{6F6A17B8-76CE-404A-A51A-986207C479D5}" type="presOf" srcId="{4C8D39ED-CF8C-4E90-8C02-292D903AD8E6}" destId="{E7AA686E-6BAF-482A-A92E-300752C435CD}" srcOrd="0" destOrd="0" presId="urn:microsoft.com/office/officeart/2018/2/layout/IconLabelList"/>
    <dgm:cxn modelId="{3BE81A3A-DC18-4FB5-A08C-E5033A2B87D3}" srcId="{907D55CA-87DC-4DC6-8034-BA7DC61998F9}" destId="{C0334ED0-3DE3-4FCA-830E-A6DAC50B8808}" srcOrd="1" destOrd="0" parTransId="{FC930D0D-F6FA-498D-B445-BF27C440697D}" sibTransId="{F43131B0-8D5B-4B75-B7A7-9264AAED73A4}"/>
    <dgm:cxn modelId="{22416C33-FF9F-4785-AAFB-16A1CEFBA8F5}" type="presOf" srcId="{C0334ED0-3DE3-4FCA-830E-A6DAC50B8808}" destId="{A73B8509-E917-4E8B-B56C-8903C36F296C}" srcOrd="0" destOrd="0" presId="urn:microsoft.com/office/officeart/2018/2/layout/IconLabelList"/>
    <dgm:cxn modelId="{C08CD591-3659-4CFF-8E9F-98B8CE88F8D2}" type="presParOf" srcId="{4E10240C-E09A-4AFC-93E8-9088873CFD24}" destId="{B804250E-FD32-45DE-89DF-B6CA8EB571C4}" srcOrd="0" destOrd="0" presId="urn:microsoft.com/office/officeart/2018/2/layout/IconLabelList"/>
    <dgm:cxn modelId="{CCAE3AA5-B2DB-4773-9F00-CD3B5F1E0FED}" type="presParOf" srcId="{B804250E-FD32-45DE-89DF-B6CA8EB571C4}" destId="{0E86783B-A423-48F0-8D5A-F1E5E07A32AE}" srcOrd="0" destOrd="0" presId="urn:microsoft.com/office/officeart/2018/2/layout/IconLabelList"/>
    <dgm:cxn modelId="{31254320-0A1E-4AFF-BC25-7C1C41DD0BA6}" type="presParOf" srcId="{B804250E-FD32-45DE-89DF-B6CA8EB571C4}" destId="{35B7192B-B695-4D7F-8623-6EFDED8A1A96}" srcOrd="1" destOrd="0" presId="urn:microsoft.com/office/officeart/2018/2/layout/IconLabelList"/>
    <dgm:cxn modelId="{C2E6AD75-D4C4-4AE4-AD56-BA50A37F9C3F}" type="presParOf" srcId="{B804250E-FD32-45DE-89DF-B6CA8EB571C4}" destId="{E7AA686E-6BAF-482A-A92E-300752C435CD}" srcOrd="2" destOrd="0" presId="urn:microsoft.com/office/officeart/2018/2/layout/IconLabelList"/>
    <dgm:cxn modelId="{6EB3EAC5-AC75-4792-94EA-743F29080243}" type="presParOf" srcId="{4E10240C-E09A-4AFC-93E8-9088873CFD24}" destId="{EE8AF81B-5515-4F0D-8F2B-02A3DBFE9EC9}" srcOrd="1" destOrd="0" presId="urn:microsoft.com/office/officeart/2018/2/layout/IconLabelList"/>
    <dgm:cxn modelId="{EB8A1941-F3F1-47CE-B01B-A4289AA2E08D}" type="presParOf" srcId="{4E10240C-E09A-4AFC-93E8-9088873CFD24}" destId="{81B26629-5639-45A1-8C9B-F78CE408603C}" srcOrd="2" destOrd="0" presId="urn:microsoft.com/office/officeart/2018/2/layout/IconLabelList"/>
    <dgm:cxn modelId="{28745284-FD2C-47C6-B466-C35963B1F870}" type="presParOf" srcId="{81B26629-5639-45A1-8C9B-F78CE408603C}" destId="{A05F149E-EE3F-4CD2-A6FC-17BDD51091AB}" srcOrd="0" destOrd="0" presId="urn:microsoft.com/office/officeart/2018/2/layout/IconLabelList"/>
    <dgm:cxn modelId="{A43F1CD2-904E-4367-8312-C05CE8FF8A5A}" type="presParOf" srcId="{81B26629-5639-45A1-8C9B-F78CE408603C}" destId="{FA606918-E01E-4960-9CCA-752613849AFB}" srcOrd="1" destOrd="0" presId="urn:microsoft.com/office/officeart/2018/2/layout/IconLabelList"/>
    <dgm:cxn modelId="{0A3D26E9-0743-4239-85A8-D401AF57DBA8}" type="presParOf" srcId="{81B26629-5639-45A1-8C9B-F78CE408603C}" destId="{A73B8509-E917-4E8B-B56C-8903C36F29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3CC9CF-21DB-4CA8-ACF3-49F3C38429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30B9FFC-B82A-4E54-96E1-C5765349C704}">
      <dgm:prSet/>
      <dgm:spPr/>
      <dgm:t>
        <a:bodyPr/>
        <a:lstStyle/>
        <a:p>
          <a:pPr>
            <a:defRPr cap="all"/>
          </a:pPr>
          <a:r>
            <a:rPr lang="en-US"/>
            <a:t>Random Forest </a:t>
          </a:r>
        </a:p>
      </dgm:t>
    </dgm:pt>
    <dgm:pt modelId="{8B93E843-B5BF-45E9-A234-1D36545997D9}" type="parTrans" cxnId="{0D0C8D22-0FE8-4B60-A1D4-C2BBCD717EB4}">
      <dgm:prSet/>
      <dgm:spPr/>
      <dgm:t>
        <a:bodyPr/>
        <a:lstStyle/>
        <a:p>
          <a:endParaRPr lang="en-US"/>
        </a:p>
      </dgm:t>
    </dgm:pt>
    <dgm:pt modelId="{87D39AEB-040D-41AA-AACA-CAF18AB94051}" type="sibTrans" cxnId="{0D0C8D22-0FE8-4B60-A1D4-C2BBCD717EB4}">
      <dgm:prSet/>
      <dgm:spPr/>
      <dgm:t>
        <a:bodyPr/>
        <a:lstStyle/>
        <a:p>
          <a:endParaRPr lang="en-US"/>
        </a:p>
      </dgm:t>
    </dgm:pt>
    <dgm:pt modelId="{8E448438-4938-438A-A447-907027E62B1E}">
      <dgm:prSet/>
      <dgm:spPr/>
      <dgm:t>
        <a:bodyPr/>
        <a:lstStyle/>
        <a:p>
          <a:pPr>
            <a:defRPr cap="all"/>
          </a:pPr>
          <a:r>
            <a:rPr lang="en-US" dirty="0" err="1"/>
            <a:t>XGBoost</a:t>
          </a:r>
          <a:endParaRPr lang="en-US" dirty="0"/>
        </a:p>
      </dgm:t>
    </dgm:pt>
    <dgm:pt modelId="{DB043051-227F-409C-A408-D0996BE4AE11}" type="parTrans" cxnId="{4171E870-6D7F-4E14-8AC0-81843508AF8F}">
      <dgm:prSet/>
      <dgm:spPr/>
      <dgm:t>
        <a:bodyPr/>
        <a:lstStyle/>
        <a:p>
          <a:endParaRPr lang="en-US"/>
        </a:p>
      </dgm:t>
    </dgm:pt>
    <dgm:pt modelId="{52435D6F-8D3A-44F7-8266-D6599748587C}" type="sibTrans" cxnId="{4171E870-6D7F-4E14-8AC0-81843508AF8F}">
      <dgm:prSet/>
      <dgm:spPr/>
      <dgm:t>
        <a:bodyPr/>
        <a:lstStyle/>
        <a:p>
          <a:endParaRPr lang="en-US"/>
        </a:p>
      </dgm:t>
    </dgm:pt>
    <dgm:pt modelId="{798F8655-1F6F-41A1-9A87-B52C9436BADB}" type="pres">
      <dgm:prSet presAssocID="{CD3CC9CF-21DB-4CA8-ACF3-49F3C38429D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EFEE4-592A-4595-AB3B-285035DA5FCE}" type="pres">
      <dgm:prSet presAssocID="{730B9FFC-B82A-4E54-96E1-C5765349C704}" presName="compNode" presStyleCnt="0"/>
      <dgm:spPr/>
    </dgm:pt>
    <dgm:pt modelId="{4FB184EB-A39D-4FBE-8AB7-687EA4EA229D}" type="pres">
      <dgm:prSet presAssocID="{730B9FFC-B82A-4E54-96E1-C5765349C704}" presName="iconBgRect" presStyleLbl="bgShp" presStyleIdx="0" presStyleCnt="2"/>
      <dgm:spPr/>
    </dgm:pt>
    <dgm:pt modelId="{B269480A-40C5-46F3-AC39-C3F33ADF3C3D}" type="pres">
      <dgm:prSet presAssocID="{730B9FFC-B82A-4E54-96E1-C5765349C7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2F30284-0133-4CFA-8EDB-87FAD1E0CD2D}" type="pres">
      <dgm:prSet presAssocID="{730B9FFC-B82A-4E54-96E1-C5765349C704}" presName="spaceRect" presStyleCnt="0"/>
      <dgm:spPr/>
    </dgm:pt>
    <dgm:pt modelId="{2623093C-B2DD-4230-B022-672ED070493D}" type="pres">
      <dgm:prSet presAssocID="{730B9FFC-B82A-4E54-96E1-C5765349C70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03B616F-5600-4426-97CB-8CACE9B260DF}" type="pres">
      <dgm:prSet presAssocID="{87D39AEB-040D-41AA-AACA-CAF18AB94051}" presName="sibTrans" presStyleCnt="0"/>
      <dgm:spPr/>
    </dgm:pt>
    <dgm:pt modelId="{B1E48229-D3E0-4D35-8217-170261ED376C}" type="pres">
      <dgm:prSet presAssocID="{8E448438-4938-438A-A447-907027E62B1E}" presName="compNode" presStyleCnt="0"/>
      <dgm:spPr/>
    </dgm:pt>
    <dgm:pt modelId="{51E924E5-3DF2-414D-BA35-60B9F9580C5B}" type="pres">
      <dgm:prSet presAssocID="{8E448438-4938-438A-A447-907027E62B1E}" presName="iconBgRect" presStyleLbl="bgShp" presStyleIdx="1" presStyleCnt="2"/>
      <dgm:spPr/>
    </dgm:pt>
    <dgm:pt modelId="{11715C9B-E17B-468B-855B-27DEDFB2D857}" type="pres">
      <dgm:prSet presAssocID="{8E448438-4938-438A-A447-907027E62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0632B383-5689-4B36-A168-6BC2C756096D}" type="pres">
      <dgm:prSet presAssocID="{8E448438-4938-438A-A447-907027E62B1E}" presName="spaceRect" presStyleCnt="0"/>
      <dgm:spPr/>
    </dgm:pt>
    <dgm:pt modelId="{81267F09-A74F-4540-845B-12A28BB18C40}" type="pres">
      <dgm:prSet presAssocID="{8E448438-4938-438A-A447-907027E62B1E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D65C7-232D-4252-B192-255D2B2D6363}" type="presOf" srcId="{730B9FFC-B82A-4E54-96E1-C5765349C704}" destId="{2623093C-B2DD-4230-B022-672ED070493D}" srcOrd="0" destOrd="0" presId="urn:microsoft.com/office/officeart/2018/5/layout/IconCircleLabelList"/>
    <dgm:cxn modelId="{5BE5485A-FD47-46B8-AF85-50D29A57A852}" type="presOf" srcId="{8E448438-4938-438A-A447-907027E62B1E}" destId="{81267F09-A74F-4540-845B-12A28BB18C40}" srcOrd="0" destOrd="0" presId="urn:microsoft.com/office/officeart/2018/5/layout/IconCircleLabelList"/>
    <dgm:cxn modelId="{4171E870-6D7F-4E14-8AC0-81843508AF8F}" srcId="{CD3CC9CF-21DB-4CA8-ACF3-49F3C38429DD}" destId="{8E448438-4938-438A-A447-907027E62B1E}" srcOrd="1" destOrd="0" parTransId="{DB043051-227F-409C-A408-D0996BE4AE11}" sibTransId="{52435D6F-8D3A-44F7-8266-D6599748587C}"/>
    <dgm:cxn modelId="{0D0C8D22-0FE8-4B60-A1D4-C2BBCD717EB4}" srcId="{CD3CC9CF-21DB-4CA8-ACF3-49F3C38429DD}" destId="{730B9FFC-B82A-4E54-96E1-C5765349C704}" srcOrd="0" destOrd="0" parTransId="{8B93E843-B5BF-45E9-A234-1D36545997D9}" sibTransId="{87D39AEB-040D-41AA-AACA-CAF18AB94051}"/>
    <dgm:cxn modelId="{F0C44A22-3BE3-4FE1-A957-39B257801DB4}" type="presOf" srcId="{CD3CC9CF-21DB-4CA8-ACF3-49F3C38429DD}" destId="{798F8655-1F6F-41A1-9A87-B52C9436BADB}" srcOrd="0" destOrd="0" presId="urn:microsoft.com/office/officeart/2018/5/layout/IconCircleLabelList"/>
    <dgm:cxn modelId="{846F00ED-F439-4D67-BC18-A9D935673EF7}" type="presParOf" srcId="{798F8655-1F6F-41A1-9A87-B52C9436BADB}" destId="{EFAEFEE4-592A-4595-AB3B-285035DA5FCE}" srcOrd="0" destOrd="0" presId="urn:microsoft.com/office/officeart/2018/5/layout/IconCircleLabelList"/>
    <dgm:cxn modelId="{AB882987-2BE7-49ED-8CD2-E2E575539DF3}" type="presParOf" srcId="{EFAEFEE4-592A-4595-AB3B-285035DA5FCE}" destId="{4FB184EB-A39D-4FBE-8AB7-687EA4EA229D}" srcOrd="0" destOrd="0" presId="urn:microsoft.com/office/officeart/2018/5/layout/IconCircleLabelList"/>
    <dgm:cxn modelId="{15F309EA-5061-46D3-AA3B-8AB1642F14BB}" type="presParOf" srcId="{EFAEFEE4-592A-4595-AB3B-285035DA5FCE}" destId="{B269480A-40C5-46F3-AC39-C3F33ADF3C3D}" srcOrd="1" destOrd="0" presId="urn:microsoft.com/office/officeart/2018/5/layout/IconCircleLabelList"/>
    <dgm:cxn modelId="{2BF5BC24-8645-4B5F-B335-82FD73A74AD7}" type="presParOf" srcId="{EFAEFEE4-592A-4595-AB3B-285035DA5FCE}" destId="{B2F30284-0133-4CFA-8EDB-87FAD1E0CD2D}" srcOrd="2" destOrd="0" presId="urn:microsoft.com/office/officeart/2018/5/layout/IconCircleLabelList"/>
    <dgm:cxn modelId="{A9562A00-FF54-4186-87C4-3EC2C51A7059}" type="presParOf" srcId="{EFAEFEE4-592A-4595-AB3B-285035DA5FCE}" destId="{2623093C-B2DD-4230-B022-672ED070493D}" srcOrd="3" destOrd="0" presId="urn:microsoft.com/office/officeart/2018/5/layout/IconCircleLabelList"/>
    <dgm:cxn modelId="{E9DBEE77-A95E-4E62-A6FC-8515A8C5CA59}" type="presParOf" srcId="{798F8655-1F6F-41A1-9A87-B52C9436BADB}" destId="{D03B616F-5600-4426-97CB-8CACE9B260DF}" srcOrd="1" destOrd="0" presId="urn:microsoft.com/office/officeart/2018/5/layout/IconCircleLabelList"/>
    <dgm:cxn modelId="{2985FA38-19BA-4FB8-B57D-EC21BD976B42}" type="presParOf" srcId="{798F8655-1F6F-41A1-9A87-B52C9436BADB}" destId="{B1E48229-D3E0-4D35-8217-170261ED376C}" srcOrd="2" destOrd="0" presId="urn:microsoft.com/office/officeart/2018/5/layout/IconCircleLabelList"/>
    <dgm:cxn modelId="{CB1914DF-213F-43FD-A078-90E75BFBFFDA}" type="presParOf" srcId="{B1E48229-D3E0-4D35-8217-170261ED376C}" destId="{51E924E5-3DF2-414D-BA35-60B9F9580C5B}" srcOrd="0" destOrd="0" presId="urn:microsoft.com/office/officeart/2018/5/layout/IconCircleLabelList"/>
    <dgm:cxn modelId="{751C6F62-E549-4971-A6F5-D2AD9AC70FC2}" type="presParOf" srcId="{B1E48229-D3E0-4D35-8217-170261ED376C}" destId="{11715C9B-E17B-468B-855B-27DEDFB2D857}" srcOrd="1" destOrd="0" presId="urn:microsoft.com/office/officeart/2018/5/layout/IconCircleLabelList"/>
    <dgm:cxn modelId="{89DB5FA3-1A81-40BC-9E8B-A1F3116203E7}" type="presParOf" srcId="{B1E48229-D3E0-4D35-8217-170261ED376C}" destId="{0632B383-5689-4B36-A168-6BC2C756096D}" srcOrd="2" destOrd="0" presId="urn:microsoft.com/office/officeart/2018/5/layout/IconCircleLabelList"/>
    <dgm:cxn modelId="{4602D7CA-B99A-4989-B118-65E77B21B4BA}" type="presParOf" srcId="{B1E48229-D3E0-4D35-8217-170261ED376C}" destId="{81267F09-A74F-4540-845B-12A28BB18C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783B-A423-48F0-8D5A-F1E5E07A32AE}">
      <dsp:nvSpPr>
        <dsp:cNvPr id="0" name=""/>
        <dsp:cNvSpPr/>
      </dsp:nvSpPr>
      <dsp:spPr>
        <a:xfrm>
          <a:off x="824171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A686E-6BAF-482A-A92E-300752C435CD}">
      <dsp:nvSpPr>
        <dsp:cNvPr id="0" name=""/>
        <dsp:cNvSpPr/>
      </dsp:nvSpPr>
      <dsp:spPr>
        <a:xfrm>
          <a:off x="4328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Predict the forest cover type (classification problem)</a:t>
          </a:r>
        </a:p>
      </dsp:txBody>
      <dsp:txXfrm>
        <a:off x="4328" y="3045510"/>
        <a:ext cx="2981250" cy="720000"/>
      </dsp:txXfrm>
    </dsp:sp>
    <dsp:sp modelId="{A05F149E-EE3F-4CD2-A6FC-17BDD51091AB}">
      <dsp:nvSpPr>
        <dsp:cNvPr id="0" name=""/>
        <dsp:cNvSpPr/>
      </dsp:nvSpPr>
      <dsp:spPr>
        <a:xfrm>
          <a:off x="4327140" y="1339889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8509-E917-4E8B-B56C-8903C36F296C}">
      <dsp:nvSpPr>
        <dsp:cNvPr id="0" name=""/>
        <dsp:cNvSpPr/>
      </dsp:nvSpPr>
      <dsp:spPr>
        <a:xfrm>
          <a:off x="3507296" y="30455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Choose the </a:t>
          </a:r>
          <a:r>
            <a:rPr lang="en-US" sz="2000" kern="1200" dirty="0" smtClean="0"/>
            <a:t>“best” model </a:t>
          </a:r>
          <a:endParaRPr lang="en-US" sz="2000" kern="1200" dirty="0"/>
        </a:p>
      </dsp:txBody>
      <dsp:txXfrm>
        <a:off x="3507296" y="304551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84EB-A39D-4FBE-8AB7-687EA4EA229D}">
      <dsp:nvSpPr>
        <dsp:cNvPr id="0" name=""/>
        <dsp:cNvSpPr/>
      </dsp:nvSpPr>
      <dsp:spPr>
        <a:xfrm>
          <a:off x="2260596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480A-40C5-46F3-AC39-C3F33ADF3C3D}">
      <dsp:nvSpPr>
        <dsp:cNvPr id="0" name=""/>
        <dsp:cNvSpPr/>
      </dsp:nvSpPr>
      <dsp:spPr>
        <a:xfrm>
          <a:off x="2640846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093C-B2DD-4230-B022-672ED070493D}">
      <dsp:nvSpPr>
        <dsp:cNvPr id="0" name=""/>
        <dsp:cNvSpPr/>
      </dsp:nvSpPr>
      <dsp:spPr>
        <a:xfrm>
          <a:off x="1690221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/>
            <a:t>Random Forest </a:t>
          </a:r>
        </a:p>
      </dsp:txBody>
      <dsp:txXfrm>
        <a:off x="1690221" y="2358319"/>
        <a:ext cx="2925000" cy="720000"/>
      </dsp:txXfrm>
    </dsp:sp>
    <dsp:sp modelId="{51E924E5-3DF2-414D-BA35-60B9F9580C5B}">
      <dsp:nvSpPr>
        <dsp:cNvPr id="0" name=""/>
        <dsp:cNvSpPr/>
      </dsp:nvSpPr>
      <dsp:spPr>
        <a:xfrm>
          <a:off x="5697472" y="1831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15C9B-E17B-468B-855B-27DEDFB2D857}">
      <dsp:nvSpPr>
        <dsp:cNvPr id="0" name=""/>
        <dsp:cNvSpPr/>
      </dsp:nvSpPr>
      <dsp:spPr>
        <a:xfrm>
          <a:off x="607772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67F09-A74F-4540-845B-12A28BB18C40}">
      <dsp:nvSpPr>
        <dsp:cNvPr id="0" name=""/>
        <dsp:cNvSpPr/>
      </dsp:nvSpPr>
      <dsp:spPr>
        <a:xfrm>
          <a:off x="512709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 dirty="0" err="1"/>
            <a:t>XGBoost</a:t>
          </a:r>
          <a:endParaRPr lang="en-US" sz="2900" kern="1200" dirty="0"/>
        </a:p>
      </dsp:txBody>
      <dsp:txXfrm>
        <a:off x="5127097" y="2358319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61782-1FC6-43BE-8A5F-7AD80337DB2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C9EA0E-01A7-43B1-B678-BD834657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forest-cover-type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F64080D6-34DE-4277-97CC-2FB381284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xmlns="" id="{151406FA-93BB-41DA-ABE3-E436D205F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125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01274-1558-46A0-AC23-C43782E6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254198-4221-4C36-9872-A0D8493D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Thomas O’Gara</a:t>
            </a:r>
          </a:p>
        </p:txBody>
      </p:sp>
    </p:spTree>
    <p:extLst>
      <p:ext uri="{BB962C8B-B14F-4D97-AF65-F5344CB8AC3E}">
        <p14:creationId xmlns:p14="http://schemas.microsoft.com/office/powerpoint/2010/main" val="2478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Random Forest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1435EE2-B9FC-4CA7-92A7-5B8D412D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00" y="1027748"/>
            <a:ext cx="8544131" cy="55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11C18-433D-47C7-A5D4-BE9F831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XGBoost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37A64-BFED-4522-8DF9-D1DB99F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4, 5, 7</a:t>
            </a:r>
          </a:p>
          <a:p>
            <a:r>
              <a:rPr lang="en-US" sz="2000" dirty="0"/>
              <a:t>Weaker accuracy predicting cover types 1, 2</a:t>
            </a:r>
          </a:p>
          <a:p>
            <a:r>
              <a:rPr lang="en-US" sz="2000" dirty="0"/>
              <a:t>Less </a:t>
            </a:r>
            <a:r>
              <a:rPr lang="en-US" sz="2000" dirty="0" smtClean="0"/>
              <a:t>complexity</a:t>
            </a:r>
          </a:p>
          <a:p>
            <a:r>
              <a:rPr lang="en-US" sz="2000" dirty="0" smtClean="0"/>
              <a:t>Drawback</a:t>
            </a:r>
            <a:r>
              <a:rPr lang="en-US" sz="2000" dirty="0"/>
              <a:t>: not as accurate for individual Forest Covers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5751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BDCB0-CBE8-4514-AFF8-597F327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10" y="-469377"/>
            <a:ext cx="10018713" cy="1752599"/>
          </a:xfrm>
        </p:spPr>
        <p:txBody>
          <a:bodyPr/>
          <a:lstStyle/>
          <a:p>
            <a:r>
              <a:rPr lang="en-US" dirty="0"/>
              <a:t>Feature importance for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2B9312A-925E-4FBD-97E3-142ACA6B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82" y="1073891"/>
            <a:ext cx="8377341" cy="54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0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AA534-17A6-41B4-B0A0-C9099EC8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5" y="1380068"/>
            <a:ext cx="542843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3720EB-B4AF-4CEA-A129-CFFDF05E2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3" r="759" b="2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5" y="172092"/>
            <a:ext cx="10018713" cy="1752599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955" y="1752599"/>
            <a:ext cx="10018713" cy="3124201"/>
          </a:xfrm>
        </p:spPr>
        <p:txBody>
          <a:bodyPr/>
          <a:lstStyle/>
          <a:p>
            <a:r>
              <a:rPr lang="en-US" dirty="0" smtClean="0"/>
              <a:t>Predict forest cover type </a:t>
            </a:r>
          </a:p>
          <a:p>
            <a:r>
              <a:rPr lang="en-US" dirty="0" smtClean="0"/>
              <a:t>Four wilderness areas located in Roosevelt National Forest of northern Colorado</a:t>
            </a:r>
          </a:p>
          <a:p>
            <a:r>
              <a:rPr lang="en-US" dirty="0" smtClean="0"/>
              <a:t>Each observation is a 30x30 meter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7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C550BF-A82F-4255-9193-8CF668262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3" r="13420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A5D27-8FEF-43F9-A8C0-2F5CADD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Forest Cover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CA4DA4-E75D-44D7-8564-3678529F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1 - Spruce/Fir</a:t>
            </a:r>
            <a:br>
              <a:rPr lang="en-US" sz="2000"/>
            </a:br>
            <a:r>
              <a:rPr lang="en-US" sz="2000"/>
              <a:t>2 - Lodgepole Pine</a:t>
            </a:r>
            <a:br>
              <a:rPr lang="en-US" sz="2000"/>
            </a:br>
            <a:r>
              <a:rPr lang="en-US" sz="2000"/>
              <a:t>3 - Ponderosa Pine</a:t>
            </a:r>
            <a:br>
              <a:rPr lang="en-US" sz="2000"/>
            </a:br>
            <a:r>
              <a:rPr lang="en-US" sz="2000"/>
              <a:t>4 - Cottonwood/Willow</a:t>
            </a:r>
            <a:br>
              <a:rPr lang="en-US" sz="2000"/>
            </a:br>
            <a:r>
              <a:rPr lang="en-US" sz="2000"/>
              <a:t>5 - Aspen</a:t>
            </a:r>
            <a:br>
              <a:rPr lang="en-US" sz="2000"/>
            </a:br>
            <a:r>
              <a:rPr lang="en-US" sz="2000"/>
              <a:t>6 - Douglas-fir</a:t>
            </a:r>
            <a:br>
              <a:rPr lang="en-US" sz="2000"/>
            </a:br>
            <a:r>
              <a:rPr lang="en-US" sz="2000"/>
              <a:t>7 - Krummholz</a:t>
            </a:r>
          </a:p>
        </p:txBody>
      </p:sp>
    </p:spTree>
    <p:extLst>
      <p:ext uri="{BB962C8B-B14F-4D97-AF65-F5344CB8AC3E}">
        <p14:creationId xmlns:p14="http://schemas.microsoft.com/office/powerpoint/2010/main" val="5357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94C52C56-BEF2-4E22-8C8E-A7AC96B03A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Stakeholder Deliverable</a:t>
            </a:r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xmlns="" id="{77887FE9-3099-4AE6-B00A-B7D4C0125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039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519581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4A11F-C354-4E5B-8266-65B396E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06" y="0"/>
            <a:ext cx="3333495" cy="1504335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6717F-FE81-4F6A-9CB6-A8FDA0B75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541" y="6033154"/>
            <a:ext cx="5722071" cy="631596"/>
          </a:xfrm>
        </p:spPr>
        <p:txBody>
          <a:bodyPr anchor="t">
            <a:normAutofit/>
          </a:bodyPr>
          <a:lstStyle/>
          <a:p>
            <a:r>
              <a:rPr lang="en-US" sz="1600" dirty="0">
                <a:hlinkClick r:id="rId3"/>
              </a:rPr>
              <a:t>https://www.kaggle.com/c/forest-cover-type-prediction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344E0D-3F81-480B-B266-56564B22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60" y="1696561"/>
            <a:ext cx="8215602" cy="37804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76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DC6F5-6809-45FC-82F8-C99DD6F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95998"/>
            <a:ext cx="10018713" cy="1752599"/>
          </a:xfrm>
        </p:spPr>
        <p:txBody>
          <a:bodyPr/>
          <a:lstStyle/>
          <a:p>
            <a:r>
              <a:rPr lang="en-US" dirty="0"/>
              <a:t>Feature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A245400-8150-4A5C-A2A1-B70CD02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36" y="1312387"/>
            <a:ext cx="3790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5FB95D2E-0CAA-41E8-9E4E-2FA739AD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1312387"/>
            <a:ext cx="3733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E713C7AD-3EE2-4EA4-A90D-47959583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36" y="4123196"/>
            <a:ext cx="36766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3101519B-5ED4-4B56-B76A-2C168CB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12" y="4123196"/>
            <a:ext cx="38195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2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1750109-3B91-4506-B997-0CD8E35A14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72D8D1B-59F6-4FF3-8547-9BBB6129F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4A687E11-8CC6-478D-B4D9-80029CA47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820718"/>
            <a:ext cx="3122143" cy="2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2C444748-5A8D-4B53-89FE-42B455DFA2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DB829E20-EDAE-48D5-9036-5A309EDC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779815"/>
            <a:ext cx="3252903" cy="22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14044C96-7CFD-44DB-A579-D77B0D37C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D2F1A32-906B-46F1-B65A-A3987B7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796431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FC8C21F-9484-4A71-ABFA-6C10682FAC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5B396415-C4C2-4531-A5B4-CEEA809C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3925326"/>
            <a:ext cx="3104943" cy="21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4FFA271-A10A-4AC3-8F06-E3313A197A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7F9FE375-3674-4B26-B67B-30AFAF78C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29989A6F-BBCD-478A-9BDC-471EF9F6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5433" y="3948163"/>
            <a:ext cx="3217333" cy="21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9D5DD5BE-3112-4390-8892-90876C06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3899147"/>
            <a:ext cx="3252903" cy="21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6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6C723-7C92-4552-9CC5-66765521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Machine Learning Model 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8D5FE48-FB36-4C32-B2BB-4FA32EE8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708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33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11C18-433D-47C7-A5D4-BE9F831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FFFF"/>
                </a:solidFill>
              </a:rPr>
              <a:t>Random Forest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37A64-BFED-4522-8DF9-D1DB99F6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79% accuracy overall</a:t>
            </a:r>
          </a:p>
          <a:p>
            <a:r>
              <a:rPr lang="en-US" sz="2000" dirty="0"/>
              <a:t>Over 80% accuracy predicting cover types 3, 4, 5, 6, 7</a:t>
            </a:r>
          </a:p>
          <a:p>
            <a:r>
              <a:rPr lang="en-US" sz="2000" dirty="0"/>
              <a:t>Weaker accuracy predicting cover types 1, and 2</a:t>
            </a:r>
          </a:p>
          <a:p>
            <a:r>
              <a:rPr lang="en-US" sz="2000" dirty="0"/>
              <a:t>Drawback: More complexity 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3985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147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Machine Learning Modeling</vt:lpstr>
      <vt:lpstr>Problem</vt:lpstr>
      <vt:lpstr>Forest Cover Types</vt:lpstr>
      <vt:lpstr>Stakeholder Deliverable</vt:lpstr>
      <vt:lpstr>Data Set</vt:lpstr>
      <vt:lpstr>Feature Exploration</vt:lpstr>
      <vt:lpstr>PowerPoint Presentation</vt:lpstr>
      <vt:lpstr>Machine Learning Model Recommendation</vt:lpstr>
      <vt:lpstr>Random Forest</vt:lpstr>
      <vt:lpstr>Feature importance for Random Forest</vt:lpstr>
      <vt:lpstr>XGBoost</vt:lpstr>
      <vt:lpstr>Feature importance for XGBoost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Modeling</dc:title>
  <dc:creator>Thomas O'Gara</dc:creator>
  <cp:lastModifiedBy>Thomas O Gara</cp:lastModifiedBy>
  <cp:revision>5</cp:revision>
  <dcterms:created xsi:type="dcterms:W3CDTF">2019-12-08T18:05:54Z</dcterms:created>
  <dcterms:modified xsi:type="dcterms:W3CDTF">2019-12-10T15:09:13Z</dcterms:modified>
</cp:coreProperties>
</file>