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1" r:id="rId3"/>
    <p:sldId id="257" r:id="rId4"/>
    <p:sldId id="258" r:id="rId5"/>
    <p:sldId id="266" r:id="rId6"/>
    <p:sldId id="259" r:id="rId7"/>
    <p:sldId id="260" r:id="rId8"/>
    <p:sldId id="262" r:id="rId9"/>
    <p:sldId id="264" r:id="rId10"/>
    <p:sldId id="263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68E41-8C39-4342-B451-79BF6323135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3F551-EA33-4BD2-A34B-538B362A5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Recommendation is focused on profit</a:t>
            </a:r>
            <a:r>
              <a:rPr lang="en-US" baseline="0" dirty="0" smtClean="0"/>
              <a:t> margins, risk?</a:t>
            </a:r>
          </a:p>
          <a:p>
            <a:r>
              <a:rPr lang="en-US" baseline="0" dirty="0" smtClean="0"/>
              <a:t>What time horizon are you predicting against?</a:t>
            </a:r>
          </a:p>
          <a:p>
            <a:r>
              <a:rPr lang="en-US" baseline="0" dirty="0" smtClean="0"/>
              <a:t>How far back are you back testing data to forecast into the future?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3F551-EA33-4BD2-A34B-538B362A50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3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B691-2271-4FED-85DF-80808365BBC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081A-1305-4E96-9296-E68FBC31F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B691-2271-4FED-85DF-80808365BBC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081A-1305-4E96-9296-E68FBC31F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B691-2271-4FED-85DF-80808365BBC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081A-1305-4E96-9296-E68FBC31FDD3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B691-2271-4FED-85DF-80808365BBC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081A-1305-4E96-9296-E68FBC31FD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B691-2271-4FED-85DF-80808365BBC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081A-1305-4E96-9296-E68FBC31F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B691-2271-4FED-85DF-80808365BBC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081A-1305-4E96-9296-E68FBC31FD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B691-2271-4FED-85DF-80808365BBC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081A-1305-4E96-9296-E68FBC31F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B691-2271-4FED-85DF-80808365BBC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081A-1305-4E96-9296-E68FBC31F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B691-2271-4FED-85DF-80808365BBC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081A-1305-4E96-9296-E68FBC31F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B691-2271-4FED-85DF-80808365BBC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081A-1305-4E96-9296-E68FBC31FD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B691-2271-4FED-85DF-80808365BBC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081A-1305-4E96-9296-E68FBC31FD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EFFB691-2271-4FED-85DF-80808365BBCD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D6B081A-1305-4E96-9296-E68FBC31FD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zillow.com/research/d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780108"/>
          </a:xfrm>
        </p:spPr>
        <p:txBody>
          <a:bodyPr/>
          <a:lstStyle/>
          <a:p>
            <a:r>
              <a:rPr lang="en-US" dirty="0" smtClean="0"/>
              <a:t>Time Series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94000"/>
            <a:ext cx="6400800" cy="1473200"/>
          </a:xfrm>
        </p:spPr>
        <p:txBody>
          <a:bodyPr/>
          <a:lstStyle/>
          <a:p>
            <a:r>
              <a:rPr lang="en-US" dirty="0" smtClean="0"/>
              <a:t>Thomas O’Gara</a:t>
            </a:r>
            <a:endParaRPr lang="en-US" dirty="0"/>
          </a:p>
        </p:txBody>
      </p:sp>
      <p:pic>
        <p:nvPicPr>
          <p:cNvPr id="1026" name="Picture 2" descr="Image result for melting clock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3810000"/>
            <a:ext cx="28575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075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252728"/>
          </a:xfrm>
        </p:spPr>
        <p:txBody>
          <a:bodyPr/>
          <a:lstStyle/>
          <a:p>
            <a:r>
              <a:rPr lang="en-US" dirty="0" smtClean="0"/>
              <a:t>10128 forecast</a:t>
            </a:r>
            <a:endParaRPr lang="en-US" dirty="0"/>
          </a:p>
        </p:txBody>
      </p:sp>
      <p:sp>
        <p:nvSpPr>
          <p:cNvPr id="4" name="AutoShape 2" descr="data:image/png;base64,iVBORw0KGgoAAAANSUhEUgAABJUAAANqCAYAAAA0V3qcAAAABHNCSVQICAgIfAhkiAAAAAlwSFlzAAALEgAACxIB0t1+/AAAADl0RVh0U29mdHdhcmUAbWF0cGxvdGxpYiB2ZXJzaW9uIDMuMC4zLCBodHRwOi8vbWF0cGxvdGxpYi5vcmcvnQurowAAIABJREFUeJzs3XuUZXddJvxnn7pXEppOtyGSBAbBJIQoGggwwotgOiGAgGgMguMkjhIYxIjL5XodR43OvF5GTeSFIYJyifjqGJ0ZZDCDQlCDJEAIufclna6urq6+VLqrqruruqrrcurs948mPQm5VVVX1T6n6vNZK2ulqvbZ+zmnevda/azf77uLsizLAAAAAMAC1KoOAAAAAEDrUSoBAAAAsGBKJQAAAAAWTKkEAAAAwIIplQAAAABYMKUSAAAAAAvWXnWAk3XjjTfm7rvvzrp163L99dc/7bE33XRTNm/enCSZmZnJkSNHctNNN61ASgAAAIDVpeVLpde97nW5/PLL85GPfOQZj7366qtP/P/nP//59Pf3L2MyAAAAgNWr5UulCy64IAcOHHjc94aGhvKJT3wiY2Nj6erqynve856cddZZjzvm9ttvz5VXXrmSUQEAAABWjZYvlZ7Mn/zJn+Td7353vvM7vzMPP/xwPv7xj+e666478fODBw/mwIEDufDCCytMCQAAANC6Vl2pNDU1lYceeig33HDDie/V6/XHHXP77bfnVa96VWo1c8oBAAAAFmPVlUqNRiOnnHJK/uAP/uApj7njjjvyMz/zMyuYCgAAAGB1WXVLdXp7e3PGGWfkq1/9apKkLMvs2rXrxM/37duXiYmJnHvuuRUlBAAAAGh9RVmWZdUhTsYHP/jBbNmyJePj41m3bl2uvPLKXHjhhfnTP/3THD58OPV6Pa9+9atzxRVXJEn++q//OrOzs/nJn/zJipMDAAAAtK6WL5UAAAAAWHmrbvsbAAAAAMtPqQQAAADAgrX809/27dtXdQRO0saNGzM8PFx1DGg57h1YOPcNLI57BxbHvUOreu5znzuv46xUAgAAAGDBlEoAAAAALJhSCQAAAIAFa/mZSgAAAMDaVpZlpqam0mg0UhRF1XFaQlmWqdVq6e7uXvRnplQCAAAAWtrU1FQ6OjrS3q7mWIh6vZ6pqan09PQs6vW2vwEAAAAtrdFoKJQWob29PY1GY9GvVyoBAAAALc2Wt8U7mc9OqQQAAADAgimVAAAAAFbYd3/3d1cd4aQplQAAAABYMKUSAAAAwEn67d/+7dx0000nvr7++utzww035Morr8wb3vCGXHLJJfmHf/iHJ7zujjvuyL/9t//2xNf/8T/+x9x8881Jkvvvvz8/9mM/lssvvzzvete78sgjjyz7+1gIo9EBAACAVaPxV3+acrB/Sc9ZnPOC1H7i3U97zNve9rZcd911ufrqq5Mkn/vc5/IXf/EXefe7353TTjsto6Ojectb3pLLLrtsXsOxZ2dn82u/9mv51Kc+lQ0bNuSzn/1s/st/+S+54YYbluItLQmlEgAAAMBJuvDCCzM8PJyhoaGMjIxk3bp1OeOMM/Kbv/mb+frXv56iKDI0NJSDBw/mjDPOeMbz9fX15aGHHspP/MRPJEkajca8XreSlEoAAADAqvFMK4qW05vf/ObccsstOXDgQN72trflf/7P/5mRkZF8/vOfT0dHR175yldmenr6ca9pb29PWZYnvn7052VZ5txzz83nPve5FX0PC2GmEgAAAMASeNvb3pbPfvazueWWW/LmN7854+Pj2bhxYzo6OnL77bdnz549T3jNWWedle3bt2d6ejpjY2P5yle+kiR54QtfmNHR0dx1111Jjm+He+ihh1b0/TwTK5UAAAAAlsB5552XiYmJnHnmmXnOc56TH/3RH81VV12VN77xjXnJS16SF73oRU94zVlnnZW3vOUt2bRpU17wghfkwgsvTJJ0dnbmYx/7WH7jN34jY2NjmZuby8/+7M/mvPPOW+m39ZSK8rFrrFrQvn37qo7ASdq4cWOGh4erjgEtx70DC+e+gcVx78DiuHdWzuTkZHp7e6uO0ZKe7LN77nOfO6/X2v4GAAAAwIIplQAAAABYMKUSAAAAAAumVAIAAABgwZRKAAAAACyYUgkAAACABWuvOgAAAABAqzvnnHNy/vnnn/j6k5/8ZM4555wKEx03ODiYu+66K29/+9uX/NxKJQAAAICT1N3dnS9+8YsLfl29Xk97+/LVM4ODg/nMZz6zLKWS7W8AAAAAy2Bqaiq/+Iu/mEsuuSSXXXZZbr/99iTJzTffnGuuuSZXXXVV3vnOdyZJ/viP/zhvetObsmnTpvzhH/7hiXP8zd/8TTZt2pRNmzbl53/+55MkX/jCF/LDP/zDueyyy/KOd7wjBw8eTJJ89atfzaWXXppLL700l112WY4ePZrf+Z3fyZ133plLL700f/Inf7Kk789KJQAAAGDV+Phdj6T/0NSSnvMF67vzsy9/ztMeMzU1lUsvvTRJ8rznPS+f+MQnctNNNyVJvvSlL2XHjh155zvfmX/5l39Jknzzm9/MrbfemvXr1+e2225Lf39/brnllpRlmauvvjpf+9rXsn79+nzoQx/KZz/72Zx++uk5dOhQkuQVr3hFPve5z6UoivzlX/5lbrzxxlx33XX56Ec/mt/5nd/JxRdfnImJiXR1deVXf/VX89GPfjSf/vSnl/QzSZRKAAAAACftyba/feMb38hP//RPJ0le9KIX5eyzz87OnTuTJK997Wuzfv36JMltt92W2267LZdddlmSZHJyMv39/dmyZUve/OY35/TTT0+SE8fv378///7f//scOHAgMzMzed7znpckufjii/Nbv/Vbefvb3543vvGNee5zn7us71mpBAAAAKwaz7SiaCWVZfmUP+vt7X3cce9///vzUz/1U4875hOf+ESKonjCa3/9138911xzTS677LLccccdueGGG5Ik73//+3PJJZfkH//xH/OWt7wlN9988xK9kydnphIAAADAMnjlK1+Zz3zmM0mSvr6+7N27Ny984QufcNzrXve63HzzzZmYmEhyfCXS8PBwXvOa1+Rzn/tcRkdHk+TE9rexsbGceeaZSY7PXHrUrl278uIXvzg/93M/l5e+9KXZsWNHTj311BPnXWpWKgEAAAAsg6uuuiq/8iu/kksuuSRtbW35oz/6o3R1dT3huB/8wR/Mww8/nLe+9a1Jjq9i+vCHP5zzzjsv1157ba644orUarVceOGF+eAHP5hf+qVfynve856ceeaZueiiizI4OJgk+fjHP5477rgjtVot5557bl7/+tenVqulra0tmzZtypVXXplrrrlmyd5fUT7dWqwWsG/fvqojcJI2btyY4eHhqmNAy3HvwMK5b2Bx3DuwOO6dlTM5Ofm47WTM35N9dvOdxWT7GwAAAAALplQCAAAAYMGUSgAAAEBLa/HJPpU6mc9OqQQAAAC0tFqtlnq9XnWMllOv11OrLb4a8vQ3AAAAoKV1d3dnamoq09PTKYqi6jgtoSzL1Gq1dHd3L/ocSiUAAACgpRVFkZ6enqpjrArj4+PzPtb2NwAAAACSJH19ffM+VqkEAAAAQOr1ekZGRuZ9vFIJAAAAgAwODqatrW3exyuVAAAAAMjevXvT2dk57+OVSgAAAABr3OjoaKamphb0GqUSAAAAwBrX39+/4CfoKZUAAAAA1rCZmZkcPnw4RVEs6HVKJQAAAIA1bGBgIO3t7Qt+nVIJAAAAYI0qyzL79+9PR0fHgl+rVAIAAABYo4aHh1Ov1xf1WqUSAAAAwBrV39+f7u7uRb1WqQQAAACwBk1NTeXIkSOLfr1SCQAAAGAN2rlz56JXKSVKJQAAAIA1p9Fo5MCBA2lra1v0OZRKAAAAAGvM0NBQGo3GSZ1DqQQAAACwxgwMDJzU1rdEqQQAAACwpoyNjeXo0aMnfR6lEgAAAMAa0tfXl97e3pM+j1IJAAAAYI2YmZnJyMhIiqI46XMplQAAAADWiP7+/nR0dCzJuZRKAAAAAGtAo9HI/v37lUoAAAAAzN/+/fvTaDSW7HxKJQAAAIA1YPfu3enu7l6y8ymVAAAAAFa58fHxHD16dEnPqVQCAAAAWOV27tyZnp6eJT2nUgkAAABgFavX6xkZGUmttrQ1kFIJAAAAYBXbs2dPiqJY8vMqlQAAAABWsT179qSrq2vJz6tUAgAAAFiljhw5kqmpqWU5t1IJAAAAYJVajgHdj1IqAQAAAKxC9Xo9hw4dWpZ5SolSCQAAAGBVGhgYSFtb27KdX6kEAAAAsMrMzc1l9+7d6ejoWLZrKJUAAAAAVpn+/v5l2/b2KKUSAAAAwCoyNzeXwcHBdHZ2Lut1lEoAAAAAq8jOnTtTqy1/5aNUAgAAAFgl6vV6BgcHl3WW0qOUSgAAAACrRH9//7I+8e2xlEoAAAAAq8DMzMyyP/HtsZRKAAAAAKvA1q1bl30492MplQAAAABa3JEjR3Lw4MEV2/qWKJUAAAAAWlpZlnnwwQfT09OzotdVKgEAAAC0sMHBwczMzKQoihW9rlIJAAAAoEXV6/X09fWlq6trxa+tVAIAAABoUf39/anVqql3lEoAAAAALajRaGTv3r3p6Oio5PpKJQAAAIAWtHfv3pRlWdn1lUoAAAAALWhgYKCSWUqPUioBAAAAtJjh4eFMT09XmkGpBAAAANBi+vr60tPTU2kGpRIAAABACzl69GjGx8erjqFUAgAAAGglO3bsSHd3d9UxlEoAAAAArWJubi6jo6Op1aqvdKpPAAAAAMC87N+/P0VRVB0jiVIJAAAAoGXs27cvXV1dVcdIolQCAAAAaAkzMzNNMaD7UUolAAAAgBYwODiY9vb2qmOcoFQCAAAAaAFDQ0Pp6OioOsYJSiUAAACAJjcxMZFjx45VHeNxlEoAAAAATW5gYKBpBnQ/SqkEAAAA0MTKsszw8HDa2tqqjvI4SiUAAACAJnb48OHMzMxUHeMJlEoAAAAATWz37t3p6empOsYTKJUAAAAAmlRZljl06FCKoqg6yhMolQAAAACa1OjoaObm5qqO8aSUSgAAAABNavfu3enu7q46xpNSKgEAAAA0oUaj0bRb3xKlEgAAAEBTOnDgQMqyrDrGU1IqAQAAADShPXv2NOVT3x6lVAIAAABoMnNzczly5EjVMZ6WUgkAAACgyQwNDaVWa+7aprnTAQAAAKxBe/bsSVdXV9UxnpZSCQAAAKCJHDt2LGNjY1XHeEZKJQAAAIAm0tfXl+7u7qpjPCOlEgAAAECTaDQaOXjwYNra2qqO8oyUSgAAAABNYt++fVVHmDelEgAAAECT2L17d9MP6H6UUgkAAACgCYyPj2diYqLqGPOmVAIAAABoAjt37kxPT0/VMeZNqQQAAABQsZmZmYyMjKRWa52qpnWSAgAAAKxS27ZtS0dHR9UxFkSpBAAAAFChiYmJHDhwIG1tbVVHWRClEgAAAECFNm/e3FKzlB6lVAIAAACoyPDwcMbHx1MURdVRFkypBAAAAFCBsiyzbdu2llyllCiVAAAAACoxODiY2dnZqmMsmlIJAAAAYIU1Go309/enq6ur6iiLplQCAAAAWGH9/f0py7LqGCdFqQQAAACwgur1enbv3p3Ozs6qo5wUpRIAAADACurr60ut1vqVTOu/AwAAAIAWMTMzkz179qSjo6PqKCdNqQQAAACwQrZv397y294epVQCAAAAWAEzMzN55JFH0tbWVnWUJaFUAgAAAFgBO3bsWBXb3h6lVAIAAABYZvV6PUNDQ2lvb686ypJRKgEAAAAss4GBgVXxxLfHWl3vBgAAAKDJNBqN7NmzZ9UM6H6UUgkAAABgGe3bty9zc3NVx1hySiUAAACAZbRr1650d3dXHWPJKZUAAAAAlsnBgwczPT1ddYxloVQCAAAAWCZ9fX3p6empOsayUCoBAAAALIMjR45kfHy86hjLRqkEAAAAsAy2b9+e3t7eqmMsG6USAAAAwBKbnJzM4cOHUxRF1VGWjVIJAAAAYIlt37591c5SepRSCQAAAGAJTU9PZ2RkJLXa6q5dVve7AwAAAFhhfX196ezsrDrGslMqAQAAACyR2dnZDA0Npa2treooy659JS5y44035u677866dety/fXXP+Hnmzdvzu///u/njDPOSJK88pWvzBVXXLES0QAAAACWTF9f35oolJIVKpVe97rX5fLLL89HPvKRpzzmxS9+cX7lV35lJeIAAAAALLl6vZ59+/alu7u76igrYkW2v11wwQU59dRTV+JSAAAAAJXo7+9fM6uUkhVaqTQf27dvzy//8i9n/fr1+amf+qmcc845T3rcrbfemltvvTVJ8nu/93vZuHHjSsZkGbS3t/s9wiK4d2Dh3DewOO4dWBz3ztoyNzeX8fHxNfU7b4pS6QUveEFuvPHGdHd35+67784f/MEf5EMf+tCTHrtp06Zs2rTpxNfDw8MrFZNlsnHjRr9HWAT3Diyc+wYWx70Di+PeWVv6+voyNja2Jp769qimePpbb2/vif2GF110Uebm5jI2NlZxKgAAAIBnNjc3l8HBwTVVKCVNUiodPnw4ZVkmSXbs2JFGo5HTTjut4lQAAAAAz2xwcLDqCJVYke1vH/zgB7Nly5aMj4/nve99b6688srU6/UkyWWXXZavfe1r+cIXvpC2trZ0dnbmAx/4QIqiWIloAAAAAItWlmV279695lYpJStUKn3gAx942p9ffvnlufzyy1ciCgAAAMCSGRoaSr1eT3t7U4ytXlFNsf0NAAAAoBX19/efmBO91iiVAAAAABZhdHQ0x44dqzpGZZRKAAAAAIvQ19e3ZlcpJUolAAAAgAWbnJzMkSNH1vSDxpRKAAAAAAu0ffv2Nb1KKVEqAQAAACzI+Ph4hoeHU6ut7Vplbb97AAAAgAXavHlzenp6qo5ROaUSAAAAwDzt378/k5OTa3qW0qOUSgAAAADz0Gg0zFJ6DKUSAAAAwDz09fWlLMuqYzQNpRIAAADAMzh27FgGBwfT2dlZdZSmoVQCAAAAeBplWebee+9VKH0bpRIAAADA0+jv78/U1FRqNTXKY/k0AAAAAJ7C0aNH09/fn66urqqjNB2lEgAAAMCTaDQauffeez3t7SkolQAAAACexI4dO1Kv11MURdVRmpJSCQAAAODbzM7OetrbM1AqAQAAAHybhx9+OB0dHVXHaGpKJQAAAIDHmJ2dzf79+9Pe3l51lKamVAIAAAB4DKuU5kepBAAAAPAtVinNn1IJAAAA4FusUpo/pRIAAABAknq9bpXSAiiVAAAAAJLs3r07bW1tVcdoGUolAAAAgCT79u1LZ2dn1TFahlIJAAAAWPMOHz6cqampqmO0FKUSAAAAsObt3LkzPT09VcdoKUolAAAAYE2bnZ3N4cOHUxRF1VFailIJAAAAWNMM6F4cpRIAAACwpu3bty8dHR1Vx2g5SiUAAABgzRodHc309HTVMVqSUgkAAABYs3bt2mVA9yIplQAAAIA1qV6v59ChQwZ0L5JSCQAAAFiT9uzZk1pNNbJYPjkAAABgTdq/f3+6urqqjtGylEoAAADAmjMxMZGjR49WHaOlKZUAAACANae/vz/d3d1Vx2hpSiUAAABgTSnLMiMjI2lra6s6SktTKgEAAABrysGDB1Ov16uO0fKUSgAAAMCaMjAwkJ6enqpjtDylEgAAALBmTE1N5ciRI1XHWBWUSgAAAMCasWPHjnR1dVUdY1VQKgEAAABrwtzcXA4cOGBA9xJRKgEAAABrwsDAQGo1VchS8UkCAAAAq15ZlhkcHExnZ2fVUVYNpRIAAACw6j3yyCOp1+tVx1hVlEoAAADAqtff35+enp6qY6wqSiUAAABgVTty5EiOHj1adYxVR6kEAAAArFplWebBBx9Mb29v1VFWHaUSAAAAsGrt3r07MzMzKYqi6iirjlIJAAAAWJVmZmayY8eOdHV1VR1lVVIqAQAAAKvS5s2b09nZWXWMVUupBAAAAKw6IyMjGRkZSVtbW9VRVi2lEgAAALCqNBqNbN682XDuZaZUAgAAAFaV/v7+NBqNqmOsekolAAAAYNWYnp7Orl27zFJaAUolAAAAYNXYunWrQmmFKJUAAACAVeHQoUMZHh42nHuFKJUAAACAlleWZbZs2WI49wpSKgEAAAAtb+/evZmZmak6xpqiVAIAAABaWlmW2blzZ7q6uqqOsqYolQAAAICWtmfPntTr9apjrDlKJQAAAKBlNRqN7Ny5M93d3VVHWXOUSgAAAEDLGhwcTKPRqDrGmqRUAgAAAFpSo9HIrl27zFKqiFIJAAAAaEm7d++2SqlCSiUAAACg5TQajezevdsqpQoplQAAAICWY5VS9ZRKAAAAQEtpNBoZGBhIZ2dn1VHWNKUSAAAA0FIGBgZSlmXVMdY8pRIAAADQMubm5qxSahJKJQAAAKBlDAwMVB2Bb1EqAQAAAC3BKqXmolQCAAAAWsLOnTtTFEXVMfgWpRIAAADQ9GZnZ7N7926rlJqIUgkAAABoeg8//HA6OjqqjsFjKJUAAACApjY9PZ39+/envb296ig8hlIJAAAAaGrbtm2z7a0JKZUAAACApjU5OZkDBw6kra2t6ih8G6USAAAA0LS2bt2anp6eqmPwJJRKAAAAQFOamJjIoUOHUqupL5qR3woAAADQlB566KF0d3dXHYOnoFQCAAAAms7k5GRGRkasUmpifjMAAABA03nooYfMUmpySiUAAACgqUxOTmZ4eNgqpSbntwMAAAA0FauUWoNSCQAAAGga4+PjZim1CL8hAAAAoCmUZZn777/fKqUWoVQCAAAAmsLOnTszOzuboiiqjsI8KJUAAACAyk1OTmbXrl3p7OysOgrzpFQCAAAAKlWWZe677750dXVVHYUFUCoBAAAAlRoYGMjU1JTh3C3GbwsAAACozKFDh7Jjxw6rlFqQUgkAAACoxPT0dO6555709vZWHYVFUCoBAAAAK67RaOSb3/ymwdwtTKkEAAAArLgHH3wws7Oz5ii1ML85AAAAYEWNjo7mkUceSUdHR9VROAlKJQAAAGDFlGWZrVu35pRTTqk6CidJqQQAAACsmL1792Z6errqGCwBpRIAAACwIubm5rJjx450d3dXHYUloFQCAAAAVsSOHTuqjsASUioBAAAAy256ejp79uxJZ2dn1VFYIkolAAAAYNnt2LFDobTKKJUAAACAZdVoNHLgwIG0tbVVHYUlpFQCAAAAltXevXurjsAyUCoBAAAAy2r37t3p6uqqOgZLTKkEAAAALJsjR47k2LFjVcdgGSiVAAAAgGXT19eXnp6eqmOwDJRKAAAAwLKYmZnJ6OhoiqKoOgrLQKkEAAAALIuBgYF0dHRUHYNlolQCAAAAllxZltm/f79SaRVTKgEAAABLbnh4OPV6veoYLCOlEgAAALDkdu3ale7u7qpjsIyUSgAAAMCSmp6eztjYWNUxWGZKJQAAAGBJ7dq1K+3t7VXHYJkplQAAAIAlU5ZlHnnkEQO61wClEgAAALBkRkdHMzs7W3UMVoBSCQAAAFgy/f39BnSvEUolAAAAYEnMzMzkyJEjKYqi6iisAKUSAAAAsCQefvhhs5TWEKUSAAAAcNKmp6czNDTkqW9riFIJAAAAOGkPPfRQOjs7q47BClIqAQAAACdlamoqBw8eTFtbW9VRWEFKJQAAAOCkbN++3SqlNUipBAAAACzasWPHcuDAAauU1iClEgAAALBoW7ZsSVdXV9UxqIBSCQAAAFiUnTt35siRI1YprVFKJQAAAGDBRkZG0t/fn+7u7qqjUBGlEgAAALAgk5OTuffee9PT01N1FCqkVAIAAADmbW5uLt/85jetUEKpBAAAAMzf/fffn0ajkaIoqo5CxZRKAAAAwLzs3Lkzhw8fTkdHR9VRaAJKJQAAAOAZHTp0KDt37kxXV1fVUWgSSiUAAADgac3MzOSee+5Jb29v1VFoIkolAAAA4CmVZZm7777bljeeQKkEAAAAPKWBgYEcO3YsbW1tVUehySiVAAAAgCc1OTmZvr4+c5R4UkolAAAA4AnKssx9992nUOIpKZUAAACAJ+jv78/U1FRqNdUBT86fDAAAAOBxJicn09/fb5UST0upBAAAAJxQlmXuueeedHd3Vx2FJqdUAgAAAE7YsWNHZmdnUxRF1VFockolAAAAIEkyNjaWXbt2pbOzs+ootAClEgAAAJBGo5F77703vb29VUehRSiVAAAAgGzdujWNRsO2N+ZNqQQAAABr3NDQUPbv32/bGwuiVAIAAIA1bGpqKps3b7btjQVTKgEAAMAaVZZl7rnnnnR1dVUdhRakVAIAAIA1atu2bZmenk6tph5g4fypAQAAgDXo0KFD2bt3rzlKLJpSCQAAANaYubm53H///eYocVKUSgAAALDGbNu2reoIrAJKJQAAAFhDDh06lP3796ejo6PqKLQ4pRIAAACsEba9sZSUSgAAALAGlGWZBx54oOoYrCJKJQAAAFgDHnzwwRw+fNi2N5aMUgkAAABWua1bt2ZkZCSdnZ1VR2EVUSoBAADAKrZjx44MDQ0plFhy7VUHAAAAAJZeo9HIAw88kNHR0XR1dVUdh1VIqQQAAACrzPT0dO66667U63WFEsvG9jcAAABYRY4ePZrbb789ZVkays2yslIJAAAAVom5ubncfffd6erqSlEUVcdhlbNSCQAAAFaJLVu2pCxLhRIrYkVWKt144425++67s27dulx//fVP+HlZlvnUpz6Ve+65J11dXXnf+96X7/qu71qJaAAAALAqDA0N5cCBA+np6ak6CmvEiqxUet3rXpdf/dVffcqf33PPPRkaGsqHPvShXHPNNfn4xz++ErEAAABgVZiens7mzZsVSqyoFSmVLrjggpx66qlP+fO77rorr33ta1MURc4999xMTEzk0KFDKxENAAAAWt59992Xzs7OqmOwxjTFoO7R0dFs3LjxxNcbNmzI6Oho1q9f/4Rjb7311tx6661Jkt/7vd973OtoTe3t7X6PsAjuHVg49w0sjnsHFmel7p2hoaEkyemnn77s14LHaopSqSzLJ3zvqYaKbdq0KZtJhNz1AAAgAElEQVQ2bTrx9fDw8LLlYmVs3LjR7xEWwb0DC+e+gcVx78DirMS9U5ZlvvrVr6atrS1HjhxZ1mvBt2uKp79t2LDhcTfayMjIk65SAgAAAP6PgYGB1Ov1qmOwRjVFqfTyl788X/7yl1OWZbZv357e3l6lEgAAADyNer2enTt3pqurq+oorFErsv3tgx/8YLZs2ZLx8fG8973vzZVXXnmiSb3sssvy/d///bn77rtz7bXXprOzM+973/tWIhYAAAC0rO3bt6etra3qGKxhK1IqfeADH3janxdFkZ/92Z9diSgAAADQ8qamprJ///709PRUHYU1rCm2vwEAAADzt23btnR2dlYdgzVOqQQAAAAtZHJyMgcPHrT1jcoplQAAAKCFbNu2zbY3moJSCQAAAFrExMRERkdHU6v55zzV86cQAAAAWsSWLVusUqJpKJUAAACgBYyNjeXw4cMpiqLqKJBEqQQAAAAtYevWrent7a06BpygVAIAAIAmd+DAgRw9etQqJZqKUgkAAACaWKPR8MQ3mpJSCQAAAJrYrl270mg0qo4BT6BUAgAAgCY1OzubXbt2pbOzs+oo8ARKJQAAAGhSW7duTXt7e9Ux4EkplQAAAKAJjYyM5ODBg0olmpZSCQAAAJrMxMRE7rnnHsO5aWpKJQAAAGgiMzMz+cY3vqFQoukplQAAAKBJNBqN3HXXXWlra0tRFFXHgaelVAIAAIAmUJZl7rvvvszOzqatra3qOPCMlEoAAADQBB566KEcPnw4HR0dVUeBeVEqAQAAQMV2796dvXv3pqurq+ooMG9KJQAAAKjQyMhItm/fbjA3LUepBAAAABWZnp7Ovffem97e3qqjwIIplQAAAKACZVnmnnvuseWNlqVUAgAAgArs2rUrx44dS63mn+a0Jn9yAQAAYIVNTExk586dVinR0pRKAAAAsIIajUbuvffedHd3Vx0FTopSCQAAAFbQww8/nNnZ2RRFUXUUOClKJQAAAFghY2NjGRwcTGdnZ9VR4KQplQAAAGAFPLrtraenp+oosCSUSgAAALACtm3blkajYdsbq4ZSCQAAAJbZoUOHsm/fPtveWFWUSgAAALCM5ubmcv/996e3t7fqKLCklEoAAACwjB588MGqI8CyUCoBAADAMtm/f3+Gh4fT0dFRdRRYckolAAAAWAbT09PZvHmzp72xaimVAAAAYImVZZk777wz3d3dVUeBZaNUAgAAgCW2a9euHDt2LLWaf3azevnTDQAAAEtoamoqO3fuTFdXV9VRYFkplQAAAGAJPfDAAwol1gSlEgAAACyRvXv35ujRo7a9sSb4Uw4AAABLYHZ2Ng899JBVSqwZSiUAAAA4SWVZ5oEHHkhHR0fVUWDFKJUAAADgJG3bti1HjhxJW1tb1VFgxSiVAAAA4CT09fVlaGjItjfWnPbFvOjBBx9MrVbLBRdcsNR5AAAAKlVOjKe87e+TvQMpj44lR8eStvbUfuTfpLjg+6qOR5MZHBzMrl270tPTU3UUWHHzKpWuu+66vPOd78z555+fv/3bv80tt9ySWq2WN7zhDfnRH/3R5c4IAACw7MrxIym/+NmU/3RLMnUs+Y4zk1OflTx7Q7J/MI0/+o0Ur/jBFFf+uxTr1lcdlyawe/fuPPzwwwol1qx5lUqDg4M599xzkyRf+tKXct1116W7uzu//uu/rlQCAABaXuPrt6X8848kM9MpXvbqFG++MsXZ/+rEz8vZmZSf/+/H/3vgrtTe+39btbSGlWWZrVu3ZmhoSKHEmjavUqksyyTJ0NBQkuTss89OkkxMTCxTLAAAgJXR+MJnUv7Np5LvviC1n/q5FN95zhOOKTo6U7z1XSlf8YNpfOT/SeP/uzG13/pICk/6WnPq9XruvvvuTE5Opru7u+o4UKl5Deo+77zz8slPfjJ//ud/nosvvjjJ8YLptNNOW9ZwAAAAy6VsNNK4+RMp/+ZTKV726tR+8T89aaH0WMWZZ6X2jncnB4dS/tPfrVBSmkVZlvnGN76RqampdHZ2Vh0HKjevUunnfu7n0tvbm+c///m58sorkyT79u3Lm970pmUNBwAAsFzKv/hoyls/m+KSt6S45pdTdMyvJCguvCi58KKUt/z18UHerBk7duzI9PR02tsX9cwrWHXmdSecdtppede73vW471100UXLEggAAGC5ldsfTPnlv09x6dtS/Pi/S1EUC3p97Yp/l8ZvXZvy725O8RPvXqaUNJNDhw5lYGAgvb29VUeBpjGvlUqzs7P5b//tv+X9739/rrrqqiTJfffdl7//+79f1nAAAABLrZybS+MvP5ac/h0p3vZvFlwoJUlx1vNS/F+Xpvzn/51yaO8ypKSZ1Ov13HvvvQol+DbzKpX+7M/+LIODg7n22mtP/IV7zjnn5Atf+MKyhgMAAFhq5T9/Ptk7kNo7fiZFV9eiz1O87V1Je2ca/+PPljAdzej+++9PW1tb1TGg6cyrVLrzzjtz7bXX5txzzz1RKp1++ukZHR1d1nAAAABLqRw7nPJ//UXy4pcm3/+vT+pcxbPWp3jD25N7v5Zy78ASJaTZHDlyJCMjI+YowZOYV6nU3t6eRqPxuO+NjY15+hsAANBSys/8eTI9ldo7r1nUtrdvV7z+TUlnZ8ovfnYJ0tGMdu7cadsbPIV5lUqvetWr8l//63/NgQMHkhwfUPaJT3wiP/ADP7Cs4QAAAJZKuX8w5Ve+mOKSt6b4znOW5JzFqc9K8QOXpPz6P6ccO7Qk56R5zMzMZHR0dEkKSFiN5lUqvetd78oZZ5yRX/qlX8rk5GSuvfbarF+/PldcccVy5wMAAFgS5TfvSJIUl/3Ikp63uOStSb2e8p8+v6TnpXr9/f22vcHTmNfd0d7enquvvjpXX331iW1vmloAAKCVlPd/I3nBuSnWrV/S8xZnnpW89BXHnwT3xh9L0bn44d80j7IsMzQ0lI6OjqqjQNOa10ql2267LQMDxwfPPetZz0pRFNm1a1e+/OUvL2s4AACApVAeHk36t6d46SuW5fy1S9+WHB1L+bV/Xpbzs/L279//hNnCwOPNq1S6+eabs2HDhsd9b+PGjfmrv/qrZQkFAACwlMoH7kqSZSuVcu6FyfO+K+Wt/yulImJV2L17d7q6rDqDpzOvUunYsWNPmHbf29ubiYmJZQkFAACwlMr77kw2nJGc9fxlOX9RFCku/ZFk/2Cy+Z5luQYr5+jRozl69GjVMaDpzatUOvvss/O1r33tcd+78847c/bZZy9LKAAAgKVSTk8nW+5N8dJXLOts2OLlr06e9ew0vvz3y3YNVkZfX1+6u7urjgFNb16Dun/yJ38yv/u7v5s77rgjZ555ZoaGhvLAAw/kP/yH/7Dc+QAAAE7OtvuS2ZkUL714WS9TtHekePUlKf/hMykPjaRYv+GZX0TTmZuby+joqK1vMA/zWql0/vnn5/rrr8+LXvSiTE1N5UUvelGuv/76nH/++cudDwAA4KSU992ZdPccn3u0zIrXXJY0Gilv/+KyX4vlsX///pRlWXUMaAnzWqmUHB/M/SM/8iPLmQUAAGBJlY1Gyvu/keIlF6VoX/5HwxdnfGfy4pem/JcvpnzTj6eotS37NVlae/futfUN5ukpS6WPfexjec973pMk+fCHP/yUe4/f//73L08yAACAkzWwIzlyKPm+ZXrq25OovfYNaXzs95PN9ybf87IVuy4n79ixYxkbG8spp5xSdRRoCU9ZKp1xxhkn/v/MM89ckTAAAABLqbzvzqSopbhwBcud73tlctq6NL78D2lTKrWUgYEBq5RgAZ6yVHr729+eJGk0GtmwYUNe85rXpLOzc8WCAQAAnIyyLFPe/dXkuy9IceqzVuy6RXtHih+4JOUX/zbl4ZEUzzawuxWUZZkDBw6kvX3eU2JgzXvGQd21Wi2f/vSnFUoAAEBr2TuQ7B9McfFrVvzSxf/16MDuL634tVmc0dHRzM7OVh0DWsq8nv72spe9LHfddddyZwEAAFgy5V1fOb717aJ/veLXLp7z3OT870355X9IOTe34tdn4Xbt2mXrGyzQvNb1zc7O5oYbbsi5556bDRs2PG5ot0HdAABAsynLMuU3vpKc/z0pnrW+kgy11785jT/+3eS+O5MKii3mb2pqKocPH05PT0/VUaClzKtUOuecc3LOOecsdxYAAIClMdifHNiX4g0/Ul2Gl74i2XBGGv/4d2lTKjW1bdu2GfkCizCvUunHf/zHlzsHAADAkinv+kpSq6X4/h+oLEPR1pbi9W9K+d9vSrmnP8XZL6gsC09tcnIyw8PD6e3trToKtJynnam0b9++/Nqv/Vquuuqq/OZv/mYOHDiwUrkAAAAWpSzL46XS+S9NcdrKPfXtyRSvuTTp7Ez5pb+rNAdPbcuWLWYpwSI9ban0yU9+MmeccUZ+4Rd+IaeffnpuuummFYoFAACwSLv7koNDlTz17dsVp5yW4lU/lPLrt6UcH6s6Dt9mbGwshw4dSq02r2dYAd/mae+c/v7+vPe9781FF12Ua665Jn19fSuVCwAAYFHKb/xL0taW4vtfVXWUJEnxQz+czM6k/MoXqo7Ct9m6dattb3ASnrZUqtfrJ4aVdXd3Z2ZmZkVCAQAALMbxrW+3Jy/+vhSnnFZ1nCRJcdbzkhe/NOU//e+Uc3NVx+FbRkZGMj4+/rinmwML87SDumdnZ3PzzTef+HpmZuZxXyfJO97xjuVJBgAAsFAPPZCMHEjx1ndVneRxaj/0w2l85LdT/vPnU1zyw1XHWfNmZmZy3333WaUEJ+lpS6XXvOY1GRkZOfH1q1/96sd9DQAA0Ewa//h3yamnpXj5q6uO8ngvfUXyPS9P+T9uSnn+9x5fvUQlyrLMN7/5zXR0dFQdBRalUSZzZdLRBKPAnrZUet/73rdSOQAAAE5KOXIguffOFJe/PUVnV9VxHqcoitSu/vk0fvPaND7+h6n96vUplBqV2LZtW6anp0+MeoHHqpfH5wTVmnBX5OhsLQ+Md+XBo105OlfLKW2NPLt9Lhs65nLxuqls7Gyc9DUOzdby0ERnrpjn8U9bKgEAALSK8p/+d1IkxQ++qeooT6p41vrUrr42jQ//55Sf+XSKK3+m6khrztDQUPbu3WvbG48z20j6jnVk69Gu9B3rSFkmp7Y38qy2Rs7smssPPPtYetrKk7pGWSYHZ9qyY7IjZZL1HY2s75jL6R1z6XqGFUe7j7Xn9sM92T3VkSJlvqtnNt/XVc+RelsO12vZNnG8aHrVs6fyr599LO0LKMQaZbJ/ui39xzqzfbIjB2cWVhMplQAAgJZXTk+n/MoXk+97VYoN31F1nKdUfO/FKV7/ppRf/OzxbXDfe3HVkdaU/v7+VVkolWVSpjlX1yTJsbki9493pf9YR05rb2TDt8qU53XX032SZc2jxuq17D7Wnu62MuvaG1nXPpfOZyhrxutFvn6kJw+Md2WmLHJKWyMvPW06nUWZ8XotY3O13D3Wlc1HO/NDp0/mJafOZCFz3WcbyZ6p9vQf68jDk505XG/L8d9Ukhw/US1lLjh1Ji9/1lSe0/X4Qf5D02257VBvdh3ryKltjbx2/WQuPHU6p7U//jObmCvyjyO9ueNwT7ZNdOa16yfzgp7ZJ7z/8XqR0dm2HKnXcqTeluGZtgxMtWe6UUtS5qyuen7o9Imc2zs77/eoVAIAAFpeeedtycR4aj/U/EOwiyt+OuX2zWl8+D+neNmrU7ztJ1N859lVx1oTiqJIWS5NiVG18XqRXcc6MnCsI7umOjIxV0tXrZGeWplT2hq5eN1Uzu2dXVAJ8mTmymTvVHuO1Gs5veN4ITTfImh4ppZvHOnOlomu1Msi39FZz8ixjjx49Pj21N5aI5s2TOb8UxZW1jzq8Gwt2yc789BEZ/ZNP7He2NhRz/ecNpOXnDqdU76VuVEe30Z291h37j/alUaZXHDKTC48bTrP664/oZg7ONOWvx8+JbcMn5oHj87m4nVTeV737OPmGc02koOzbRmr13K0XstYvZahmfbsnWpPI0XaUub5PbN55bqpfPcpM+kqyhyqt+XQbC0DxzrywNHjK42e1z2bU9saGZ+rZbxey+F6W7prjbzu9MlcdNrUU85QOqWtzFvOmMhLJmfyhZHe/O2B09JWlHle92ye2zWX4Zm27J1uz9G5x57gePl2Xu9M/lVPPf+qZ3ZRq7GKssXvqH379lUdgZO0cePGDA8PVx0DWo57BxbOfQOL0+z3TlmWafynX0iS1H7j/22JR8SXkxMpv/i3Kb/4v5KZ6RSvel2KN7w9xVnPrzrakiobjWTH1pSP7E1GDiQjB5PZmaS75/h/be3J+OGUh0eTscMpvuu8FG99V4pnn74seb72ta+l0VjY3Jmxei0dRbmof3CvW7cuR44cedpj6mWSMmmfx9Dlskx2HuvIPWPHt2klRXprjTy/ZzbrOxqZbhQ5NldkaKY9o7NteWHPTDZtmMyzOxb+ngen2tM32ZGdxzq+tZLl/zi1rZELT53Oxeum0vskn8vEXJF/OdST+8e70lYkLzl1Oi971nS+o/P4SpzpRvLIdHv+abQ3QzPteVHvTC7dMJFntT/1Z9woj+camW3LrmPHc43OtiVJntNZz3mnzORFvbOZbeTEtrAdkx3ZN92RWsqc3V3PxFyRw7NtmUuRWsp8z2nTedW6qWf8fMoyuXe8K7cd6sl0o5b2oszzu2dzansj+6fbc3CmLWX+z9877UWZDR1zeX7PbJ7fXc/Z3U9cNfRYU3NF7hv//9m77/isyvOP45/7PE/2AJKwN4SRsKfIUBHEvbWOOuqotWprra2zrbvV2mm1avtTa62jal0oOECRFZElS4Yge5Mws5Nz/f44FIusAElOxvf9evEy4zznfBM84XmuXPd1xzFnZxwGpER9UiI+jWPL6ZNaTJxX8f/3yi3ojlpaELvne9QgWk6LuDJaxJXROLacBlGflKhP5CA/Ki+4oGJTlSpcVJo7dy5Tpkxh+/bt3HHHHSxbtozCwkK6d+9eoQtVFRWVar+a/iRFpKbSvSNy+HTfiByZmn7v2JL5+I/ehbviJrxho8KOc1hs53Zs7OvYhLFBsaVLD7wTT4dex+AikbDjHRVbtQz/padh2aLgA86DRukQGwfFRVBUCGWlkNIAGjSCpGRYOBeiUdzJ5+FGnYOLiz+ya5eWwsqvsK8W4o4dvqdIdThFpfxyx8S8BObuigMcjWPKaBVfRsfEUjokVKwD6EBFJd9gZWGUBbviWFIQS6k5Yl3QYZQa9WkdX0q7hFKax5VT4jvWFkdZXRRlcX6whCop4tMzpZiuiSU0ji3fJ4tvMHNHHJO3JuIDvVOKyUwsoVV82Z5CQlG5Y1NJ0F1T4HsUlju2lXmsLYqyszz4fy/R8+mQWErm7uvklUbI3d318lVBDDEO+qUW0TWphBLfUeQH5/x8ewJlBn1SixlykHlEvsGMHfFM2pqAAW3iS8lMLKV9QimFvmNtUZQ1RTF7cvq7Czf/7cLpkFBKx8SgoHYgW0o85u2KY2VhDKnRb+YYtU8oIzV6eMW2Mh9WFQUFrWUFMRT6juax5TSPK6NZXBkNdxdr4j076g6xylLic8hlgPtTqUWlsWPHMmbMGEaMGMGbb77J888/z+rVq3n66ad58MEHDz9dJVJRqfar6U9SRGoq3Tsih0/3jciRqcn3jpnh/+5uWLcS7+FncXE1a9e3irJdO7DJHwXDxvM2Q+dueDfejUtMDjvaYTEzyNuMvf8f7NMPIDkFd85luOze0DAdFz34BBbbtB7/jedh5lRIaYDr2R/XvR9k94aYONiWC9vyoDAfojEQEwueB9u3Brv/bdmIrf4aln8VFKwA78a7cL0H8dr8LWxcu4o+yUUHfcHvG8zaEcfkbQmU+o6+qcUkRHxWF8WwtihKqTk6J5YwKiN/z5KqA/nfopIZrCuOsCg/jkX5sezavVyta1IJDaI++eUeBeXBzJuNJREgKDSVGLC7s6ZVfBm9UorpklRy0C6T/9pR5piQl8iS/FjKccQ6n+Zx5Wwt89hRtnfR0sNIjvq0iAuKZ612d7UcaE7TlhKPqdsSWJgfC+x9UGZiCSc0KiC9gruRbSv1mLkjnmUFMWz9Vq4G0XKaxZWRFvVpGFNOw6hP87iyAy4Fk8pR0aJShWYqjRkzhl/+8pc0adKEt99+G4CWLVuqoCMiIiIiIqGyaZ/Ckvm4y2+otQUlAJecijvlfOykc7Cp47EXn8L/7Z14P74Hl5YRdrx9WEE+LFuE7doBu3bAjm3YmuWwchns3A7Ow514Ou6sSw6rMOaaNCdy/R3Y0i+xj9/DZn+GTRkfdDlZBQoU8QnQvDVu+Gm4Tt0gMwuX0gDfjK9yi5i2JZHlBVFOzcjf77KtraUeozcns744SruEUkam5f9PYaSIcoPp2+OZvDWBZ9Y04KSDzAMqM1hbAMt2xrGxOMKywhh2lEWIYLRPLKVbcjGZCaX7XfZWUO5YWRjD6qIoSRGf1vFlR1RISY0aZzXJp8TPZ8Xu7pqNJVFaxpXRJ6WYJrHlNIwpJ9Ez4g6zuyYj1uesJvkMKSlkc2mEeM+I94zEiB12B1DDGJ8R6QWMSA/mHa0ojCHBM1rFl+4zlFpqlgoVlQoLC8nI2PsHWVlZGdFDVJlFRERERESqihXkY689C+064YaeFHacSuEiEdywUVhGU/y//hr/4dvwbr4X17JN2NGA3d/z8aOxj94OuoX+KxIJijk9+0PbTFxWL1yzIx8+7jKzcZnZWHk5fL0YW/hF0JHUMB3XMD1YKldWFiwZLC+D1IaQ0RQSk/c7U8tzjjuPa8njH8zmk9wEnlvbgNMa76LN7uVgZjB/VyzjcpNwzjir8a79FosiDgY1LKJjYiljNifxzuZkJm4tp+PuJWLxnrGiMIblhUFXUzkOSCLWBYWhYQ0L6ZRUesgZOYkRIyu5hKzkkiP+Hv6vWA86J5XSOaniu3pVVHqsX+GOpIpIi/FJiymutPNJ1apQVSgrK4u33nqL8847b8/Hxo4dS7du3aosmIiIiIiIyMHYOy/Bzu14P/olzqvd84e+zWX1wrvtYfw/34f/6J149z+OS20UWh4rLsbGvY19+BYU7ILexwQ77aU1huRUSEjEeZW/HslFItApG9cp++jP5RwDGpbQKq6UdzYn8+qGVMBIjgRdOrmlEVrHl3JG4/xDdto0ji3n8hY7mL8rliX5sczZGcfMHd/Mf2oSW0a/BkV0bBRLStlOGkb9GjNjR6QyVaiodPXVV/PII48wfvx4ioqKuPnmm0lMTOT222+v6nwiIiIiIiL7sNXLsY/fwx13Mq5dp7DjVAnXuj3erQ/g3/dj7O2XcZffUKHHmRn26rPYyq/wRp0LvQYe8Y545pdjOROwt14IZhn1HIB31iW4tplHdL6aoGlcOVe22M6i/Fi2l0XYVebYVe7RY/duZgeaIfRtnoOeKSX0TCmh1IeVRTGU+I62CaV7Zi01aBDL9u2V18UjUtNUqKjUqFEjfvOb37B06VK2bNlCeno6mZmZeFVQiRYRERERETkYKyvDf/FJSErGnXt52HGqlGveGnfCacF8oRPPqNAyOHv/P9i4tyEpBf+Jh6BlW9zp38H1G1LhbiLzfZjzOf47L8Oa5dC+M951t1VKx1BNEOsFBaHKEuNBZmLlLy0TqekqPBTJOUenTp3o1Klu/hZARERERERqPjPD/vVXWLYId+2tuKSUsCNVOXfGRVjOx/ivP0fk5nsOeqw/fRL2xj9xA4/DXfUTbPokbMxr2N8exbI/wvvezbhG6Qd8vJWWYDmfYB+9BRvWQkZT3HU/x/UfesTdTiJSd1WoqLRixQqef/55VqxYQVFR0V6fe/nll6skmIiIiIiIyLfZu//GpozDnXER3jHHhx2nWrjkVNzp38Feew5bMBvXrc9+j7OlX2LP/gkys3HfuxkXjeKOHY4dcxw28QPstWfx7/0R3uU34PoP3fuxfjk29WPs7ReDZW5tOgbFpL6Dg7lGdUR8fDz5+fkqkIlUkgoVlf785z9zzDHHcNVVVxEbG1vVmURERERERPbhTxmHvfMS7tgTcWddGnacauWGn4FNGIv/2rN4WX/aZzC5bVoXLHVLa4x34124mJhvHutFgiV0XXvhP/MH/Kd/C+PfxXXoAu0ycV4Ef/TLsHZlsMztqp9AVq86WXhp3bo1X3zxBQkJCWFHEakTKlRU2rZtGxdddFGd/KEiIiIiIiI1ny2ej/3zccjujbvipnr32sTFxOCddwX+07/F3n0Vzrx4z/fAdu3A//P9AHg3/wqXnLr/czRriXf7I9iHb2KzP8M+Hg1lZRhAk+Z4198OfQfX6e9tWloa0WiFp8CIyCFU6G46/vjjmTx5MsOGDavqPCIiIiIiInux8vJgMHd6E7zr78DV16JAvyG4gcdho1+Gbblw6fVgPv4Tv4a8zXi3PoBr0uKgp3DRKO60C+G0C7GyUli3Kljult0bF4056GPrAuccGRkZ5OXlEalDy/pEwlKhn8bnnHMOv/jFL3jzzTdp0KDBXp+7556DD4oTERERERE5GjbxfVi/Gu+Gu3AJiWHHCY1zDq75KWQ0DYZvb9kYDCpf+mUw/yjz8HZmc9EYaNMx+FOPtGvXjvXr15OYWH//XxKpLBUqKv3hD3+gSZMmDBw4UDOVRERERESk2lj+Tuztl6BrT+h9TNhxQuc8D3fu5fhNW2D/fAIrL8OdezneAK0qqaikpCTNVBKpJBXe/e3ZZ5/V2lMREREREalWNvoVKMjHu+iaOj3r53B5g0dgTVtiq5fjjj8l7Di1TrNmzVizZg0xMXV/yZ9IVfIqclBWVhZr1qyp6iwiIiIiIiJ72Po12IQxuGGjcK3ahx2nxnEdu+KdcKqKbUegdevWlJWVhR1DpNarUOtR48aNefDBBzBb83QAACAASURBVBk4cOA+M5UuuuiiKgkmIiIiIiL1m/+ff0BsHO7sS8OOInVMbGwsKSkpKiyJHKUKFZVKSkro27cvZWVl5ObmVnUmERERERGp5yx/F8ydgTvlPFxqw7DjSB3UsmVLFi9eTHx8fNhRRGqtChWVbrjhhqrOISIiIiIi8o1Fc8B8XM/+YSeROqp58+YsW7Ys7BgitVqFJ2+vX7+eKVOmkJeXR1paGkOGDKF58+ZVmU1EREREROopWzAbEpKgfZewo0gd5XkerVu3ZsWKFcTFxYUdR6RWqtCg7hkzZnDHHXewdu1akpOTWbduHXfccQczZsyo6nwiIiIiIlLPmBm2YBZk9cRFImHHkTqsTZs2YUcQqdUq1Kn08ssv8/Of/5zu3bvv+diCBQt49tln6d9f7agiIiIiIlKJNqyBvC24078TdhKp4yKRCC1atGDDhg3ExMSEHUek1qlQp1JeXh5ZWVl7faxr164a2i0iIiIiIpXOFswCwHXrG3ISqQ86dOigXeBEjlCFikrt2rVj9OjRe33s3XffpV27dlWRSURERERE6jFbMBuatcSlNwk7itQDMTExNGvWjPLy8rCjiNQ6FVr+du211/LII48wduxY0tPTyc3NJS4ujttuu62q84mIiIiISD1ipSWwZD5u2MlhR5F6JDMzk0mTJpGYmBh2FJFapUJFpZYtW/LHP/6RJUuWsHXrVtLS0sjMzCQarfDmcSIiIiIiIof21QIoKcF16xN2EqlH4uLi6NSpE8uWLSM+Pj7sOCK1RoWrQpFIZJ+5SiIiIiIiIpXJFsyGaBQ6dz/0wSKVqG3btuzcuZMtW7YQGxsbdhyRWuGgRaVf/epXOOcOeoL77ruvUgOJiIiIiEj9ZQtmQ6duuDh1i0j169atG9OnT6eoqEgrc0Qq4KB3yYknnrjX+8888wzXXHNNlQYSEREREZH6yfK2wNqVuGOHhx1F6innHH379mXq1KmY2SGbLETqu4MWlU444YS93n/++ef3+ZiIiIiIiEhlsFlTAXDd+4WcROqzaDRK//79ycnJISEhIew4IjWaF3YAERERERER833sk/egQxdcy7Zhx5F6LjExkb59+1JQUBB2FJEaTUUlEREREREJ34LZsGk97sQzwk4iAkCjRo3o2rUrhYWFYUcRqbEOuvxt/vz5e73v+/4+H+veXbsyiIiIiIjI0fE/Hg0N0nD9BocdRWSPVq1akZ+fz7p164iLiws7jkiNc9Ci0pNPPrnX+8nJyXt9zDnH448/XjXJRERERESkXrANa2D+LNxZl+KiMWHHEdlL586dycvLw8zCjiJS4xy0qPTEE09UVw4REREREamn7JMxEInijj857Cgi+3DO0bVrV2bOnEliYmLYcURqFM1UEhERERGR0FhhATZlPG7AUFxqo7DjiOxXo0aNaNCggbqVRL7loJ1KIiIiIiIiR8tm5eBPGAPFRcGf0lJo0gzXog3k74LiQtyJZ4YdU+SgsrOzycnJUbeSyP9QUUlERERERKqMbcvDf/ZPkJwCTVtAg0Y4L4JtWoctmgdlpZCZhWvfKeyoIgeVlJRERkYGO3fuJBKJhB1HpEZQUUlERERERKqMvfFPKC/F++kDuCbN9/6cXw6bN0JKg5DSiRyerl27MnnyZHUrieymmUoiIiIiUuf4b79E+e3X4L/7CrZjW9hx6i37ejGW8zHupLP3KSgBOC+Ca9oCl5gUQjqRwxcfH0/Tpk0pLy8PO4pIjaCikoiIiIjUKTZnOvbuKxCJYG+/hH/7Nfj/+DNWsCvsaPWK+T7+K3+HBmm40y4MO45IpenUqRMlJSVhxxCpEVRUEhEREalG5pdjq5cHy34O53FrV+K/9S+spLiKktUNlrsZ/9k/Quv2ePc9jnf/X3FDR2JTP8E+eCvsePWKfTYBli/BnXcFLl5LhaTuiI+PJy0tDd/3w44iEjrNVBIRERGpYlZaAl9+gc3+DJvzOezagRsyAq78Mc65Qz7enzIee+lJKCmBRhm440+phtS1j5WV4v/tt+CX411/Oy4mFpq3wn33h5RvXIfNmIyd890Kfc/l6FhJcTBLqX1n3KATwo4jUuk6derEZ599ptlKUu+pqCQiIiJSBay8HBbPxaZNxGbnQGEBJCTiegyAmCg2ZTy0ao8bedaBz1FcjL38NDZlHHTpAbt2YB+/ix13cq0sjJgZbNmIrfgKVnwFu3ZCcuruPyngHWA3pWgU17QFNGuFi0/Y/7lLirHXnoOvF+Ouuw3XpMVen3f9h2Av/BVWL4c2HSr7S5NvWzIftufhXXkTztPiCKl7kpOTSU1NpbS0tFb+PBapLCoqiYiIiFQymzcD/19PQt5miE/A9TkWN3AYdO2Ji8Zgvo/l52OvPou1aI3L7rPvOfxy/Mfuha++xJ3+HdxZl2A5n2D/eAwWzYWsXtX/hR0hM8NmTMFefQa25QYfjMYEO37t2gGlh55NYv99I70JtG6Pa98Z174zxCdgUz/Gpn0Khfm4E8/AGzB0n8e7PoOxF5/CZkzCqahU5Wz+LIiNha49w44iUmUyMzOZNWuWupWkXlNRSURERKSS2K4d2L//L5gl06IN3vW3Q4/+uNi4vY5znod3zU/wH74d/+lH8e76XdCJ87/nGvsfWLIAd9XNeINHBB8ceBz2+j/wP36XSC0pKtm2XPwXn4IvpkHbzKBA1r4ztGwTFNjMoKQ46FqyA8wnKSmGDWuxdatg3Sps5TLsi2nfFJpiYnF9j8UNGwWdu+/3FC4lFbr2Copb516hzoIqZgtmQefuwRJEkToqLS1NBSWp91RUEhERETlKZgYzp+C/9DQU7MKdcTHutAtxMTEHfIyLT8S78W78h27F//O9eD++B9esZXC+lcuw0S/jBgz7pqAEuJhY3LBR2PtvYJs34Bo3q/Kv7WjY7M/wn/szlJXiLrgKN/IsXGTvJW7OOYiLD/4cTIs2uL7HfnPu/J2wfAm2cweu5wBcUvIh87gBQ7Hn/wIrl0K7Tkf0Ncmh2eYNsGEt7vhTw44iUuXat2/Pl19+SULC/pfmitR1WuAsIiIichRsWx7+k7/Bf/q3kNYY7+4/4J196UELSv/lGjfD+/GvoLAA/+HbsCULsJJi/Gf+ACkNcd+9ft/HnHAqOLAJY6viy6k0NnMq/lMPQ7OWePc+hnfyufsUlI6GS0rBde+Hd+zwChWUAFyfQRCJYDMmV1oO2ZctmA2A69435CQiVa9Zs2bExx+iKC5Sh6moJCIiInIEbFse/vh38e+5EebNxJ13Jd6dj+Jatz+s87gOXfDufBRSUvH/+Ev8x+6H9avxrroZl5Sy7/FpjXF9jsUmf4gVF1XWl3NYrCAfK9h14M/PysH/+6PQvjPeT+/fZ2h2WFxSCmT3CZbAmR36AXJEbMGsYPZV05ZhRxGpcs45srOzKSgoCDuKSCi0/E1ERETkIKyoEDaug53bsB3bYfMGbN6MYAkVQGZ2sMNVs1ZHfA3XpDneHb/F/+tvYPE83Igzcdm9D3z8iWdgM6dgOZ8EnUvVyObPwn/qESgrhezeuAHDcN16Q7kPRQXY8iXYPx+Htpl4N9+Li69Z80Zc/yHYczNg+RLo0CXsOHWOlZXCwrm4QcdrbpXUG40aNSIjI4OdO3cSqcSOTJHaQEUlERERkf2wnTuwce9gn7wLhf/zG2jnoEMX3DmX4XoNhJZtK+XFs0tKwbvlPpg3E7r3O/jBnbKhQxfs7X9hfQbhGjQ68NdhBmaVsq27P/kj7IUngq85qxc2YzI2bwb79Py07xwUlBJqVkEJwPU+BotGsemTcSoqVb5li6G4ENdNS9+kfsnOzmbixIka3C31jopKIiIiIv/DSoqxd14KZhaVFEPfY/EGHgepjSC1AaQ2wsVXzUBWF42BPoMOfZxzeN/7Mf4Dt+A//xe8H/1yn8KWFRVgOZ9gH78HW3NxQ0cGHVBHMNzbzLDRr2CjX4bsPng/vB0Xn4id/z34ejG2fAnExUF8Ii4hKdj1Ky7ukOcNg0tMDpbAzc7BvnO1umkqmS2YCZEIdO0ZdhSRahUbG0uHDh1YtWoVsbHa9VDqDxWVRERERHazkmL8J34NC7/ADTwu2MGtRZuwY+2Xa94ad/73sFf+hk38AHf8KcDuDqsxr2GTP4SiQmjXCdezPzZhTFBg6jsI7zvX4tIyKnwtm/RhsBvd4BG4y2/ERYOnkM7zIDMLl5lVJV9jVXE9B2Bzp8OGNdC8ddhx6hSbPws6ZtXILjWRqta+fXvWrl2LmalgLfWGikoiIiIigJWW4P91d0Hpipvwhp4UdqRDcsNPw+Z+jr36DNa5G/blF9g7L0FRYTDr6MQz9izxsq252MfvYp+8h7/uHrzbH97vIPBvs4J87M0XoFM27ns/rhMvlFz3vhhBAcSpqFRpbFserF6OO++KsKOIhMI5R79+/fjss8+Ii4urEz8vRQ5Fu7+JiIhIvbenoLRgdq0pKEHQKeR972aIxuDf92Pslb9Du054v3oM79pb95oZ5Bql451/Jd6Pfgmb1+P/5QGspPiQ17D3XoX8nXgXfb/OvEBy6U2geeugq0YqjX05G0DzlKReS0xMZNCgQRQXF2uXSakXVFQSERGRes3WLMd/9C6YP6tWFZT+yzVKx7vq5qCYdOPdeD+5D9fywEv2XJceeNfeCl8vxv/bo1h5+QGPtU3rsPGjg2VvbTtWRfzQuG59Ycl8rPjQhTWpGJv9GTRMg1btwo4iEqrExEQGDhxIUVGRCktS56moJCIiIvWSFRfhv/Yc/gO3wOYNuOtuwxs2KuxYR8T1PobIHb/F9T6mQt1Ert8Q3MXfhzmfY/98HCsr2+9x/mvPQTQGd+7llR05dK57XygrhSXzwo5SJ1j+Tpg3M1h2WQk7DYrUdsnJyRxzzDEqLEmdp5lKIiIiUm/4O7ZjM6cEs4fmTIftebhho3DnX1mh+UJ1iXfiGfi7dmKjX8a2bsH7we24pOQ9n7eFc+CLabjzrsA1aBRi0irSuRvExgZzlXr0DztNrWczpkB5GW7QCWFHEakxkpOTGTx4MGPGjCExUcPrpW5SUUlERESqhZnBqq8hdyM0bQlNWuBiYqr+uls2YrNysNk5bF62CMwgPgG69MA7+Txcp+wqz1BTeWddgp/eGHvhr/i/+TneTXfDtjxsyjhs5lRIb4IbeVbYMauEi4mFLj3r9FwlKyvFZk/Dde2JS0mt2mt9NiHYSa91hyq9jkhtk5qaysCBA/n8889VWJI6SUUlERERqRJmBtvzYNXX2LyZ2JzPYeuWbw7wvKCwdNJZuGEnV9oQaCsqhKVfYgvnYgu/gNXLg0+06UDSRVdT2K4LtOuEi0Qq5Xq1nTdkJNakBf5ff43/qxuDoltCEm7ICNxJZwfFlzrKdeuLzZuBbVqPa9I87DiVyhbNxX/paVi/GmuUgfeD23Adu1b4sfbFNOiYheveF5dw8BfCtmUjLP0Sd85ldWaYu0hlSk1NpX///syYMYOEhATdJ1KnqKgkIiIilcJ8H1Yuw+bPxJbMhzXLYdfO4JOxsZDdB3f2pbiWbbGN64IXu4vmYi/8FZs+Ge+Km3CNm1X8eqUlsGguNnc6tmk97NoBO3fAjq1QXg7RaPCi+IKrcH2PxTVuRnJGBkVbthz65PWM65SNd/fvsXHvBAW3vsfiYuPCjlXlXI++2CtgC2bhmpwedpxKYVs2Ym/9C5v2KWQ0xX33h9gHb+A/emdwL4w484AvaG35Evw3X4CFc8B5MH40Fo1C116UXPp9aNxi/4+b9ikA7pjjq+zrEqntGjZsyKBBg5gxYwaRSISIfrEhdYSzWj41bN26dWFHkKOUkZHBFj3BFzlsunekprCyUuyNfwbLX3ZuB+egdYdgt7BW7XAt2wWFirh9ixRmhk36AHvtOfB93JkX4044DRefsP9r+eUwbyb+1PGwYDYUF0FcArRoDSkNcMmp0Cgd17k7ZGbtUxjRfSPfVn7XddC8NZEf/TLsKEfMSkuxL6Zhkz+ChV9AJII75XzcqRfgYuOw/F34z/0J5nwO3fvijToXuvbEORd0FC6ai//R2zBvBiSn4k6/EDfs5KDLcHYONn0SrrgId/sjuJZt9762Gf49N0FyCpHbHg7pOyBSc337352ysjJmzZpFQUEBsbF1txNUar8LLrigQsepqCSh0xN8kSOje0dqAisqwH/yEfhyNq7fEOh9DK5bH1xKg8M7T95m/BefgrnTISkFd+LpuOFnQEIi5O+EnduwLz7HJn0AeVugQSNcn0G4XgOhS88Kz2bSfSPf5r/0FDZlPN6fXqx1S/1sWy42YSw28YOgoJvWGDdkJG7oSFxa472PNcPGvYONeTXoIGzeGtdvCDY7B9auDIqyJ56BG3kmLn7v5W6Wtxkevg3fi+Dd9TtcasNvPrdqGf4Dt+AuuwHv+FOq5esWqU329++OmbFkyRJWr16tOUtSY6moJLWGnuCLHBndOxI227EV/8/3w5rluMtvxBt60tGfc9ki/Pf/A19MC5bfmL/3AVm98E44FXoOxEUPfxW/7hv5Nps7Hf8vD+Bdfweu3+Cw4xySlZXC4vlYzsfYjMng+9BzAN4Jp0J2b5x38CU1VlqCTZ+EffwerFwKrdrjRp6FGzjsoEW1Bls3kXf3DdCmA96tD+451n/1Gezj9/B+/3y920FRpCIO9u9Obm4uc+fOJRqNajmc1DgVLSppppKIiIgcNsvbjP+7u2F7Ht6Nd+N6DqiU87qOXYnceDe2blUwpyUmJliOk5wKbTrgmux/povIEcvuA81a4b/xT7xeA3DRqt+R8HCZ78O8mdj0idjcGVCYD/EJwVLRE884rCHjLiYWN3gEduyJsHMbpDSs0NDgmE7ZeFf/BP/p3+L/5QFcw3Rs6xb4ejH06K+CksgRSE9PZ+jQocyZM4cdO3YQHx8fdiSRw6aikoiIiBwWKy/H//vvYMd2vFsfwnXoUunXcC3a4M69vNLPK/JtLhrF+87V+I/dj00Ygxt5dqWe38rKYPG8YL5Yg0aH91jfh1lT8d97FdasgOQUXN9BuD7HQlavoxqm7pyD1MPL4/oPxeVuxt55EUtKhbQMXK+BuFPOP+IcIvVdTEwM/fv3Z/78+eTm5hJTweXcIjWFikoiIiJyWOy9f8PShbhrbqmSgpJIteveD7L7YKNfwQYNDzrjjpKVl2OfTcDefQW2bIRIFDdgaLD7WrtOh3784nnBnLH1q6FZS9zVt+AGHocLeYmMd/K52KhztCW6SCXLzs4mJycH3/fxPC/sOCIVpqKSiIiIVJgtWYC9+ypu0Al4g4aHHUekUjjngm6l+27G3nkZd+kP9nuclZcHxx+ksGMlxdi0T7H334BN66BNR9y1l8HyJdjkccEuid364F39E9x+OoWspDjYTXH8aGjcDPf9n+H6DznkrKTqpIKSSOXzPI8+ffowdepUDe+WWkVFJREREakQy9+F/8zvIaMJ7tLrw44jUqlcy7a440Zhn47Fhp+Ga956z+fM97HJH2Fv/hNKSoL5Xm0zoXX7YKfDpBSIi8dmTMY+fR927YBW7fFuuCvYEdE5OOZ47OzvYpM+wN56Ef+BW4Lh4B277rkGi+fhv/QUbFiLG3467vwrcXGasSJSXyQmJpKdnc3ChQtJSEgIO45IhaioJCIiIhViLz0F27fi3f4ILkG/RZW6x539XezzifiP3oXrOQDXox8kN8B//TlY8RV0ysa16YitXIpN+gBKSthrG2Xngp3YRp4FXXrs09HjEhJxo87FuvbCf+rh4DpnXgw7t2Mzp8C2PGiUgXfL/bjs3tX6tYtIzdCiRQtyc3PJy8vTfCWpFVRUEhERkUOyL2djn0/EnXkJrn3nsOOIVAmX0gDvpl9gn4zBZuVgU8YFn2iQhrv21mCm0e5CkZWXQ+6moCspfyeWvwvXoUuFdmJzbTrg3f0H/Gf/iL31L4jGQPd+wcylXgPVnSRSz2VlZTFp0qSwY4hUiIpKIiIiclBWWor/0t+C+S6napcnqdtc5+64zt2DotHXi7ENa4Jdz77VneciEWjSPPgDHO6UIZeUjHfj3bByKTRrpe4/EdkjGo2SmZnJV199RXy8isxSs2msvIiIiByUjXsbNq7Fu+QHuJjYsOOIVAsXieA6ZeMNG1VlBR/nebj2nVVQEpF9tGrVivj4eMzs0AeLhEhFJRERkQOwsjJs+1ZszQrsqy+xzRv27P5UX1juZuzdf0OfQcF8GREREalyzjm6detGYWFh2FFEDkrL30REpN6y/F2waC62fjWsX4NtXAuF+VBcBEVFULyfJ3KeB+lNcN364M76Li4ltfqDVyP/1WcAw7vo2rCjiIiI1CsNGjSgcePG7Nixg0gkEnYckf1SUUlEROod25aHjXsbm/D+N4Wj9CbQtCWuaUuIj4e4eIhPhJQGQeEoPgHblgebN2Ab1mITP8A+n4Q79zLccSfjvLr3ZM8Wz4NZU3HnXIZLbxJ2HBERkXrnv0O7ExISwo4isl8qKomISL1hRQXYm//CJn4A5eW4AcNwJ54OrdpVaLel/x3Ea2tX4b/8NPbiU9ikj/B+9Etcw7SqC1/NzAz/nZeCXa9GnRN2HBERkXopNjaWnj17MmfOHBITNX9Nah4VlUREpF6wpV/iP/NHyN2MGzoSd8p5uCYtjvh8rmUbvFsfxGZMxp7/C/7jD+L97CFcfB35TeKiubBkAe7i6zScW0REJESNGzembdu2rFmzhri4uLDjiOxFg7pFRKROs7Iy/Df/hf/buwDwbvs13hU3HVVB6b+cc3gDhuF9/+ew6mv8v/8O82v/IG8zwx/9MjRMxx03Kuw4IiIi9V5mZibJycmU17MNQ6TmU1FJRETqLMvfif+ne7Axr+IGD8f71Z9xmdmVfh3XawDukutg7nTslb/X/u1/F82Fr77EnXaBupRERERqAOccffr0oby8vPY/z5A6pdqWv33xxRc899xz+L7PiBEjOOecveczTJgwgRdeeIG0tGAexSmnnMKIESOqK56IiNQxtmEt/l8egLxNuGtuwRs0vEqv5w0/DX/LRuzDN6F5a9zw06v0elUlmKW0u0tp6ElhxxEREZHdotEoAwYMICcnR/OVpMaolqKS7/s888wz/OIXvyA9PZ0777yT/v3706pVq72OGzx4MNdcc011RBIRkTrMFs7Bf+phiETxbn2wSrqT9sedfyW2fjX2+j+w7v1wjZtVy3Ur1cI5sPRL3KXXq0tJRESkhklKSqJfv37MmjVLO8JJjVAty9+WLl1Ks2bNaNq0KdFolMGDBzN9+vTquLSIiNQztnAO/mP3Q8N0vLt+V20FJQDneXiX/RCch/+vJ2tde7qZ4b/9IjTKUJeSiIhIDdWoUSO6d+9OYWFh2FFEqqeolJeXR3p6+p7309PTycvL2+e4adOm8bOf/Yzf//73bNmypTqiiYhIHWJLF+I//iA0bYF3229wGU2rPYNLa4w773L4cjY27dNqv/5RmfM5fL0Yd+bFuJiYsNOIiIjIATRt2pROnTqpsCShq5blb/v7Ta1zbq/3+/Xrx5AhQ4iJieHDDz/kiSee4J577tnncePGjWPcuHEAPPzww2RkZFRNaKk20WhUf48iR0D3zt5Kly9h618eIJLemEYPPE6kUfqhH1RF7PzL2TpzCmWvPUvacSPxUhuGlqWirLyc3HdeItKiDelnfQcXqbaxi9VK943IkdG9I3JkqvLeycjIIDY2lnXr1hEXF1cl1xA5lGp5xpienk5ubu6e93Nzc2nUqNFex6SkpOx5e+TIkbz44ov7PdfIkSMZOXLknvfV0VT7ZWRk6O9R5Ajo3vmGbVyH/8jtEB+P3XwvW8sNQv7e2CU/wB68hS1PPYp39S2hZqkIP+cTbPVy3HW3kbt1W9hxqozuG5Ejo3tH5MhU9b3TtGlTVq1aRX5+PpFIpMquI3Ig1bL8rWPHjqxfv55NmzZRVlbG1KlT6d+//17HbN26dc/bM2bM2GeIt4iIyP5YYQH+Ew+B+Xi3PIBLbxJ2JABcq3a4k8/Hcj7BFs8LO85BWVkp9vaL0KYjrt/gsOOIiIhIBTnn6NOnD+Xl5bVulqPUDdXSqRSJRLj66qt56KGH8H2f4cOH07p1a/7973/TsWNH+vfvz9ixY5kxYwaRSITk5GRuuOGG6ogmIiK1mPk+/jN/gI1r8W65H9esZdiR9uJOuxCbNgH/pafxfvknXLRmLimziR9A7ia8y27AedXy+yYRERGpJDExMfTv359p06ZpRzipdtX27LZv37707dt3r49ddNFFe96+9NJLufTSS6srjoiI1AE2+hWY8znu4u/juvYMO84+XFwc3sXX4j/xa+yT93AnnR12pH1YwS7svVehc3fo1ifsOCIiInIEkpOT6dKlC0uWLCE+Pj7sOFKP6NeRIiJSK9msHOzdV3CDR+BOPCPsOAfW6xjo3g975yVs2747n4bJzPCffxzyd+JdeNU+m2iIiIhI7dGqVSuSk5PxfT/sKFKPqKgkIiK1juVtxv/HY9C+M+6yH9boYohzDu+S70NZKfb6c2HH2YtN/ABmTcWdcxmuXaew44iIiMhR6tmzJ8XFxWHHkHpERSUREalVzPeDgpJfjnftrbiY2LAjHZJr0gJ38nnYtE+xxfPDjgOArVmB/fv/oFsf3Khzw44jIiIilSA+Pp6OHTuqsCTVRkUlERGpVeyTMbBwDu47V+OaNA87ToW5Uy+EjKb4zz+GFRWGmsWKi/D/9igkJuFdfYuGc4uIiNQhbdu2JT4+XsvgpFroWaSIiNQatn4N9p9/QI/+uGEnhx3nsLi4OLyrboYtG4OvISS2LRf/sfthwxq8a36KS20YWhYRERGpfM45evXqRWFhuL/EkvpBRSUREakVrKwM/5k/QFwc3hU31eg5SgfiOnfHnXQ2NmEsNn9WtV/fm/ggQwAAIABJREFU5s3Av+9mWPEV7qqf4LJ6VXsGERERqXqJiYlkZGSoW0mqnIpKIiJSK9jHo2HlUrzv/hDXMC3sOEfMnXMZNG8dLIPL31Ut17TNG/BfejroUGqYhveLP+IdO7xari0iIiLh6NKlC0VFRWHHkDouGnYAERGRQ7G8Ldg7L0PPAdBvSNhxjoqLicW75hb83/wce/FJ+P7PqqTrykpLsJlTsckfweJ54Bxu+Gm4C6+uFcPNRURE5OgkJiaSlpZGQUEBnuYnShVRUUlERGo8/9X/A9/Hu/j7tXLZ27e5tpm4My/B3voXZDTFnXdFpZ3bCguwT8di496B7VuhcTPcOZfhjh2OS2tcadcRERGRmq9Lly7k5OSQmJgYdhSpo1RUEhGRGs3mz4SZU4PCSONmYcepNO60C2HrFmzs6/gJSXinnn9U57OiQuyDN7Hxo6EwH7J64V39E+jaS7u7iYiI1FNJSUk0bNiQoqIidStJlVBRSUREaiwrLcF/6Wlo1hI36tyw41Qq5xxc+gMoLMDeeB4/MQnv+FMO+zxmhk37NNhRblse9D0W79QLcO06VXpmERERqX2ysrKYOnUqSUlJYUeROkhFJRERqbHs/Tdg8wa8nz6Ai4kJO06lc14ErvpJsGTtxSfx16zAjTqnQh1ZVlyEzZ2BjX8Hli2Ctpl4P7gdl5lVDclFRESktkhKStozWykSiYQdR+oYFZVERKRGsq252Puv4/oPxWX1CjtOlXHRKN71t2P//j9s0ofYp+/j+g/BHXM8JKVAQhLExcGuHbB9K7Y1FxbNxeZNh5ISaJiGu+Im3JCRWuYmIiIi+9W9e3cmT55MQkJC2FGkjlFRSUREaiR78wXwDXf+lWFHqXIuNg53+Y3YmRdj40ZjE9/Hpk868ANSGuAGj8D1HwqdsoOOJxEREZEDiIuLo127dqxevZrYWO0CK5VHRSUREalxbOVSLOdj3Cnn4zKahh2n2riG6bgLvoed/h1YtyqYt1SYD8VFuORUaJAGDRpBw0YqJImIiMhh6dChA+vWrQs7htQxKiqJiEiNYmb4rz4bdOOcekHYcULhEhKhY9fg7ZCziIiISN3gnCM7O5tZs2ZpaLdUGg1fEBGRmuWLabBkPu6sS3GJesIjIiIiUlnS09PJyMigvLw87ChSR6ioJCIiNYaVleK//hw0b40bNirsOCIiIiJ1Tvfu3SkvL8f3/bCjSB2gopKIiNQYNnU8bFqPd8H3cNryVkRERKTSxcTEMHDgQEpKSsKOInWAikoiIlIjWGkp9t6rwSyhHv3DjiMiIiJSZyUmJtK/f38KCwvDjiK1nIpKIiJSI9jkDyFvC95Zl+KcxlOLiIiIVKXU1FR69uypwpIcFe3+JiJSTWzzBmzs69gX06C8HDDAQdceeCedDR2z6m0xxUqKsfdeg87dIKtX2HFERERE6oXGjRvTqVMnli5dSnx8fNhxpBZSUakOML8ctmyEtauwLRthex5s34bt3AalpVBeFryA9TyIjYPYOFx8AjTKgPQmuIwm0KINpDWuty9oRaqSbd6AvfdvLOcT8CK4foMhMQmcB6Ul2Myp+LNyoH1nvNMuxPU+JuzI1c4+fR+25+F9/2f6OSQiIiJSjdq0acOuXbvYtGkTsbGxYceRWkZFpVrEfB/yNgfFo3WrYN0qbN1KWL8GSv9nyFo0Cg3SIKUBxMYGhaRIBHyDkmIo2IUVFsDMqVBehv33cSkNoH1nXIcuuB79oXV7vbgTOQpmhk36EHvl7wC44afjTjkP1zB97+Muuhab+jE27m38Jx7CDRuFu/j7uNi4MGJXOysuwsa+Dlm9cF26hx1HREREpN7JysqioKCA/Px8YmJiwo4jtYiKSjWMlZbC1s2QuxnL3QS5myF3I7Z+DaxfDcVF3xzcMB1atsF16QEt2uBatIGmLSAxuULFIPN92LEVtmzCVi+H5UuwFV9hc6djb/0LGmXgevbHDRgGnbrhPI3gEqkoK8jH/vVXbPokyO6Nd9XN+xST/svFxeOGn4YddzL2zkvYmNew5V/h/eA2XLOW1Zy8+tmEMbBzO95Zl4YdRURERKRecs7Rp08fcnJy8H0fT6/9pIJUVKpmVlgAu4tFlrc5eDvvf97evhXMvnmAc0HxqFlL3NCToEVrXIu2wX8Tk48qi/O84NwN03GZWTD8tCDjjq3YvJnYnM+xzyYEy1IymuIGj8AdOxyX0fSoritS19nyr/D//ijkbsKddwXu5PMqVJR1kQju3MuxzCz8Z/6I/9BP8X54By67TzWkDoeVlmAfvR10KWVmhR1HREREpN6KRCIMGDCAzz77DDMjEomEHUlqAWf2vxWM2mfdunVhRzggy92MLf0SVn8ddAKtXg47t+99UCQKaRnBPKP0JpDeGNKb4tIbQ3oTaJSOi4bXfmjFxdjsqdiU8bBobvDBrj1xQ0bg+gzGxR398pyMjAy2bNly1OcRCZuZYR+9jb3xT2jQKJgPdISFEsvdjP/4A7BpHd6P793vsrC6cO/4E8ZiLz6J99MHcBrQLdWgLtw3ImHQvSNyZGrjvVNSUkJOTg6e56mwVI9dcMEFFTpORaVKZLt2YPNnwpdzsCXzg84jCGYctWiLa90OmrUKhmOn7S4apTasNcvKLHdTMPdl6vhgMHh8Am7AMNyQkdChyxHPX6qNP2hFvs127sB/7k8wbwb0HoT3vR/hklKO8pzb8R+9C/I2491yP65j170+X9vvHSsvx//F9ZDSAO/ORzXDTapFbb9vRMKie0fkyNTWe6ekpITPPvsM55wKS/VURYtKWv52FMwM1q7E5s3A5k6HZYvBfEhOCWYQjTwL17lbUFCK1v5vtUtvgjvzYuz078BXC7Ap47Bpn2KTPoRmrb5ZHtcwLeyoItXGfB+bOj7oTirMx11yXTCQuxIKJC6lAd5PH8B/9E78P9+Ld+uDuLaZlZC6ZrAZk2HLRryLrlFBSURERKQGiY2NZdCgQXz++eeUlZURrQOvZ6VqqFPpMJlfDovnY7NygkJS3ubgE20zcT3643oOgLYda0330dGyogJs+uSge2npQvA86NYXb8hI6DWgQkv3amv1XsRWfIX/0tOwfAl07Ip32Q9xrdpX/nVyN+M/eieUFOPd/ftgqSy1+94xM/z7fgy+j3fvX+rNz0wJX22+b0TCpHtH5MjU9nunrKyMWbNmUVBQQGxsbNhxpBqpU6mS2ZrlWM4E7POJsC0XYuMguzfujItwPfodcFenus7FJ+KGjYJho7ANa4KOjZxP8J96GJJTcMecgBsyEte68l9oi4TBzGDRXPyP3g6WuqU2xF19C27QCVXWbePSG+P95F78X/8c//EH8W5/BBefUCXXqjZzZ8DalcH3TgUlERERkRopGo0yYMAA5s6dy9atW1VYkn2oqHQQVlyETZ+ETfwg6ESIRKB7P9x3rsH1GoCLPfoh1XWJa9YKd96V2DmXwYIvguVxn47Fxo8OOrlGnInrPxQXE97gcZEjZQW7sBmTsU/GwJoVkNIAd+bFuJFn4xKTqvz6rlkrvOt+jv/Y/fjP/hHv+juq/JpVxczwx74WzJcbMCzsOCIiIiJyEM45evXqxYIFC9iyZQsxej0n/0NFpW8xM/h6cdBxM30SFBZA89a4i64Jum5SGoQdscZzXgR69MP16BcML582EZswBnv2j9jrz+GOPwU3/AxcSmrYUUUOyvxy+PKLYED97M+grBRatsVd+SPcMcfjYqr3NzWue1/chVdhrz6DjX4FrvlxtV6/0iyYBcsW4b57fZ2YNyciIiJSH2RlZTFp0qSwY0gNo2fzu9m23GB529TxsGENxMbi+g7BHXcyZGZpiOwRcsmpuBFnYMNPg4Vz8MePxka/gn34VlBcOukcyMgIO6bIXmzHtt2ddu8HuzgmpeCGnYQ7dgS0ywz154EbeVawQcC7r1CU3QM69Qgty5Ew38d/8wXIaIobelLYcURERESkgjzPo3v37syePZvExMSw40gNUa+LSlZcDPOm408ZDwtmBzu3ZWbjrrgpWKaVoBulsjjPg259iHTrg61dhY19DfvoHezj99h5yrnYiWeqC0xCZ2tXYh+8iU2fCGVl0KUH7vzv4XofU2OWbTrn4Ls/xNavZsdfHsLd+Ttc81Zhx6owmzkVVn2Nu+aWCg3yFxEREZGaIz09nYyMDHbu3EkkEgk7jtQA9W73N8vfic2bgc3KCZZglJRAowzcscNxg0fgmraooqTybbZpHTbmdSznY4iNw518bjCfprYPIJZaxczgqwX4778RDN6OjcMNGYE74TRcizZhxzsgy9uCPfRTLCkF767f1Yr7xsrL8e+5CaJRvF/9KVgqK1LNavsuPCJh0b0jcmTq4r1TUlLC5MmTiY+PDzuKVKGK7v5W54tKVlwMS7/EFs7BFs2FVcvADBqm4XoPwvU9Frp014ubEDUs3EXuc4/B7M+gQSPceVcGRT4tOZQqZH45zJ6G/8EbwSD+3Us13Qmn4ZJrx7yv1PUr2XrPzbh+g3HX/bzG3zP+pA+xfz6Od+PduN7HhB1H6qm6+ORepDro3hE5MnX13lm5ciVff/01cXHavKquqmhRqc4tf7OyMljxFbZoDrZwLny9KFjGEolCh864My7Gde8L7TppG+saItq6HZEb7sKWLcL/9/9hz/0Jm/QB3iU/wLXpEHY8qWOstBTL+Rj74E3YtA4aNwsGRh87AlfL/lGM7dEPd97l2H+eh/adcaPOCTvSAVlpSTBcvGNX6DUw7DgiIiIichTatGnDypUrw44hNUCtLyqZGaxbjS38IuhEWjwPigrBOWjdIdjGvmtP6NQNF6f2vJrMdeyKd8dvg5333vgn/oM/DTpHzrm81r3Yl5rHiouwiR9gH74J2/KgbSbeD26DvsfW6k5Fd/J52NeLsf/8A2ubievSPexI+2XvvwFbt+Bdc0uN76gSERERkYNzztGmTRtWrFhBbGz17ogsNUutLyr5P/8ebN8avNOkebDNd1avYMBuLVnCIt9wnocbehLW51jsrRewce9gc2fgXXUzLjMr7HhSC1n+LuyTd7Hxo2HXTujSA++qmyGrd50objjn8K76Cf5Dt+I//QjeL/+Ea5Qedqy92LJF2Luv4AYej+tSu3arExEREZH9a926NcuXLw87hoSs1heVXJcekNULl9ULl94k7DhSSVxSMu67P8T6DsZ//i/4v70Dd9LZQddSDdmFS2o227QOm/ghNmEsFBdCzwF4p15QJ4uTLiER74d34v/mZ0Fh6WcP1Zid1ayoAP+ZPwQbInz3+rDjiIiIiEgliUQiNGvWjM2bNxON1vrSghyhWv83733/Z2FHkCrksnrh3fsY9vo/sA/fwr6cg3fdz3DNW4cdTWogy92Mzc7BPp8YDN92Hm7AUNyp5+NatQ87XpVyLdvgrvwR9rdHsdeew11yXdiRALCX/w5bNuH9/Ne4xKSw44iIiIhIJerYsSPr1q1TUake09+81HguPhF32Q1YjwH4//gz/oO34C68Bnf8KXVi+ZIcGSsthVXLgnlCyxbCssWwLTf4ZJsOuAuuwg0YhkvLCDdoNfIGDMP/egk27m38Zi3xhp8eah5/+mRs6njcGRfhOmWHmkVEREREKl9sbCzp6ens2rULTxth1UsqKkmt4XoNwLv3L/jP/gl78Uls4Ry8K3+k7od6wrblwdeLsGX/3969h/dZFvbjfz9JmlPThLRJ20DSQ9qmR2Bgpw7lDOKUiaBffh6Y46c7IuMr2/WdTJlzu9Tfdm1M2cSJm8MxxbmvYzp1m4hMERDKocjkIOfzOJRyKm3SJnl+f8SxoSJNm+TJJ3m9ros/mnye53k/n3CnzTv3fT8/LJHuuysZ3jX2yQULUwysT/rXpFh34KyeyVa8+dSUj/9nys9/KqOtbal7xeGV5ChvujblZ84deyrd8W+pJAMAAJNv5cqVufrqq9Pa2lp1FCqgVKKmFB2dqfvfv5/yG19OefHfZvSBu1P3a7+TYunKqqMxwcod25Pbbkr5/RtS3rI52fLo2Cca5iRLV6Q46vgUK1aPFUn7zK827DRS1Nen7lf/T0bP/WDKCz6Wcu68FBsOntIMo1d8I+XfnZf0Lk/d6e9PUV+7T9cDAOCna2trS3t7e3bt2mUlySykVKLmFHV1KY47MeWKNRn91J9k9I9+J8XJ70pxxOt8E6tx5Y7t/70n0m03JSMjSVNLsvaAsRKpf3WyZIXN2l9C0diUunefndE/fV9G//L/S93//uDYTK5JVpZlyq/9Q8ovfy5Zd1DqfuO9KZr9xgoAYKZbs2ZNNm3aZLbSLKRUomYVK9em7gMfG1sOd9H5yQ++n7zjdMvhakw5Oprc+r2MfufryfeuHVvStmBhimNOSLH/xmTF6mnzJLNaUrTOTd17PpjRP/7djP7Z2SlOeHuK405KMQlr3cuyTL63KaNf/UJy350pXnlkil863dcNAGCWaG9vz/z58/Pcc8+l3iz1WUWpRE0r2tpTd/rZKb/xpZQXX5jy/rtS92vvTbF0RdXReAnlM0+l/M4lKb9zSfLEY0lb+9jm6z97aNK/2qyzCVC0d6bu/X+a8sLzxsbHrd9L3Tvfk2KfBXt97rIsky2PprztppT//rXkgXuS7sUp3nF6ilcf6+sHADDLrFu3LldeeWVaWlqqjsIUUipR88aWw500thzu/D/J6B/9nxQn/3KKI37eD7bTUPngvSkv/XLKa76dDA8nq/dP8aZfSvEzr7SsbRIUrW3Jr/1OcsU3Uv79pzL6gdNTHHJUikNfk2K/pbt9nvK5bckDd6e8/+7kvjtT3nFL8uSWsU8u2i/F//ueFK843P5JAACzVHNzc3p6evL4449njn/XzxpKJWaMYuW61H3g3Iz+zUdTXvTJ5PYfLodrsa53Oijvui2j//z55JbNSWNTile/ZmyfpJ7eqqPNeEVRpDj0NSlXrkv5zxel/Pa/pvzmV8ZmhA1sGJth1L04ad8nGRoc+2/7cykfvn+sRHrg7rHZZP9lnwUpVq1LVq0fO76nd1KW1QEAUFsGBgbyyCOPKJVmEaUSM0oxrz11v/l7Kb9+ccovfXZsOdyv/o7lcBUq77szo1/6XPL965N5HSlO+qUUh70mxdx5VUebdYqe3hS/9jspn30m5dX/nvKqy1J+48vJyHDKn3hAkSzad2yD9CN+PkVff7KkP8W8jqmODgBADWhoaMjSpUvzwAMPpLGxseo4TAGlEjNOUVeX4uffnHLF2oz+1Z9m9CO/neK4E1Mc/5YUjU1Vx5s1ygfvyeiXL0puvCaZO2+sTDrq9SmamquONusV89pTHHtCcuwJKUdHkq1bkscfSbnt2RTNzWNP3GtuSRb2pGi2Jh4AgN3X39+fRx55JKOjo6kzm33GUyoxYxUD61P3wT9P+X8vSPmv/5jy+qtS947TU6zev+poM1r58P0p//nzKa+/MmmZm+KEt6U4+g2WIU5TRV190rUo6VoUO5ABALC3iqLIQQcdlO9+97s27Z4FlErMaMXceSlOPSPlKw7P6N+dl9E/fX+Kl70qxUnvSLGwp+p4M0r56MMpv/L5lJsuTxqbU7zu5BSveWOKuW1VRwMAAKZQa2trVq9endtvvz3NzVYqzGRKJWaFYu2Bqfv9v0j59X9M+fV/SnnjNSmOfH2K1/+vFG3tVceraeUjD6b8t39M+d1/Txoaxoqk496UYp73FQAAZqve3t5s2bIlzzzzTBoaVA8zla8ss0bR1JTiDW9LedhxKb98Ucpv/nPK71yS4ojXpjj2jSk6OquOWDPKskxuvzmjl/xTctO1ScOcsZLu59/sfQQAAJIkGzZsyBVXXFF1DCaRUolZp9hnQYpf+s2Ux5yQ8l/+b8pLvpzym19N8epjUhz9CykWe8T9iymffjLlNd9KedVlyUP3JW3tKX7hLSmOeF2K9n2qjgcAAEwjDQ0N2X///bN58+a0ttpjdSZSKjFrFfstSfErv53yhLem/LeLU17xjZTf+tdk3c+k7qjjk/1fNraJ8SxXPvFYyv+4PuX3NiW3bE5GR5PlAyl+8bQUrzzSE/UAAIAXtWDBgixcuDBPPvlk5syZU3UcJphSiVmvWLhvinecnvKNb095+SUpv/2vGf34h8aehnXE68ZmMM2dV3XMKVM+81Ryxy0p77g55a3fSx6+f+wTXYtSHHdiip87OkWP2VwAAMDuWbdunWVwM5RSCX6oaO9Mcfz/k/K1b0puvDqjl3015RcvSPnPn0vx8sNTvOqYZMWaFMXMevB6+ewzye3/kfK2m1LedlPyyENjn2hsTFasTfGqY1LsvzFZvN+Mu3cAAGDyNTQ0ZP369bnpppvS0tJSdRwmkFIJfkTR0JBsfHXqN7465QP3pPz3r6W85tspr/hGsnDfFIccleLlh6XoXlx11D1Sbn8uuePm/y6RHrx37BNNLcnA+hSvPjbFynXJ0hUpGkxPBQAA9l53d3e6urryzDPPpL7eNiMzhVIJfoqib/nY0riT35ny+qtSXvXNlF/6bMovfTZZujLFy16V4mWHpFjYU3XUF1UODSZ33vrfJdJ9dyXlaDKnMVm5NsUbT0mx5oCx+/GoTwAAYJKsXbs23/nOd8xWmkH8BAm7oWhuHVv+9qpjUj7+SMobrhormS7+25QX/22ypD/FwYek2PjqFIv2rTRruWtXcvcPxkqkH9yU3H17MjKc1DeMbbD9+pPHSqT+1SlslAcAAEyRxsbGdHd35+mnnzZbaYZQKsE4Fd2LUxx3UnLcSWNPRrv+yrGC6b9mMC3cN8WGg1OsPyhZvX+KpuZJzVMO70ruvTPlD/4j5Q/+I7nz1mTXzqSoG1vCduwJYyXSyrWTngUAAOCnGRgYyBVXXJHW1taqozABlEqwF4oFC1O85sTkNSemfOLxlDdenfLmzSmvuCTlZV9NGhqSVetTrP9hybTvkhR1dXt1zXLXruSe21Pe/v2Ut38/uevWZOfOsU/2Lktx+GvHSqRV61O0zp2AuwQAAJgYzc3N6erqyrZt21K3lz8bUT2lEkyQYkF3iqN/ITn6F1Lu2jm2GfbNm1N+/4axp8h98YKkpTVZtipF/+pkv2Upuhcl3YuT1rYfe7JauWtn8uzTydbHUz50f/Lw/SkfvCe5544fzkQqxs5x6HEpBtYnqzakmNde0d0DAADsnoGBgVx55ZWZO9cvwWudUgkmQTGnMVl3UIp1ByX/650ptz4+tkn23T9Iec/tKf/1i8noaMr/OqCxMWmYM7bvUX19smNHMrTjhSdtakn27Utx+M+nWL1+bCbS3HlTfWsAAAB7pbW1NZ2dnRkaGvqxX65TW5RKMAWK+d0pDjk6OeToJEk5NJQ8/p/JlkdSPv5o8tQTyfDw2Ibaw8NjM5ra2pN5HSk6FyT7Lknmd/uGCwAAzAgDAwO55pprzFaqcUolqEDR1JT0LhvbA6nqMAAAAFOsvb097e3tGRkZqToKe8GuWAAAAMCU6+vry+DgYNUx2AtKJQAAAGDKLV682BYfNU6pBAAAAEy5urq6dHd3WwJXw5RKAAAAQCX6+/szNDRUdQz2kFIJAAAAqERra2va2tqqjsEeUioBAAAAlent7TVbqUYplQAAAIDK9PT0VB2BPaRUAgAAACpTX1+fBQsWZHR0tOoojJNSCQAAAKjUypUrs2PHjqpjME5KJQAAAKBSra2t2WeffVKWZdVRGAelEgAAAFC5gYGBbN++veoYjINSCQAAAKhcR0dH2tvbq47BOCiVAAAAgGlhxYoV9laqIUolAAAAYFro6upKc3Nz1THYTUolAAAAYNpYvnx5BgcHq47BblAqAQAAANNGT09PGhsbPQmuBiiVAAAAgGmjKIoccMAB9laqAUolAAAAYFppb29PT09Pdu3aVXUUfgqlEgAAADDtrFmzxhK4aU6pBAAAAEw79fX12bBhQ7Zv3151FF6EUgkAAACYlrq6utLd3Z2RkZGqo/ATKJUAAACAaWvdunX2VpqmlEoAAADAtDVnzpysWrUqQ0NDVUfhRyiVAAAAgGmtr68vzc3NNu6eZpRKAAAAwLR34IEHZnBwsOoY/A9KJQAAAGDaa21tTW9vr/2VphGlEgAAAFATVq1albq6OsvgpgmlEgAAAFAT6urqctBBB1kGN00olQAAAICa0dbWlv7+fk+DmwaUSgAAAEBNWbZsWVpbWzMyMlJ1lFlNqQQAAADUlKIoctBBB2Xnzp1VR5nVlEoAAABAzWlsbMwBBxyQ7du3Vx1l1lIqAQAAADWpu7s7fX199leqiFIJAAAAqFkDAwNpaWmxv1IFlEoAAABAzSqKIgcffHB27dpVdZRZR6kEAAAA1LTGxsb8zM/8jP2VpphSCQAAAKh58+fPT0dHR8qyrDrKrKFUAgAAAGaENWvWZMeOHVXHmDWUSgAAAMCMMG/evOyzzz4ZHR2tOsqsoFQCAAAAZoy1a9earTRFlEoAAADAjDF37tx0dXWZrTQFlEoAAADAjLJ69eoMDg5WHWPGUyoBAAAAM0pra2vmz5/vSXCTTKkEAAAAzDgrVqywt9IkUyoBAAAAM05HR0daWlqqjjGjKZUAAACAGamvry9DQ0NVx5ixlEoAAADAjLTffvvZV2kSKZUAAACAGam+vj4LFy7MyMhI1VFmJKUSAAAAMGOtWLEig4ODVceYkZRKAAAAwIzV0tKSjo6OqmPMSEolAAAAYEbr7+/Pjh07qo4x4yiVAAAAgBmtq6srLS0tVceYcZRKAAAAwIy3evVqs5UmmFIJAAAAmPEWLFiQuXPnpizLqqPMGEolAAAAYFYYGBgwW2kCKZUAAACAWWH+/PmZN2+e2UoTRKkEAAAAzBpr1qwxW2mCKJUAAACAWaOjoyOdnZ0ZGRmpOkrNUyoBAAAAs8qGDRuyc+fOqmPUPKUSAAAAMKs0NTVl2bJliqW9pFSCgAy4AAAZS0lEQVQCAAAAZp3+/v7U1alF9oZ3DwAAAJh1iqLIhg0bsn379qqj1CylEgAAADArzZ8/P11dXTbt3kNKJQAAAGDWWrt2rb2V9pBSCQAAAJi1mpqa0tfXp1jaA0olAAAAYFZbsWJFiqKoOkbNUSoBAAAAs1p9fX36+/szODhYdZSaolQCAAAAZr3e3t40NTVVHaOmKJUAAACAWa8oiqxduzbbt2+vOkrNUCoBAAAAJJk/f37mzZtXdYyaoVQCAAAA+CF7K+0+pRIAAADAD3V1dWXOnDlVx6gJSiUAAACAHyqKIkuWLMnOnTurjjLtKZUAAAAA/oe+vr6qI9QEpRIAAADA/1BXV5eenp7s2rWr6ijTmlIJAAAA4Ef09/dneHi46hjTmlIJAAAA4EfMmTMnXV1dGR0drTrKtKVUAgAAAPgJli1blsHBwapjTFtKJQAAAICfoKOjI83NzVXHmLaUSgAAAAAvYtGiRfZWehFKJQAAAIAXsWTJkgwNDVUdY1pSKgEAAAC8iKampnR0dFQdY1pSKgEAAAD8FPvuu6/ZSj+BUgkAAADgp+jp6UlZllXHmHaUSgAAAAA/RX19febPn69Y+hFKJQAAAICXsHTp0gwODlYdY1pRKgEAAAC8hM7OzjQ2NlYdY1pRKgEAAADshr6+Pht2/w9KJQAAAIDd0NfXZ1+l/0GpBAAAALAb6uvrs3DhwoyMjFQdZVpQKgEAAADsphUrVlgC90NKJQAAAIDd1NLSko6ODsvgolQCAAAAGJf+/v4MDg5WHaNySiUAAACAcViwYEGampqqjlE5pRIAAADAOK1YsWLWz1ZqmKoL3XjjjbngggsyOjqao48+Om984xtf8Pldu3bl4x//eO6+++7Mmzcv73nPe7Jw4cKpigcAAACw23p6enLvvfdmdHQ0RVFUHacSUzJTaXR0NJ/+9Kfzvve9Lx/96Edz5ZVX5sEHH3zBay677LLMnTs3f/EXf5HXv/71+dznPjcV0QAAAAD2yPr167Njx46qY1RmSkqlO++8M4sXL86iRYvS0NCQQw45JNdee+0LXnPdddfliCOOSJK88pWvzPe//307qQMAAADTVnt7e7q6ujIyMlJ1lEpMyfK3rVu3ZsGCBc//ecGCBbnjjjte9DX19fVpbW3Ns88+m/b29he87tJLL82ll16aJPmjP/qjdHV1TXJ6JltDQ4OvI+wBYwfGz7iBPWPswJ4xdmaHQw89NJdddllaW1urjjLlpqRU+kkzjn50veHuvCZJjjnmmBxzzDHP/3nLli0TkJAqdXV1+TrCHjB2YPyMG9gzxg7sGWNn9mhvb88jjzySOXPmVB1lSk3J8rcFCxbkiSeeeP7PTzzxRDo7O1/0NSMjI9m+fXva2tqmIh4AAADAHlu5cmVGR0erjjHlpqRUWrFiRf7zP/8zjz32WIaHh3PVVVdl48aNL3jNy172snzrW99Kklx99dVZv379rN09HQAAAKgd9fX1Wb58eYaGhqqOMqWmpFSqr6/PO9/5znz4wx/OmWeemZ/7uZ9LX19fvvCFL+S6665Lkhx11FHZtm1bfvM3fzNf/epX8/a3v30qogEAAADstaVLl6a+vr7qGFOqKGv8EWsPP/xw1RHYS9YZw54xdmD8jBvYM8YO7BljZ/Z59NFHc/PNN6e5ubnqKHvlzW9+8269bkpmKgEAAADMdIsWLUpLS8tPfBjZTKRUAgAAAJgga9asyY4dO6qOMSWUSgAAAAATpLOzM52dnRkZGak6yqRTKgEAAABMoA0bNmTnzp1Vx5h0SiUAAACACdTU1JTly5dnaGio6iiTSqkEAAAAMMGWL1+eOXPmVB1jUimVAAAAACZYURRZv359tm/fXnWUSaNUAgAAAJgEnZ2d6e7unrGbdiuVAAAAACbJunXrsmvXrqpjTAqlEgAAAMAkmTNnTtauXZvBwcGqo0w4pRIAAADAJOrp6Ul7e/uMWwanVAIAAACYZAcccEB27txZdYwJpVQCAAAAmGSNjY0ZGBiYUcvglEoAAAAAU6Cvry/Nzc1Vx5gwSiUAAACAKbJixYoZM1tJqQQAAAAwRRYuXJg5c+ZUHWNCKJUAAAAApkhRFFm6dGmGhoaqjrLXlEoAAAAAU6i3tzdFUVQdY68plQAAAACmUF1dXXp7e7Nr166qo+wVpRIAAADAFFu2bFlGRkaqjrFXlEoAAAAAU6yhoSELFy6s6WJJqQQAAABQgRUrVmRwcLDqGHtMqQQAAABQgZaWlrS1tVUdY48plQAAAAAq0tPTk6Ghoapj7BGlEgAAAEBFent7Mzo6WnWMPaJUAgAAAKhIQ0ND9tlnn5RlWXWUcVMqAQAAAFRo2bJlNblht1IJAAAAoELz589PQ0ND1THGTakEAAAAUKGiKNLV1ZWRkZGqo4yLUgkAAACgYsuXL6+5JXBKJQAAAICKtba2pr29veoY46JUAgAAAJgG+vv7s2PHjqpj7DalEgAAAMA00NXVlaampqpj7DalEgAAAMA0UBRFlixZkqGhoaqj7BalEgAAAMA00dvbm6Ioqo6xW5RKAAAAANNEXV1d9t133+zatavqKC9JqQQAAAAwjSxfvjzDw8NVx3hJSiUAAACAaWTOnDnp7u7OyMhI1VF+KqUSAAAAwDSzZs2aab8ETqkEAAAAMM00NjZO+72VlEoAAAAA09DKlSszOjpadYwXpVQCAAAAmIYaGhqybNmy7Ny5s+ooP5FSCQAAAGCaWrp0aerqpmd9Mz1TAQAAAJC6urqsXLkyg4ODVUf5MUolAAAAgGmsp6cnjY2NVcf4MUolAAAAgGmsKIqsWrVq2s1WUioBAAAATHMLFy5MU1NT1TFeQKkEAAAAMM0VRTHt9lZSKgEAAADUgEWLFk2r2UpKJQAAAIAasXLlyuzYsaPqGEmUSgAAAAA1Y9GiRWlubq46RhKlEgAAAEBNWbp0aYaGhqqOoVQCAAAAqCX77rtviqKoOoZSCQAAAKCW1NXVZcGCBRkZGak2R6VXBwAAAGDc+vv7K18Cp1QCAAAAqDFz585NW1tbpRmUSgAAAAA1qLe3N4ODg5VdX6kEAAAAUIOq3rBbqQQAAABQg+rq6tLd3V3Zht1KJQAAAIAatXz58sqWwCmVAAAAAGrU3Llz09LSUsm1lUoAAAAANayqJXBKJQAAAIAatmTJkgwNDU35dZVKAAAAADWspaWlkiVwSiUAAACAGtfd3Z3h4eEpvaZSCQAAAKDG9fX1TfkSOKUSAAAAQI1raWnJ3Llzp/SaSiUAAACAGWCql8AplQAAAABmgKleAqdUAgAAAJgBmpub09bWNmXXUyoBAAAAzBA9PT1TNltJqQQAAAAwQ/T29mZ0dHRKrqVUAgAAAJghGhoaMn/+/JRlOenXUioBAAAAzCDLli3Ljh07Jv06SiUAAACAGaSzszNNTU2Tfh2lEgAAAMAMs3jx4uzatWtSr6FUAgAAAJhhli5dmuHh4Um9hlIJAAAAYIZpbGxMe3v7pF5DqQQAAAAwA032ht1KJQAAAIAZqLu7O83NzZN2fqUSAAAAwAy1cuXKDA4OTsq5lUoAAAAAM9TChQvT2Ng4KedWKgEAAADMUEVRZMWKFZOyt5JSCQAAAGAGW7x4cZqamib8vEolAAAAgBmsKIr09/dP+N5KSiUAAACAGa6npydz5syZ0HMqlQAAAABmuKIosnz58gmdraRUAgAAAJgF9ttvv9TX10/Y+ZRKAAAAALNAURRZunRpdu7cOSHnUyoBAAAAzBJLliyZsHMplQAAAABmibq6uvT19U3IbCWlEgAAAMAssmzZspRludfnUSoBAAAAzCL19fXp7e3Nrl279uo8SiUAAACAWaa/vz+jo6N7dQ6lEgAAAMAsU19fv9dPglMqAQAAAMxCy5YtS1EUe3y8UgkAAABgFqqrq0t/f3+Ghob27PgJzgMAAABAjejt7U1DQ8MeHatUAgAAAJiliqLIqlWrMjg4OO5jlUoAAAAAs9jixYvT3NycsizHdZxSCQAAAGCWW7t2bXbs2DGuY5RKAAAAALNcZ2dn9tlnn4yOju72MUolAAAAALJu3bpxPQlOqQQAAABAWltbs3jx4t1+vVIJAAAAgCTJwMDAbr9WqQQAAABAkmTOnDm7/VqlEgAAAADjplQCAAAAYNyUSgAAAACMm1IJAAAAgHFTKgEAAAAwbkolAAAAAMZNqQQAAADAuCmVAAAAABg3pRIAAAAA46ZUAgAAAGDclEoAAAAAjJtSCQAAAIBxUyoBAAAAMG5KJQAAAADGTakEAAAAwLgplQAAAAAYN6USAAAAAOOmVAIAAABg3JRKAAAAAIybUgkAAACAcVMqAQAAADBuSiUAAAAAxk2pBAAAAMC4KZUAAAAAGDelEgAAAADjplQCAAAAYNyUSgAAAACMm1IJAAAAgHFTKgEAAAAwbkolAAAAAMZNqQQAAADAuCmVAAAAABg3pRIAAAAA46ZUAgAAAGDclEoAAAAAjJtSCQAAAIBxK8qyLKsOAQAAAEBtMVNpD51//vlVR9gttZDzXe96V9URXlItvI9JbeSUceIYOxOjFjImtZGzFjLWwrhJauO9lHHi1ELOWhg7tfA+JrWRU8aJY+xMjFrImNRGzonOqFTaQy972cuqjrBbaiFna2tr1RFeUi28j0lt5JRx4hg7E6MWMia1kbMWMtbCuElq472UceLUQs5aGDu18D4mtZFTxolj7EyMWsiY1EbOic6oVNpDGzdurDrCbqmFnHPnzq06wkuqhfcxqY2cMk4cY2di1ELGpDZy1kLGWhg3SW28lzJOnFrIWQtjpxbex6Q2cso4cYydiVELGZPayDnRGZVKVO6YY46pOgLUJGMHxs+4gT1j7MCeMXaY6WzUDQAAAMC4makEAAAAwLgplQAAAAAYt4aqAzDzfOITn8gNN9yQjo6OnHPOOUmSe++9N3/1V3+VwcHBdHd354wzzkhra2uGh4fzqU99KnfddVfq6upy6qmnZv369UmSq666KhdffHFGR0dz8MEH55RTTqnytmDSbdmyJeedd16eeuqpFEWRY445Jq973euybdu2fPSjH83jjz+e7u7unHnmmWlra0tZlrnggguyefPmNDU15bTTTkt/f//z59u+fXvOPPPMvPzlL6+Jx9nCnpjIcfPZz342mzdvTpK86U1vyiGHHFLlrcGkGu/Yeeihh/KJT3wi99xzT97ylrfkDW94wwvONzo6mrPOOivz58/PWWedVdFdweSbyLHzL//yL/nmN7+Zsixz9NFH5/Wvf32FdwZ7pv6DH/zgB6sOwcwyd+7cHHnkkbn22mtz3HHHJUn++I//OKecckpOOeWU7Ny5MzfccEM2bNiQSy65JE8++WTOPvvsvOIVr8jHP/7xHH300dm2bVvOOeecfOhDH8ob3vCGXH755WlpacmiRYsqvjuYPENDQxkYGMhb3/rWHHbYYTn//POz//7759/+7d/S19eXM888M08++WRuuummHHDAAdm8eXNuvPHGfOQjH8ny5cvzN3/zNzn66KOfP99nP/vZtLe3p7GxMQcffHCFdwaTZ6LGzQ033JBNmzblD//wD3PEEUfk/PPPzyGHHJI5c+ZUfYswKcY7dsqyzMDAQNra2tLY2JjVq1e/4Hxf+9rXMjw8nOHh4bz61a+u6K5g8k3U2Ln//vvz+c9/Ph/5yEfy2te+Nv/wD/+QgYGBzJs3r+I7hPGx/I0Jt27durS1tb3gYw8//HDWrl2bJDnggANyzTXXJEkefPDBbNiwIUnS0dGRuXPn5u67786jjz6afffdN+3t7T92DMxUnZ2dz8+YaGlpyX777ZetW7fm2muvzeGHH54kOfzww3PttdcmSa677rocdthhKYoiAwMDee655/Lkk08mSe6+++48/fTTOfDAA6u5GZgiEzVuHnzwwaxbty719fVpbm7O0qVLc+ONN1Z2XzDZxjt2Ojo6snLlytTX1//YuZ544onccMMNL/jFBsxUEzV2HnrooaxatSpNTU2pr6/P2rVrs2nTpqm9GZgASiWmRF9fX6677rokydVXX50nnngiSbJs2bJcd911GRkZyWOPPZa77747W7ZsyeLFi/PQQw/lsccey8jISDZt2pQtW7ZUeQswpR577LHcc889WblyZZ5++ul0dnYmGfuHzDPPPJMk2bp1a7q6up4/ZsGCBdm6dWtGR0dz4YUXWjLKrLM34+a/SqShoaE888wzufnmm5//uwpmut0ZOz/NZz7zmZxyyikpimKyo8K0sjdjp6+vL7feemueffbZDA0NZfPmzf7eoSbZU4kp8Ru/8Ru54IIL8sUvfjEbN25MQ8PY/3pHHnlkHnzwwZx11lnp7u7O6tWrU19fn7a2tvzyL/9yPvaxj6UoiqxevTqPPvpoxXcBU2NwcDDnnHNOTj311LS2tr7o68qy/LGPFUWRSy65JAcddNALfnCGmW5vx82BBx6Yu+66K2effXba29szMDDwE2dkwEyzu2PnxVx//fXp6OhIf39/br755klICNPT3o6d3t7enHDCCfnQhz70/AzZujpzPqg9SiWmxH777Zezzz47ydhSuBtuuCFJUl9fn1NPPfX515199tnp6elJkmzcuDEbN25Mklx66aW+yTIrDA8P55xzzsmhhx6aV7ziFUnGpk0/+eST6ezszJNPPvn8stAFCxa8YAbfE088kc7Oztx+++259dZbc8kll2RwcDDDw8Npbm7O29/+9kruCSbbRIybJDnppJNy0kknJUnOPffcLF68eIrvBKbWeMbOi/nBD36Q6667Lps3b87OnTuzY8eO/Pmf/3nOOOOMqbgFqMREjJ0kOeqoo3LUUUclSS666KIsWLBgUnPDZPBTOlPi6aefTjL2ZJCLL744xx57bJKxje4GBweTJDfddFPq6+vT29v7gmO2bduWr3/9689/w4WZqizLfPKTn8x+++2X448//vmPb9y4Md/+9reTJN/+9rfzsz/7s89//PLLL09Zlrn99tvT2tqazs7OnHHGGfnLv/zLnHfeefnFX/zFHHbYYQolZqyJGjejo6N59tlnkyT33Xdf7r//fnuSMaONd+y8mLe97W355Cc/mfPOOy/vec97smHDBoUSM9pEjZ3kv3/e2bJlSzZt2pRXvepVkxMaJlFR/qR54LAXPvaxj+WWW27Js88+m46Ojpx88skZHBzM17/+9STJy1/+8rztbW9LURR57LHH8uEPfzh1dXWZP39+fv3Xfz3d3d3Pn+e+++5Lkrz5zW/2TZYZ77bbbssHPvCBLFmy5Pl9Kd761rdm1apV+ehHP5otW7akq6srv/Vbv/X8o9E//elP53vf+14aGxtz2mmnZcWKFS8457e+9a3cddddede73lXFLcGkm6hxs3Pnzrz3ve9NkrS2tuZXfuVXsmzZsgrvDCbXeMfOU089lbPOOis7duxIURRpbm7On/3Zn71g2c/NN9+cr3zlKznrrLOqui2YdBM5dj7wgQ/k2WefTUNDQ97xjndk//33r/juYPyUSgAAAACMm+VvAAAAAIybUgkAAACAcVMqAQAAADBuSiUAAAAAxk2pBAAAAMC4KZUAAAAAGLeGqgMAANSad7/73XnqqadSX1+furq69Pb25rDDDssxxxyTurqf/ju7xx57LKeffno+//nPp76+fooSAwBMPKUSAMAeeO9735sDDjgg27dvzy233JILLrggd955Z0477bSqowEATAmlEgDAXmhtbc3GjRuzzz775P3vf3+OP/74bNmyJX//93+fRx99NK2trTnyyCNz8sknJ0l+//d/P0ly6qmnJkl+7/d+LwMDA7nsssvyla98JU899VRWrlyZX/3VX013d3dVtwUA8JLsqQQAMAFWrlyZ+fPn57bbbktTU1NOP/30XHDBBTnrrLPyjW98I5s2bUqS/MEf/EGS5DOf+Uz+7u/+LgMDA9m0aVP+6Z/+Kb/927+dv/7rv86aNWty7rnnVnk7AAAvSakEADBB5s+fn23btmX9+vVZsmRJ6urqsnTp0rzqVa/KLbfc8qLHXXrppTnxxBPT29ub+vr6nHjiibn33nvz+OOPT2F6AIDxsfwNAGCCbN26NW1tbbnjjjty0UUX5f7778/w8HCGh4fzyle+8kWPe/zxx3PBBRfkwgsvfP5jZVlm69atlsABANOWUgkAYALceeed2bp1a9asWZM/+ZM/yXHHHZff/d3fTWNjYz7zmc/kmWeeSZIURfFjx3Z1deWkk07KoYceOtWxAQD2mOVvAAB7Yfv27bn++utz7rnn5tBDD82SJUuyY8eOtLW1pbGxMXfeeWeuuOKK51/f3t6eoijy6KOPPv+xY489Nl/60pfywAMPPH/O7373u1N+LwAA41GUZVlWHQIAoJa8+93vzlNPPZX6+voURZHe3t4ceuihec1rXpO6urpcffXVufDCC7Nt27asW7cu3d3dee6553LGGWckSb7whS/kkksuycjISN73vvdlYGAgl19+eb785S9ny5YtaW1tzf7775/TTjut4jsFAHhxSiUAAAAAxs3yNwAAAADGTakEAAAAwLgplQAAAAAYN6USAAAAAOOmVAIAAABg3JRKAAAAAIybUgkAAACAcVMqAQAAADBu/z9Oy9m11LUmx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1" name="Picture 3" descr="C:\Users\togara\Dropbox\Personal\Flatiron\Projects\Mod4_TS\10011 forec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47376"/>
            <a:ext cx="7696200" cy="573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2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09728"/>
            <a:ext cx="8229600" cy="1252728"/>
          </a:xfrm>
        </p:spPr>
        <p:txBody>
          <a:bodyPr/>
          <a:lstStyle/>
          <a:p>
            <a:r>
              <a:rPr lang="en-US" dirty="0" smtClean="0"/>
              <a:t>10021 forecast</a:t>
            </a:r>
            <a:endParaRPr lang="en-US" dirty="0"/>
          </a:p>
        </p:txBody>
      </p:sp>
      <p:pic>
        <p:nvPicPr>
          <p:cNvPr id="9218" name="Picture 2" descr="C:\Users\togara\Dropbox\Personal\Flatiron\Projects\Mod4_TS\10021 forec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399"/>
            <a:ext cx="7924800" cy="590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88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252728"/>
          </a:xfrm>
        </p:spPr>
        <p:txBody>
          <a:bodyPr/>
          <a:lstStyle/>
          <a:p>
            <a:r>
              <a:rPr lang="en-US" dirty="0" smtClean="0"/>
              <a:t>10014 forecast</a:t>
            </a:r>
            <a:endParaRPr lang="en-US" dirty="0"/>
          </a:p>
        </p:txBody>
      </p:sp>
      <p:pic>
        <p:nvPicPr>
          <p:cNvPr id="10242" name="Picture 2" descr="C:\Users\togara\Dropbox\Personal\Flatiron\Projects\Mod4_TS\10014 forec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41863"/>
            <a:ext cx="8001000" cy="59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6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252728"/>
          </a:xfrm>
        </p:spPr>
        <p:txBody>
          <a:bodyPr/>
          <a:lstStyle/>
          <a:p>
            <a:r>
              <a:rPr lang="en-US" dirty="0" smtClean="0"/>
              <a:t>11106 forecast</a:t>
            </a:r>
            <a:endParaRPr lang="en-US" dirty="0"/>
          </a:p>
        </p:txBody>
      </p:sp>
      <p:pic>
        <p:nvPicPr>
          <p:cNvPr id="11266" name="Picture 2" descr="C:\Users\togara\Dropbox\Personal\Flatiron\Projects\Mod4_TS\11106 forec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38" y="914399"/>
            <a:ext cx="8160662" cy="589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252728"/>
          </a:xfrm>
        </p:spPr>
        <p:txBody>
          <a:bodyPr/>
          <a:lstStyle/>
          <a:p>
            <a:r>
              <a:rPr lang="en-US" dirty="0" smtClean="0"/>
              <a:t>11231 forecast</a:t>
            </a:r>
            <a:endParaRPr lang="en-US" dirty="0"/>
          </a:p>
        </p:txBody>
      </p:sp>
      <p:pic>
        <p:nvPicPr>
          <p:cNvPr id="12290" name="Picture 2" descr="C:\Users\togara\Dropbox\Personal\Flatiron\Projects\Mod4_TS\11231 forec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914400"/>
            <a:ext cx="8127737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79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investment on 11106 and 11231 </a:t>
            </a:r>
          </a:p>
          <a:p>
            <a:r>
              <a:rPr lang="en-US" dirty="0" smtClean="0"/>
              <a:t>Model refinement for more accurate predictions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2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???</a:t>
            </a:r>
            <a:endParaRPr lang="en-US" sz="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4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92904"/>
            <a:ext cx="7408333" cy="3450696"/>
          </a:xfrm>
        </p:spPr>
        <p:txBody>
          <a:bodyPr/>
          <a:lstStyle/>
          <a:p>
            <a:r>
              <a:rPr lang="en-US" dirty="0" smtClean="0"/>
              <a:t>What are the 5 best Zip Codes for a </a:t>
            </a:r>
            <a:r>
              <a:rPr lang="en-US" dirty="0"/>
              <a:t>r</a:t>
            </a:r>
            <a:r>
              <a:rPr lang="en-US" dirty="0" smtClean="0"/>
              <a:t>eal </a:t>
            </a:r>
            <a:r>
              <a:rPr lang="en-US" dirty="0"/>
              <a:t>e</a:t>
            </a:r>
            <a:r>
              <a:rPr lang="en-US" dirty="0" smtClean="0"/>
              <a:t>state </a:t>
            </a:r>
            <a:r>
              <a:rPr lang="en-US" dirty="0"/>
              <a:t>i</a:t>
            </a:r>
            <a:r>
              <a:rPr lang="en-US" dirty="0" smtClean="0"/>
              <a:t>nvestment fund to invest in within the US?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 </a:t>
            </a:r>
            <a:endParaRPr lang="en-US" dirty="0"/>
          </a:p>
        </p:txBody>
      </p:sp>
      <p:pic>
        <p:nvPicPr>
          <p:cNvPr id="3074" name="Picture 2" descr="Image result for nyc brownst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05200"/>
            <a:ext cx="5410200" cy="311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16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Zillow Research Page:</a:t>
            </a:r>
          </a:p>
          <a:p>
            <a:pPr lvl="1"/>
            <a:r>
              <a:rPr lang="en-US" dirty="0">
                <a:hlinkClick r:id="rId2"/>
              </a:rPr>
              <a:t>https://www.zillow.com/research/data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Monthly average home value in each Zip Code across the country from 1996-2018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4" name="AutoShape 2" descr="http://localhost:8888/notebooks/Dropbox/Personal/Flatiron/Projects/Mod4_TS/dsc-mod-4-project-online-ds-pt-041519/images/melted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localhost:8888/notebooks/Dropbox/Personal/Flatiron/Projects/Mod4_TS/dsc-mod-4-project-online-ds-pt-041519/images/melted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://localhost:8888/notebooks/Dropbox/Personal/Flatiron/Projects/Mod4_TS/dsc-mod-4-project-online-ds-pt-041519/images/melted1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81537"/>
            <a:ext cx="67627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16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133600"/>
            <a:ext cx="7408333" cy="3450696"/>
          </a:xfrm>
        </p:spPr>
        <p:txBody>
          <a:bodyPr/>
          <a:lstStyle/>
          <a:p>
            <a:r>
              <a:rPr lang="en-US" dirty="0" smtClean="0"/>
              <a:t>Explored 5 NYC boroughs – contains hundreds of Zip Codes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Narrowed down data</a:t>
            </a:r>
            <a:endParaRPr lang="en-US" dirty="0"/>
          </a:p>
        </p:txBody>
      </p:sp>
      <p:pic>
        <p:nvPicPr>
          <p:cNvPr id="4098" name="Picture 2" descr="Image result for nyc map by boroug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2824889"/>
            <a:ext cx="3733800" cy="365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07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absolute return on a percentage basis for the next 5 to 10 years </a:t>
            </a:r>
          </a:p>
          <a:p>
            <a:r>
              <a:rPr lang="en-US" dirty="0" smtClean="0"/>
              <a:t>Not concerned with volatility month/month</a:t>
            </a:r>
          </a:p>
          <a:p>
            <a:r>
              <a:rPr lang="en-US" dirty="0" smtClean="0"/>
              <a:t>Protection against large downturns (aka 2000, 2008 busts)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investor’s goal?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8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NYC borough to invest in?</a:t>
            </a:r>
            <a:endParaRPr lang="en-US" dirty="0"/>
          </a:p>
        </p:txBody>
      </p:sp>
      <p:sp>
        <p:nvSpPr>
          <p:cNvPr id="4" name="AutoShape 2" descr="data:image/png;base64,iVBORw0KGgoAAAANSUhEUgAABQUAAAH0CAYAAACEgUuvAAAABHNCSVQICAgIfAhkiAAAAAlwSFlzAAALEgAACxIB0t1+/AAAADl0RVh0U29mdHdhcmUAbWF0cGxvdGxpYiB2ZXJzaW9uIDMuMC4zLCBodHRwOi8vbWF0cGxvdGxpYi5vcmcvnQurowAAIABJREFUeJzs3XeYVNX9x/H3GZa2CAquiCCoEQsIqMFeAwKiEoltkJDYISZYk5jyU9SosUQjmqhR0cQSo4yKnaBEVDRYEFuiiAFFQZQuvezunN8fd1iXlbIqu7Pl/XoeHnbvPXPne+/s4YEPp4QYI5IkSZIkSZLqj1S+C5AkSZIkSZJUvQwFJUmSJEmSpHrGUFCSJEmSJEmqZwwFJUmSJEmSpHrGUFCSJEmSJEmqZwwFJUmSJEmSpHrGUFCSJKmeCyF8L4QQQwjb5rsWSZIkVQ9DQUmSVCOEEO7KBVPD13EuhhB+FELYMoQwK4RwzTranBNCWBpC6Fju2I9CCONDCItCCMtCCP8NIfwhhNBuI3X8az3nYgjhR9/0HqtaCOH5XI0xhLA6hDAthHBVCKFwIy+dAGwDzKqGMtcrhHBDCOHVEMLyEELJetp0DSE8FUKYF0JYEkJ4NISwfYU224UQ7g8hfJ671rMhhN3Xca3tQgj35a61MoTwQQjhBxup8ZRyzziGEGaHEJ4MIXT9NvdenUIIF4UQpue7DkmSlF+GgpIkqSZZAQwNIey8rpMxxvnAycAvQgiHrDkeQtgVuBo4N8Y4NXfsTuBOYDxwBNAZOAdoA/yiKm8iz/5BEvB1BC4FzgOuXV/jEEKjGOPqGOPnMcZs9ZS4Xg1I6r9lXSdDCG2A54AFwCHAQbnX/CuE0DTXphAYC7QEjgS6A9OBcSGErctdqx3wChCAfsCuwGBgRiXqLCV5xtsAPwBaA0+HEDZfT92NKnFNSZKkamUoKEmSapIJwCQ2EGLFGMcCfwbuCSG0CCE0BP4O/DPGeCdACOE44DTg5BjjRTHGCTHGj2OM42KMJwGXb4piQwjbhBAeCCF8EUJYkRupt1e582um5R4ZQng512ZSCGG33K+XciPZXgshdK5w7e4hhGdyox/nhhBGhRC2q0RZK3IB3ycxxntzz+bYCvUclXvvlcCQdU0fDiHsGEJ4MISwIFfjOyGEfpWtL4SwbQjh4dwovBUhhA9DCBdsqPAY49kxxhuB/66nST+gMXBajPG9GOPbJCHxjsCJuTYHADsBp8QY34gxTgaG5M79rNy1rgSmxxh/GGN8JcY4Pcb4Qoxx0kae75paP8/9ehk4nyQg3C9379NDCFeEEG4JIcwH/p07vlkI4cYQwqe5Z/pmCOHY8tcNIfxf7lmtyj3Xp9cEnrnzvUMI/849009DCH8LIWxZ7vxdIYR/hRCGhBA+DiEsDiE8FkLYKnf+FJKf/+3KjXa8tDL3LEmS6hZDQUmSVNOcD3w/hNBjA21+AywGbgIuIRn9N7jc+R8DU2OMD6zrxTHGhd+2yBBCAB4lGWHWD9gHmA2MDSEUVWj+e+BCklFrq4H7gb/kal9z7G/lrt0ZeAF4GdgL6EkyOm1sCKHJ1yx1BdCwwrE/An8AOuXuoeK9tSEJaFsCRwNdgWFA9mvUdwuwOdAr9z6nAzO/Zu0VNQGKgfJTi1fm6jqkXJs1xwGIMZaSPONDcvWnSEb4vRySacZzQgj/CSH8NoRQ8A3qWpH7vfxzPgeYA+wPnJz7eXkC2B0YAHQh+Rl4IIRwWK6uY0l+ts8lCTZ7A/9cc8EQQk/gMeABoFvuHrYHHsldf429gR7AUUBfYA/guty5kcA1JJ/FmtGO1yFJkuqdb/KXHkmSpCoTY3wlhDASuD6E0H1dU1pjjKtCCIOAiSR/nzk8xrigXJOdgcnfoozvhRCWbqRNT5IgcLcY43sAIYSTSKaq/gy4rFzb38UYx+XaXA9kgONjjM/mjv0RGBVC2CzGuBT4FfBkjPGSNRcIyVqGC0lCnq8EeRXlQqL9gB8Bz1Q4/fsY4+Pl2nascH4oEIH+McZluWPTyp2vTH3bAY/EGN/KNZm+sZor4V/A9cBlIYTfk3z215L8R3fbXJtXgC+AP4YQzgdWAReQBMeLc222AlqQfE5/Ag4nmV7+Z2AzkgC3UnIj8H6Xu/Zr5U5NjDFeWq7d90gCwq1jjItyh28PIewHnA08S/LMPgfGxBiLgU+At8pd82LgTzHGP5e77snAxyRh45q2q0lGSq7KtfkLSdBIjHFF7me7NMb4eWXvU5Ik1T21PhRMp9N/Jfnf+TmZTKbLRtoOJ/lfU4BCoHUmk9miikuUJElf32+A94FTgL+uq0GM8T8hhIeBdmvCtXICSaj1Tb1KMi21ov+V+3o3YP6aQDBX06oQwqu5c+W9Xe7rNUHMO+s41hpYSjLSq+M6gskmJCPINuTkEMKJJKPWGgCPAGdVaPPaV161tu7AhHKBYEWVqe8G4LYQwhHA88BTMcbxG3nfDYoxvp8Lg4cD/0cyQvDvJFPOS3Nt5uVG3N1KEg5mgTHAaGCH3KUa5H5/J8b4q9zXb4YQtiEZEXlhCOFgyo3SA66MMV655vXl7r0Zyc/q8THGOeXaV3zGewONgE/XHtRHI778ucqQjDD8OITwDElQ+GiMcUm5a+wXQqj4eULy3NeEgpPXBII5nwJbf/UlkiSpPqv1oSBwF8nUoXs21jCTyZy/5ut0On02sGfVlSVJkr6pGOPHIdmF+IoQQmYDTStOJV1jCl8N5r6OFWs2LCmvQpgD6w4e1xVIFq/jNes6lir3+70km6dUNH8dx8p7hCQwWw3MijGu6/msL+wrb0Oh6kbrizH+LYQwhmTkYA/gnyGER2KM32r35hjjg8CDIYTWwKoY46IQwmySqcxr2jwH7BJCaAmkYozzQwiv8eVox7kkz/+9Cpd/F2iRe93rJNNu1yg/ErU0dy4Cc8qFduVVfMYpYBFJsFfR6lzdn4Zk05weJCNRhwHXhBD2jTHOyF3jGpJnX1H5UX+rK5yLJD+XkiRJZWp9KJjJZMan0+ntyx9Lp9M7AjeTTA1ZDgzOZDLvV3jpQJJ1fCRJUs10FclmIb/+Bq/9O0lwdOK61hUMIbTcBOsKvgsUhRA6l5s+3JhkSvE6d8/9Gl4nWTNuWozx6454XLyuQPNrmgQMDiE0W89owUrVF2P8jGStxL+FEEYD94cQfhZjXLy+11TWmlF5IYReJCMsR62jzcJcm11IRj+ekTtenBvRuUuFl+wCLCr3s7He5/gNnvHrwBZAkxjj+jZSITfCbwwwJoQwjGSdyh+QTG1+nWS6+rf9fFfz5WhJSZJUT9XVjUZuB87OZDLdgV9S4S/m6XR6O5LpI+PyUJskSaqE3OirYcAvvsFrHyKZRXB3COHyEML+IYQOIYRDQwh/y1332xpHMkX0HyGEA0MIXXLv2YRkA4lv40qSzTn+HkLYJ4SwQwihR27n2u98y2tXxi0kf098LHdvO4QQ+uWmAleqvhDCTSHZdXnHEMJuJDsgzwDWNaqO3Gs6hhD2ADrkvt8j92uzcm2GhhD2yrU9BXgQ+HtudOCaNqfk6v5OSHai/hcwnrVnllwF7BtCuDh3raNJ1hK88Vs9ufUbl6tjVAjhmFxt3UMIZ4cQBufqPj2EMDiEsHtIdnIeBDTnyxGNFwP9QwjDc89lxxBC3xDCnaHcDsWV8BHQJtcvikIIhZvwPiVJUi1R50LBdDq9GXAA8GA6nX4LuI1kV7XyTgQeymQypdVdnyRJ+lruZO11/CotxngyMIRkKubTJBuP3Ewy8urab1tYboTcD0jWk3uKZNOTNkDvGOO8b3ntySR/n9mMpPb3gBFAU5J18qpUboTfQSQB3miSUZG/JzcFtZL1BZJ1Bf9LEsg1A47YyMjHO4A3STbuaJD7+k2SHY7X6E6y1t97JNOkryFZe7K8jiRh4fskG5P8AzgqtwvxmnscTTJzJJ2r8Y+5X5dv8OF8Q7n7PppkROP1fPlzcxRfTmteCJxKsgbjZODnwJA1a2bmgs+eJLtBv0iyLuVwks+p/HT0jXmU5Pk8RTKV+lcbbi5Jkuqi8PVnpNQ8uenDT2YymS7pdLoFMCWTyVQMAsu3fxMYmslkJlRXjZIkSZIkSVJNUedGCmYymcXAR+l0+gSAdDod0un07mvOp9PpXYCWlFuMWpIkSZIkSapPav1GI+l0+n7ge0BROp2eSbJ5yCDgL+l0+iKgIfAA8HbuJQOBBzKZTO0fIilJkiRJkiR9A3Vi+rAkSZIkSZKkyqtz04clSZIkSZIkbZihoCRJkiRJklTP1PY1BZ37LEmSJEmSJK0tbKxBbQ8FmTVrVr5LqJSioiLmzZuX7zKkGs++IlWOfUWqHPuKVDn2Faly7CuqDdq2bVupdk4fliRJkiRJkuoZQ0FJkiRJkiSpnjEUlCRJkiRJkuqZWr+mYEUxRlauXEk2myWEja6pWG1mz57NqlWr8l1GtYsxkkqlaNKkSY36PCRJkiRJkuqzOhcKrly5koYNG1JQULNuraCggAYNGuS7jLwoKSlh5cqVNG3aNN+lSJIkSZIkiTo4fTibzda4QLC+KygoIJvN5rsMSZIkSZIk5dS5UNApqjWTn4skSZIkSVLNUedCwZqgXbt2nH322WXfl5SU0LlzZ0466aRvfM2ddtrpa7WfMGECEydOLPt+zJgxfPDBB9/4/SVJkiRJklR3GApWgcLCQqZMmcKKFSsAGD9+PG3atKnWGl5++WUmTZpU9r2hoCRJkiRJktYwFKwiPXr04NlnnwXg0Ucf5Zhjjik79+abb3L00UfTp08fjj76aKZOnQrAyJEjOeOMMxg0aBAHHnggV1xxxVrXvPrqq+nVqxf9+vVj7ty5ADzzzDP069ePPn36MGDAAObOncuMGTO49957GTFiBL179+bll19m7NixXHHFFfTu3Zvp06dz3333ceSRR9KrVy8GDx5cFmCed955DBs2jKOPPpr999+fJ598sjoelyRJkiRJkqpRnd6RI/vACOKMjzbpNUP7HUidOHij7fr378/w4cPp1asXkydPZtCgQbz88ssAdOzYkVGjRlFQUMD48eO55pprGDFiBADvvvsuTz/9NI0aNeKQQw7h1FNPpV27dixfvpzvfve7/OY3v+GKK67gvvvu47zzzmOfffbhiSeeIITAP/7xD2655RYuueQSfvzjH9OsWTPOPPNMAHr37l0WKAK0aNGCQYMGAXDNNddw//33c9pppwEwe/ZsHn30UaZOncqpp55a9hpJkiRJkiTVDXU6FMynzp07M3PmTB577DF69uy51rnFixdz3nnn8dFHHxFCoLi4uOzcQQcdRIsWLQDYeeed+fTTT2nXrh2NGjWid+/eAHTt2pUXX3wRgM8++4yf/vSnzJkzh9WrV9OhQ4dK1TdlyhT+8Ic/sHjxYpYtW8ahhx5adq5v376kUil23nnnshGJkiRJkiRJqjvqdChYmRF9ValPnz5cdtllPPTQQyxevLjs+LXXXssBBxzAnXfeyYwZMzj++OPLzjVq1Kjs61QqRUlJCQAFBQVlO/g2aNCg7PiwYcMYMmQIffr0YcKECVx//fWVqu3888/nzjvvZLfddmPkyJFloxgr1hBj/AZ3LkmSJEmSpJqsToeC+TZgwACaN29Op06dePXVV8uOL1mypGzjkUwm863eY/HixWXXevDBB8uON2vWjKVLl5Z9v9lmm7Fs2bKy75cuXcrWW29NcXExjzzySLVvhCJJkiRJkqT8caORKtS2bVvOOOOMrxz/6U9/ylVXXUX//v0pLS39Vu/xi1/8gp/85Cccc8wxtGrVqux47969GTNmDL179+bVV1+lf//+/OUvf6FPnz5Mnz6dCy64gH79+jFw4EA6duz4rWqQJEmSJElS7RJq+fTQOGvWrLUOLF++nMLCwjyVs34FBQVlU37ro5r6uajmKSoqYt68efkuQ6rx7CtS5dhXpMqxr0iVY19RbdC2bVuAsLF2jhSUJEmSJEnSNxazpcSVy4klxRtvrBrDNQUlSZIkSZJUKTFbShz3FHH807B8KaxcAatWftmgoCE0aQpNC2Hb7Qnd9iZ024vQomX+itY6GQpKkiRJkiRpo+KsT8jecxNMex86diZ07JQEgE0KoXETKCmGFcth1QpYtpQ4dTLxzVeIADvsTNjrQMKhRxIaN873rQhDQUmSJEmSJG1ALCkhjnmY+NRIaNKUcPrPCfseSggbXrYuxggzpxPffo34zkTig38jPvMo4agBhIN7EwoaVtMdaF0MBSVJkiRJkrROcfUqsjddAZPfJux9MOHEwYQWW1TqtSEEaL8Dof0O0G8A8X/vkX3kHuI/biU+8wjh+wOTazY0HMwHQ0FJkiRJkiR9RVkg+P47hJPOInVwn291vbBTZ1IXXAX/fSMJB/92AzFzZxIMHtATtt9po6MPtem4+3AVaN++Pb1796ZXr14cfvjhTJw4cZNcd8aMGfTs2fMrxydMmMBJJ520Sd5DkiRJkiQprl5F9ubfJ4Hgyed860BwjRACoWt3UhcNJ3XupYTd9iT++19kr/wl2YuHkn1tfDLtWFXOkYJVoEmTJowdOxaA559/nquvvprHHntsrTalpaU0aNAgH+VJkiRJkiStVxIIXplMGT75HFIHHrbJ3yOkUtDlu4Qu3yUuX0ac9O9kV+MR1xFfGENq4GDCtjts8vfVlxwpWMWWLFnC5ptvDiQj+o4//niGDh3KYYclHeq2226jZ8+e9OzZkxEjRpS9bn3H1/j444/p06cPb731VtmxbDbLgQceyPz589f6fsGCBZx33nkMGzaMo48+mv33358nn3yyKm9bkiRJkiTVQvGDd8lePwwmv0U4+ewqCQQrCoXNSB3ch9Sw6wk//hnM+pjsZeeT/cdtxKWLq/z966s6PVLwjtdn89HClZv0mju0bMIZe229wTYrV66kd+/erFq1ijlz5pDJZMrOvfXWW4wbN44OHTrwzjvvkMlkePLJJ4kx0q9fP/bff3+y2ew6j68JF6dOncrPfvYzrr/+erp06cKECRMASKVSHHfccYwaNYrBgwfz4osv0rlzZ1q1agXA7NmzefTRR5k6dSqnnnoq/fr126TPRpIkSZIkVa9YWgqrV0EAQgpCgIICQqrysxNjjPDuG2SfehCmvgfNNyec/nNS+x5adYWvQ0g1IBzSl9j9QOJj9xGf/yfxpbGEvQ4kHHoEfGcXQgjEkmKYOpn430nETz8mtG4L7bYjtNsO2nUgNCms1rprqzodCuZL+enDr7/+Oueeey7jx48HYI899qBDhw4AvPbaa/Tt25fCwuSH9YgjjuDVV18lxrjO43369GH+/PmcdtppjBgxgl122eUr7z1gwABOO+00Bg8ezAMPPEA6nS4717dvX1KpFDvvvDNz586t0mcgSZIkSZKqTiwpIb70DPHJkbBo4donGzSArdrA1u0IW7eDLbeCbBZKiqGkBIqLYckXxC8WwKIFsHA+LFkELYsIJw4hHNSb0Lhxfm4MCM2aE354JvF7RxKfG0185Tniy8/BtttDURt4/21YuQIaFECbdsT/vQerVhIBQorww5+Q+t4Reau/tqjToeDGRvRVh7322osFCxYwb948gLKgD1jvwpkbWlCzefPmtG3blokTJ64zFGzXrh1bbbUVL730Em+++SY33XRT2blGjRpV6j0kSZIkSVLNFLNZ4qQJxEfvhTmfwU6dCX1+ABGIWYgRViwjzp4Fs2cR330zCQPLCylo3gK2aAWbtyJs1xF23JWw76GEgoZ5ua91CW07EAadSTzuJOJr44kvPA0zPiTscwihS3fo1I3QpJCYzcL8OfDpx2THPUl8YARx+46E7XfK9y3UaHU6FKwJpk6dSmlpadkU3vL2228/zj//fM466yxijIwZM4Y//elPxBjXeRySYO+vf/0rP/zhD2nWrBnHHHPMV647cOBAzjnnHI477jg3M5EkSZIkqY6Iy5eS/dNlMO19aLcdqbOHQde9CCGs/zXZUli6JBlVV1AABQ0JtSwrCE0KCYf0hUP6rvt8KpWMjNyqDamdOpO97Fyyt19L6qLhhMJm1Vxt7WEoWAXWrCkIyYi8G264YZ3hXNeuXTnhhBM46qijgCTM69KlC8A6j8+YMQNIRhvefffdDBw4kMLCQpo3b77Wdfv06cPPf/5zBgwYUGX3KEmSJEmSqk8sLiZ7y1UwfSrh5LMJB/Ss1LqBIdUAWmxRDRXWDKFZc1KDLyB77W+J994MQy7YYGhan4VaPo00zpo1a60Dy5cvX2uKbk1RUFBASUlJtbzX22+/zaWXXsojjzxSLe9XGTX1c1HNU1RUVDbdXtL62VekyrGvSJVjX1F9ElevgmnvE5cuIWy+BbRoCVu0hMZNNxoe5auvxBiJd1xPfO2FZAOQ/b5X7TXUNtl/PkwcdTdh0E+pb+sLtm3bFpKtZzbIkYJ1zE033cQ999yz1lqCkiRJkiTVZ/GTacS3JxKn/CeZeptbY2+tYVKNGsPmLZNfLVoSWmyebM5RXAwlxcTiYhYVbUW2RStC622g9TawdVtCo6rfkCM+cm8SCP7gRwaClRQOP4b4wX+II+8gbteRsIPrC1bkSMFqUp0jBWuimvq5qObxf6mlyrGvSJVjX5Eqx76iuijGCFP+Q3b0gzD5bQgB2n+HsEsXwi7dkh15F39BXLww2b130UJY9AVx0QJY/EWyG28qBQ0bQUFDKCggtWwJ2S8WfPkmjZsm03h7HkVos22V3Ef2hTHEv99COORwwo9+5lTYryEuWUT297+AVStJ/frqKvuMahpHCkqSJEmSpHopvj2R7OgMfDgFNm9JOP4UwkG9Cc2af6Xt14nYioqKmDvzE5jzOcyZlYw+fPFp4nNPwW57kjr0COi0O6FJ001yH9nXxhPvuzXZTOSHZxoIfk2h+eakzr+M7DW/Jjv8ElK/vobQqijfZdUYjhSsJo4UrJmfi2oe/5daqhz7ilQ59hWpcuwrqititpSY+Svx2Sdgy9aEvscRDjyM0LDRJrn+uvpKXLyQOP5p4vNjYNGCZJffnToTunyX0GkP2Gbbb/T+2edHE/9xG+zUmdTZF2+yoLE+ih9PI3vd/0HLomTE4DrC4brEkYKSJEmSJKneiCtXkL3jj/D2a4Re/QnHnUwoqPrYI7RoSeh3IrHvcfC/94j/fYP47hvEh+5K1iwMAVpuCVttQ2i9DWG3PZORf+tZizDGSHwqQ3zsPth9H1JDLqiWdQvrsrDdjqSGXkj2xkvJ/ukyUj+/nNC4Sb7LyjtDQUmSJEmSVKvFhfPJ3nQ5zJhO+OGZpHocWe01hIKGydThTrvDCacSF84nfvBfmD0L5n5OnPsZ8Y2XiS8+A02aEvbcn7DPIfCdXaBRo2SEYYzEB/9K/NfjhP16EE4+u1qCzfog7NqN1OBfkr31D8S7/0wYckG+S8o7f7KqyKxZs7jwwgv54IMPyGaz9OrVi4suuojGjU33JUmSJEnaVOKnn5C94RJYsZzU2cMIXbvnuyQAQsstCfseutaxmC2FKf8lvvpCEhC+PK7cC1JQUADFqwmHfZ+QPp2QSlVz1XVb+O4BhFPPJbTfPt+l1AiuKVgFYoz069ePk046iQEDBlBaWsqvf/1rCgsLueyyy/JaW77UhM9FtYPr2UiVY1+RKse+IlWOfUW1Vfz8U7LX/hZSKVLnXEJov0OVvt+m7CuxuBjenUSc8zkUr/7yV9sOhAMOc1MRfWOuKZhHL730Eo0bN2bAgAEANGjQgMsvv5zu3buzww47MHXqVH7/+98DcNJJJ3HmmWdywAEH8MILL3DdddexevVqtttuO4YPH06zZs145513+N3vfseyZcto1aoVw4cPZ+utt+b4449nzz33ZMKECSxatIg//vGP7LvvvkyZMoWf//znrF69mhgjt99+O9/5znfy+UgkSZIkSdqk4vw5ZIcPgxhJ/fwKwjbb5rukryU0bAh77Pe1dj+WNqU6HQr+943lLP6idJNes8UWDejy3Q2PePvggw/o2rXrWseaN2/Otttuu94diBcsWMCNN97IyJEjKSws5Oabb+b222/nrLPO4qKLLuJvf/sbW265JY899hjXXHMN119/PQAlJSU89dRTPPvss1x//fWMHDmSe++9l9NPP51jjz2W1atXU1q6aZ+BJEmSJEn5FL9YQPaPF8HKFaR+eWWtCwSlmqBOh4L5EmNc5zDfDU3VnjRpEh988AH9+/cHoLi4mO7duzNt2jSmTJnCiSeeCEA2m6V169ZlrzvyyGTx1G7dujFz5kwAunfvzp/+9Cc+++wzjjjiCEcJSpIkSZLqjLhkMdnrh8HiRaTO/12VTxmW6qo6HQpubERfVdl5550ZPXr0WseWLFnCvHnzaNmyJR9++GHZ8VWrVgFJYHjIIYdwyy23rPW6yZMns/POO/PEE0+s870aNWoEJFOU14xCPOaYY9hzzz159tlnGTRoENdeey0HHXTQJrs/SZIkSZLyIc74iOytV8PC+aTOvYSw4675LkmqtdzGpgocfPDBrFixggcffBCA0tJSLrnkEk455RQ6dOjAu+++Szab5dNPP+Wtt94CktF9EydO5KOPPgJgxYoVTJs2jR133JEFCxbw+uuvA8kIwilTpmzw/T/++GO22247Tj/9dHr37s3kyZOr8G4lSZIkSap62X8/S/aqC2DVKlLnX0bYpevGXyRpver0SMF8CSFwxx13cOGFF3LDDTewYMEC+vfvz7nnnkuMkQ4dOnDYYYexyy67lK09uOWWWzJ8+HCGDh3K6tWrAfjVr37FjjvuyG233cbFF1/M4sWLKS0t5YwzzmCXXXZZ7/s//vjjjBo1ioKCAlq3bs35559fLfctSZIkSdKmFlevIj4wgvjiM7BrN1KDf0Fo0TLfZUm1XtjQOne1QJw1a9ZaB5YvX05hYX6mDa/PxIkTOeussxgxYgTdunXLdzl5URM/F9VMRUVFzJs3L99lSDWefUWqHPuKVDn2FdUkcfFC+HgaccZHMHM6cdpkWDCPcGSa0H8gIdUgb7XZV1QbtG3bFtj4xtaOFKwGe++9N5MmTVrvzsOSJEmSJNVnccl/tKgjAAAgAElEQVRi4qR/E197Af733pcntmwNHXYk9eOhhC7d81egVAdVWyiYTqf7AjcCDYA7MpnM1RXOdwDuBrbItflNJpMZ/ZULSZIkSZKkOiHO+YzsAyPgvTehtBS2aU/o/0PCzl1g2+0JhZvlu0SpzqqWUDCdTjcAbgZ6AzOBiel0+vFMJlMu/uciIJPJZP6STqc7A6OB7aujPkmSJEmSVL1i8Wqyf7kK5s8l9OpP2PfQJAgMG531KGkTqK6RgvsAUzOZzIcA6XT6AaA/UD4UjECL3NebA2svFihJkiRJkuqM+OBfYeZ0UudcTOi6V77Lkeqd6goF2wEzyn0/E9i3QptLgWfS6fTZQDOgV/WUJkmSJEmSqlN88xXic6OTEYIGglJeVFcouK6xvxW3PR4I3JXJZP6YTqf3B+5Np9NdMplMtnyjdDo9BBgCkMlkKCoqWusis2fPpqCgZu6fUlPrqg6NGzf+ymclrUtBQYE/K1Il2FekyrGvSJVjX1F1Kp37OfPv+TMFO+5KqyHnExo2yndJlWZfUV1SXSnVTKB9ue+35avTg08H+gJkMpmX0+l0E6AImFO+USaTuR24PfdtrLgV+KpVq2jQIH/bkwO0b9+eXXfdlRgjDRo04IorrmD//fev17sPr1q1ym3bVSlFRUX+rEiVYF+RKse+IlWOfUXVJZaWkr3uIiguIXvaecxftDjfJX0t9hXVBm3btq1Uu+oKBScCO6XT6R2AT4ETgR9WaPMJcBhwVzqd7gQ0AeZWU32bVJMmTRg7diwAzz//PFdffTWPPfbYWm1KS0vzHl5KkiRJklSd4vP/hKnvEU47n9C6csGFpKqRqo43yWQyJcBZwNPA5ORQ5t10On1ZOp0+OtfsF8DgdDr9NnA/cEomk6k4xbjWWbJkCZtvvjkAEyZM4Pjjj2fo0KEcdthhANx222307NmTnj17MmLECABmzJjBoYceygUXXECPHj0YOHAgK1asoKSkhCOPPJIJEyYAcNVVV3H11Vfn58YkSZIkSfoa4rKlxCfuh067E/b7Xr7Lkeq9alvkLpPJjAZGVzh2cbmv3wMO3JTvOX78eObO3bSDDbfaaisOOeSQDbZZuXIlvXv3ZtWqVcyZM4dMJlN27q233mLcuHF06NCBd955h0wmw5NPPkmMkX79+rH//vuz+eab89FHH3HzzTdz7bXX8pOf/ITRo0dz3HHHMXz4cIYMGcLll1/Oc889x5NPPrlJ70+SJEmSpKoQR2dg+VJSJ5xGCOvaekBSdaq/O19UofLTh19//XXOPfdcxo8fD8Aee+xBhw4dAHjttdfo27cvhYWFABxxxBG8+uqr9OnTh/bt29OlSxcAunXrxowZyebNu+yyC8cddxynnHIKjz/+OI0a1Z4FWSVJkiRJ9VOc8xnx2ScJB/YitN8h3+VIoo6Hghsb0Vcd9tprLxYsWFC2EOmaABAgxvXPjm7cuHHZ1w0aNGDlypVl37///vu0aNFik4+ClCRJkiSpKmQfvhsKCgj9B+W7FEk51bKmYH02depUSktLadWq1VfO7bfffjz99NOsWLGC5cuXM2bMGPbdd98NXm/06NEsXLiQhx9+mGHDhrFo0aKqKl2SJEmSpG8tfvAuvDGB0Pc4whZf/bexpPyo0yMF82XNmoKQjAa84YYb1rnTcNeuXTnhhBM46qijABg4cCBdunQpmypc0YIFC7jyyisZOXIk7dq149RTT+Xiiy/mxhtvrLqbkSRJkiTpG4rZLNnMndCyiND7B/kuR1I5YUNTWGuBOGvWrLUOLF++fK0pujVFQUEBJSUl+S4jb2rq56Kap6ioqGy6vaT1s69IlWNfkSrHvqKqkv33s8S7biScfj6p/Xrku5xvzb6i2qBt27YAG93Nx+nDkiRJkiRpk4vT3ife9xfo2Imwz6H5LkdSBYaCkiRJkiRpk4qfzyR70+XQcktSP/s/Qsr4Qapp7JWSJEmSJGmTiYsWkr3hUggpUudeSmi+eb5LkrQOhoKSJEmSJGmTiCuXk/3TZbB0MalzLia03ibfJUlaD3cfliRJkiRJ31r8bCbZe2+CmR+ROmsYYfud8l2SpA0wFJQkSZIkSd9YXLyQ+Pj9xBefgUaNCaeeR+jaPd9lSdoIpw9XgRtvvJEePXrQq1cvevfuzRtvvAHAiBEjWLFixUZfX9l2lTFhwgROOumk9Z6fMWMGPXv2rJb3kiRJkiTVHbGkhOxTGbL/dybxpbGEQ/uS+v1tpPb7Xr5Lk1QJjhTcxF5//XX+9a9/MWbMGBo3bsyCBQtYvXo1AHfccQfHHXccTZs23eA1KttOkiRJkqR8iPNmkx1xHXw4Bfbcj9SxJxPatMt3WZK+BkPBTWzOnDm0atWKxo0bA9CqVSsgGf03e/ZsTjjhBFq2bMlDDz3Eb37zG95++21WrlzJUUcdxS9/+UvuvPPOr7R74YUXuO6661i9ejXbbbcdw4cPp1mzZuy7776ccMIJjB07lpKSEm677TY6duy43tpefvllLr74YgBCCIwaNWqt8zNmzOCcc85h+fLlAFxxxRXsvffeTJgwgeuvv56WLVsyZcoUunXrxp///GdCCDz33HNccskltGrViq5du1bFI5UkSZIk1SBx0gSyd/8ZiIQhF5Da++B8lyTpG6jToeBmc5+gYNVnm/SaJY23YelW31/v+UMPPZThw4dz0EEHcfDBB3P00Uez//77M3jwYG699VYefPDBsqDw17/+NS1btqS0tJQBAwbw3nvvcfrpp3P77beXtVuwYAE33ngjI0eOpLCwkJtvvpnbb7+d888/H0hCx6effpq77rqLW2+9leuuu269td16661ceeWV7L333ixbtqwsuFyjqKiI+++/nyZNmvDhhx8ydOhQ/vnPfwLw3//+l3HjxtGmTRv69+/PxIkT6datGxdccAGZTIYddtiBM88889s+XkmSJElSDRWLVxNH3kF8YQxsvxOpIRcQtmqT77IkfUN1OhTMh2bNmjFmzBheffVVJkyYwE9/+lN++9vfMmjQoK+0feKJJ7jvvvsoLS1l9uzZ/O9//6Nz585rtZk0aRIffPAB/fv3B6C4uJju3b9csPWII44AoFu3bmUB3vrsvffe/O53v+OYY47hiCOOoG3btmudLy4u5sILL+S9994jlUrx4Ycflp3bY489ytrvtttuzJgxg8LCQjp06MB3vvMdAI477jj+/ve/V/ZRSZIkSZJqiZgtJXv7dfDWK4Q+xxCO+RGhoGG+y5L0LdTpUHBDI/qqUoMGDTjggAM44IAD2HXXXXnwwQe/Egp+8skn3HbbbTz11FNsscUWnHfeeaxcufIr14oxcsghh3DLLbes873WjPZr0KABpaWlG6zrrLPO4rDDDmPcuHF8//vfZ+TIkWuNFhwxYgRbbbUVY8eOJZvNloV9AI0aNVrr/kpKSoBkGrIkSZIkqe6KMRLvH5EEggPOINXr6HyXJGkTcPfhTWzq1KlrjbB799132XbbbQHYbLPNWLp0KQBLliyhadOmtGjRgrlz5/Lcc8+VvaZ8u+7duzNx4kQ++ugjAFasWMG0adO+UW3Tp0+nU6dODB06lN13352pU6eudX7x4sW0bt2aVCrFww8/vNGQsWPHjnzyySdMnz4dgEcfffQb1SVJkiRJqrnimIeJz48mHH6MgaBUh9TpkYL5sHz5ci666CIWL15MQUEB22+/PX/4wx8AGDRoED/60Y9o3bo1Dz30EF26dKFHjx506NCBvffeu+waFdsNHz6coUOHlu1i/Ktf/Yodd9zxa9d2xx13MGHCBFKpFDvvvDM9evRgzpw5ZedPPvlkhgwZwpNPPsmBBx5IYWHhBq/XpEkT/vCHP3DSSSfRqlUr9tlnH95///2vXZckSZIkqWbKThhHHHUPYZ9DCceenO9yJG1CIcaY7xq+jThr1qy1DixfvnyjYVY+FBQUlE25rY9q6ueimqeoqIh58+bluwypxrOvSJVjX5Eqx76idYnvv0P2hktg5y6kzrnYNQSxr6h2yO0JsdH13pw+LEmSJEmS1hJLisneewsUtSF15m8MBKU6yFBQkiRJkiStJT4/GubMIjXgDEJhs3yXI6kKGApKkiRJkqQycdkS4hMjYbc9CV2757scSVWkzoWCtXyNxDrLz0WSJEmSaof4xAOwYjmpE07LdymSqlCdCwVTqVS93tCjJiopKSGVqnM/apIkSZJU58TPZxKfH004uA+h3Xb5LkdSFSrIdwGbWpMmTVi5ciWrVq0ihI1utFJtGjduzKpVq/JdRrWLMZJKpWjSpEm+S5EkSZIkbUT2obugYSNC/4H5LkVSFatzoWAIgaZNm+a7jK9w23JJkiRJUk0WJ78Nb79GOPZkQouW+S5HUhVzTqckSZIkSfVcLC4mO/IO2LI1odf3812OpGpgKChJkiRJUj0XH/8HfPoxqYE/ITRslO9yJFUDQ0FJkiRJkuqx+L/3iE+PSjYX2X3vfJcjqZoYCkqSJEmSVE/FlcvJ/u2GZNpw+rR8lyOpGhkKSpIkSZJUT8XMX2HebFKnnU9oUpjvciRVI0NBSZIkSZLqofj2ROKLzxAOP5awU+d8lyOpmhkKSpIkSZJUz8SZ08ne82fYdnvC0T/MdzmS8qAg3wVIkiRJkqTqEWMkvjCGmLkTCpuROuMXhIYN812WpDwwFJQkSZIkqR6Iy5eSvecmmDQBdtuT1GnnEVq0zHdZkvLEUFCSJEmSpDosxghvvUp25B3wxXzC8acQev+AkHJFMak+MxSUJEmSJKkOijHCu2+QffQ++HgqbN2O1AVXEXbcNd+lSaoBDAUlSZIkSapj4syPyN53K0ydDFu2JpxyDmG/HoQGDfJdmqQawlBQkiRJkqQ6JBavJnvLVbByBWHQTwkH9SIUuJmIpLUZCkqSJEmSVIfEZx6FuZ+TOv93hM575rscSTWUq4pKkiRJklRHxPlziaMz8N0DDAQlbZChoCRJkiRJdUR88K8ApNKn5bkSSTWdoaAkSZIkSXVAnPw2cdK/CUccT9iydb7LkVTDGQpKkiRJklTLxZISsvffDlu1IRx+bL7LkVQLGApKkiRJklTLxXFPwmczSA04g9CwUb7LkVQLGApKkiRJklSLxeLVxH8+BJ33hG5757scSbWEoaAkSZIkSbVYfO1FWLqYVN9jCSHkuxxJtYShoCRJkiRJtVSMkTjuCdimPezaLd/lSKpFDAUlSZIkSaqtpk2GTz4k9OznKEFJX4uhoCRJkiRJtVQc9xQ0bUbY73v5LkVSLWMoKEmSJElSLRS/mE98YwLhwF6EJk3zXY6kWsZQUJIkSZKkWii+MAayWUKPI/NdiqRayFBQkiRJkqRaJhYXJ6Fgl+6E1tvkuxxJtZChoCRJkiRJtUyc9BIsWUTqsO/nuxRJtZShoCRJkiRJtUwc9xS0aQedds93KZJqKUNBSZIkSZJqkfifSfDRB4Se/Qgp/1kv6ZvxTw9JkiRJkmqJWLya7P23QZt2hIP75LscSbWYoaAkSZIkSbVEfHoUzP2c1MCfEAoa5rscSbWYoaAkSZIkSbVAnDebOPohQvcDCZ33yHc5kmo5Q0FJkiRJkmqB7Mg7IJUipE/PdymS6gBDQUmSJEmSarj4zkR461XCUQMIrYryXY6kOsBQUJIkSZKkGiwu/oLs/bcnm4v0Pjrf5UiqIwwFJUmSJEmqoeKSxWSvHwaLF5I65Vw3F5G0yRgKSpIkSZJUA8VlS5JAcM5npM4aRthx13yXJKkOMRSUJEmSJKmGicuWkr3+Yvh8JqmhFxI67Z7vkiTVMYaCkiRJkiTVIHHlcrI3XAKzPib1s98Sdtsz3yVJqoMMBSVJkiRJqiFijMS7b4JPppH6ya8JXffKd0mS6ihDQUmSJEmSaoj4/D+Jr79E+MGPCHvsm+9yJNVhhoKSJEmSJNUA8eOpxMwd0HUvwuHH5rscSXWcoaAkSZIkSXkWly8je9sfoPkWpE49j5Dyn+uSqpZ/ykiSJEmSlEcxRrJ3/xkWzCU15AJC8xb5LklSPWAoKEmSJElSHsXn/wlvTCAccxKhY6d8lyOpnjAUlCRJkiQpT+KCucSH74bd9iT0+UG+y5FUjxgKSpIkSZKUJ9n7R0AsJTXop4QQ8l2OpHrEUFCSJEmSpDyIb74Cb71C+P5AwlZt8l2OpHrGUFCSJEmSpGoWVy4ne//t0G47Qq/++S5HUj1kKChJkiRJUjWLj90PX8wn9eOhhIKCfJcjqR4yFJQkSZIkqRrFj6cRn32CcMjhhB13zXc5kuopQ0FJkiRJkqpJnD2L7G3XQPMWhGNPync5kuoxxyhLkiRJklQN4pT/kL3lKkilSA29kFC4Wb5LklSPGQpKkiRJklTFsi+NJf79FmjdltTZw9xtWFLeGQpKkiRJklRFYozEUfcQxzwMnfcg9ZNfOUJQUo1gKChJkiRJUhWIMRIf/Ctx7GOEQ/oSBg5xp2FJNUa1/WmUTqf7AjcCDYA7MpnM1etokwYuBSLwdiaT+WF11SdJkiRJ0qYUn7g/CQR79iOcOJgQQr5LkqQy1bL7cDqdbgDcDBwBdAYGptPpzhXa7AT8Fjgwk8nsBpxXHbVJkiRJkrSpZZ8eRXziAcKBhxEGnGEgKKnGqZZQENgHmJrJZD7MZDKrgQeA/hXaDAZuzmQyCwEymcycaqpNkiRJkqRNJvv8aOJDdxH2Pphw0lmEVHX901uSKq+6pg+3A2aU+34msG+FNjsDpNPpf5NMMb40k8mMqXihdDo9BBgCkMlkKCoqqpKCN7WCgoJaU6uUT/YVqXLsK1Ll2FekyrGvbBolM6ezLPM3Vr44lkZ7H8QWv/q9awjWMfYV1SXV9afTusZJxwrfFwA7Ad8DtgVeTKfTXTKZzBflG2UymduB29dcY968eZu41KpRVFREbalVyif7ilQ59hWpcuwrUuXYV76dOGcW8YmRxFdfgEaNCEccR8n3BzL/iy82/mLVKvYV1QZt27atVLvqCgVnAu3Lfb8tMGsdbV7JZDLFwEfpdHoKSUg4sXpKlCRJkiSp8uKyJcRH7yOOHwMNCgi9jyYcfiyhxRb5Lk2SNqq6QsGJwE7pdHoH4FPgRKDizsKPAgOBu9LpdBHJdOIPq6k+SZIkSZIqJWazxH//izjqHli2lPC9voQj04QtWuW7NEmqtGoJBTOZTEk6nT4LeJpkvcC/ZjKZd9Pp9GXA65lM5vHcuT7pdPo9oBS4IJPJzK+O+iRJkiRJqoz48TSy9/0FPvoAOnYi9cMzCe13yHdZkvS1hRgrLu1Xq8RZsyrOQq6ZXHdAqhz7ilQ59hWpcuwrUuXYVzYuFq8mPn4/8elHYLPmhONPJezfgxDWtYS+6ir7imqD3JqCG/3DyW2QJEmSJEnagDjtfbJ3/Qk+n0k4sBchfRqhcLN8lyVJ34qhoCRJkiRJ6xBXrSI+9nfivx6HlkWkzvsdYbc9812WJG0ShoKSJEmSJFUQP/gv2bv/DHM+Ixzal3DcKYSmhfkuS5I2GUNBSZIkSaqBYrYUli2FzVq4bl01iitXEEfdQ3zuKSjamtTPLyd02j3fZUnSJmcoKEmSJEk1QFy+FN5/h/jhB8Tp/4PpU2HVCthiS0LHTtCxU/L7Nu0JjRpv/HqrVsHCebB0ETRuCoXNoGkzaNKUkEpVwx3VLrG4mPjaeOKTD8D8OYTDvk845seExk3yXZokVQlDQUmSJEnKk1haCu++QZwwjvj2a1BSDA0KoMN3CAf0hC1bw8dTidMmw+svEQFCgFZbwdZtCVu3hUZNYMUyWLaUuGIZLF6UhIHLlqz7TUOApoVJQFjYDAo3Y1Hb9mS32obQfgdovwOhWfPqfAx5FZcsIr7wT+Jzo2HxF9BuO1IXXEXYqXO+S5OkKmUoKEmSJEkVxJXLYfZnMG82cd5smD8bGjSEoq0JW20NW7WBLbaEhg2hQUHZ9N5YXJwES4u/gKWLoaSYWFIMJSVJ4LdyBSxf9mWIN/ktWLQQNmtOOORwwt4HwXY7ERo2/GpNC+bCh1OIn82E2Z8SZ88ivvI8FK+Gws1yv5pBqyJCx12hZRG0LCI03xxWr0oCw+XLvnz/5UuJy5PfV7/1KnHh/CR0BGjTjtCzH+GAXoTGGx+VWBvFZUuJozNJGFi8Grp0J9X7aOi0h9O1JdULhoKSJEmS6qQYIyycDzM+goIC2GEnQuFm629fUgz/mUT25XHwzutQWvLlyaaFUFqahGsVXxgCFDSEVINkum9lNGmajNTbYRdSB/SErt0JBV8NAtd6m1ZbQautqBhXxRgrFWJtqEVRURFzP/wfzJhOnPEh8Y2Xif+4jfj4PwjfO5LQ4yhCiy02fl+1QCwpIb4whvjE/bB8KWH/noS+xxK2aZ/v0iSpWhkKSpIkSaozYvFq4phRxP+9m4SBSxd/eTIEaLMtYcddoW0HiDEJ/kpLYOEC4hv/hqVLoMUWSQi2Uyco2hq23JrQbLMkZFzyBczNjR78YkEy+q+kOBlpVpqFzZonr2+xBWzWAho2SgLJgoJkpGHTprk1/RpssnveVKPaQouWsFtLwm57Eg8/FqZOJvvMI8SnMsSxjxF+MCgZPbgJa69OMZuFt14lO+oemP0pdNqd1AmnJVOmJakeMhSUJEmSVCfExQvJ3nwlfDgFOuxI2GPfZH289t9JpvFOe5/44RTim6/AS2PXfnHDRoQ99iXs3wM670lo8NXgK4QALVpCi5ZJsFiHhRBgp8402Kkz8fOZZDN/JY68k/jKC6ROGkrosGO+S6y0mM3CGxPIPpWBmdOhTTtSZw2Dbns5TVhSvWYoKEmSJKnWizOnk/3z5bB0Eakzf0PofsBX2oROuydtY0w24Ug1yI3gK4BUyoBoPUKbbUmdPYz4+r+JD9xO9opfEHp9n3Bgr2Qn5DztZBznzSZOfAnmzyYunJ9srvLFgmR05uYty0ZsxqmT4bMZyTqJp51P2OeQdYa+klTfGApKkiRJqtXiOxPJ3n4dNG1K6ldXE7bruMH2IYRkaq8qLYRA2PsgYuc9iKPuJo59jDj2sWRjkx07ETr+P3v3HSZXed7///3MNml31XtBQg2hihAC0TvYYAOuB4N7XJK4J3a+8Tc/O46dxF/HSew4cUmI7bjE7RgbY2xsU00HSUYIGUmAEKj3Xndmd57fH2dVECojmN3Z8n5d116zc+bMmXtXDFp99n6eexL0HUCo6wF1dVBbl4Wth6qrg0HDX/Hgkrh8KfF3txD/8BAUi9DQq3WoygDCmFOgkCdu3wabNxKXPZ0df/9fEc44t9MufZaktmAoKEmSJKnTKs59kPjf/wInjSH3oU8R+g2odEldWmhoJLz9g8RXvzHbt3HpYuKzi4gL5wG8dAjLSy4QoP+grGtv6Mjs834DCf2zScn07X/EzsO4bw9xwVziA3fA0wuhZz3hiuuyPQ77Dyr/FypJ3YChoCRJkqROKS55kvjtL8G4U8l97O+yLjW1izBoKGHQUDj3MgDi7l3Zkuz8PmhqgnwTNDe/aORx3LsH1q2GdauI61YTl94JTfuyx/afVN8I404ljG/tPtyxjeLcB2HhvGyYS/+BhDe/m3D+lYT6hvb9oiWpizEUlCRJktTpxFUvUPz652HQsKxD0ECwokJDIzQ0Hvucw+7HGGHP7mwvwK2biJs3wvKlxKWLiQvnHQwKe/UhnH85YdYFMH5SxfYwlKSuxlBQkiRJUqcSN2+k+JW/g7qe5D76d1kgpU4nhJAFiQ2NMPLkF4WGcecOWLYE6nrAKVPcC1CS2oChoCRJkqROI+7emQWCTfuyoSID3E+uKwq9esNpZ1W6DEnq0gwFJUmSJHUKcdETFL/3Vdi+hdzHPksYeXKlS5IkqdMyFJQkSZLUocU9u4k3/082eXbICHIf/8dsCIUkSXrZDAUlSZIkVUzcsxtWPk9cswLWrCCuWwW5HKG+da+5ng3Ex+6DbVsIr3o94dobCbV1lS5bkqROz1BQkiRJUruLq54n3nVbFvg1F7KDPRtg2Mjs8S0bYfcu2LMLho4k92d/TRg7sYIVS5LUtRgKSpIkSWpzsdgCWzbB8qUU770dnl4ItXWE8y4jzDgbRoyGvv2zibSHPi9GgJcclyRJr4yhoCRJkqRXJBbysGo5ceVzWfDX1AT5JsjvI+7aCRvXwab10NKcPaH/IMKb3kU4/0pCQ+Mxr20YKElS2zAUlCRJknRC4paNxCUL4emFxOVLYe1KKBazB0OA2h5QWwt1PaC+AUaOJpx+NgwaShgyAsZPIlRVVfaLkCSpmzMUlCRJkrq4GGMW3DU1Zd16xRZoaYFefWDgEEKPnkd/bnMzrF1JfOFZeP4Z4tMLYcPa7MHGXjBmIuG02YRRY2HU2Ox6dvdJktThGQpKkiRJXVTcvJH4yN3Eh+/JlvAeTa8+MGgo1B+2lHfPLlj5PBTy2f36BpgwhXDJ1YSJ02HEaEIu13ZfgCRJajOGgpIkSVIXE59dRPG2H8GSJyFGOHU64ao3Efr0g1wVVFVBLkfcse3Afn9x4zrYtePFF6rrQbjoKjh5POHkCTB4mF2AkiR1EYaCkiRJUhcRd+4g/uw7xIfugr4DCK99C+HcSwkDhxzxfOM9SZK6L0NBSZIkqZOLMRIfvpt48//A3j2EV7+R8NrrCXU9Kl2aJEnqoAwFJUmSpE4sblxH8bv/AU8vhPGTyL31zwkjT650WZIkqYMzFJQkSZI6oRgj8YE7iOm3IUB4+wcI51/p4A9JklSSkkPBJEmuAN4CDE7T9JokSWYBvdM0vafNqpMkSZL0EnHLRorf/zr88Q8wcRq5d3+UMGBwpcuSJEmdSEmhYJIkHwY+CnwTeFPr4b3AvwPntk1pkiRJkg4Vd+8k/uZm4j2/zroDb3g/4eKr7Q6UJEknrNROwY8Bl6Vp+kKSJH/demwJMLFtypIkSZK0X2xqIjNEiGIAACAASURBVN5zG/G3P8sGicy+mHDdjUedKixJknQ8pYaCvYCVrZ/H1tsaIF/2iiRJkiQBEHftIN73W+I9v4Id22DaLHJveDth5JhKlyZJkjq5UkPB+4FPAv94yLGPAPeWvSJJkiSpm4sb1hLvupX40N2Qb4Ipp5O7+s2EU6ZWujRJktRFlBoKfhi4LUmS9wG9kiR5GtgBXNNmlUmSJEndSFy3mjj/UeITj8Kyp6GqmjD7IsIV1xFGnlzp8iRJUhdTUiiYpunaJEnOBM4CRpEtJZ6TpmmxLYuTJEmSuqIYI2zZSFy6GJ5bTFyyENa27tYzejzhdW8jnHcZoe+AyhYqSZK6rFI7BUnTNAKPtX5IkiRJOgGxWIRnnyI+ci/xqfmwbXP2QF0PGHcq4aKrCKfPJvQfVNlCJUlSt1BSKJgkyUoODhh5kTRNR5W1IkmSJKkLievXEB++m/jo72HLRqjrSZg+C8ZPIoyfBCNOJlRVVbpMSZLUzZTaKfi2w+4PAz4K/Li85UiSJEldQ1y6mOLvfg4L5gABpswgvOEdhBlnE+rqKl2eJEnq5krdU/C+w48lSfJ74LfAV8pckyRJktTuYrEImzdALEJNHdTWQm0doaa29Gs0F2DhHyjecQssXQz1jYTXJNnS4L7927B6SZKkE1PynoJH0ASMKVchkiRJUnuKe3bDc0uIy54mLnsaXngG9ux+6Yn9BxHGT4YJkwkTJsOwkwi53MHrFAqw+AnivIeICx7LrjFgMOEt7yOcdzmhR892/KokSZJKU+qegp877FA9cDXwm7JXJEmSJLWB2FyAZxcRFy8gLnkSXliadQWGHIwYRTjjPDh5PFTXQiGffTTtg5XPE59+Eubcl22yHQLUZF2E1NZmIeC+vdCzgTDjLMLMc2HaLPcJlCRJHVqpnYInHXZ/N/Al4PvlLUeSJB1PjJHY0lLpMqROIbY0Exc9QZz7APHxR2DPLqiqgpMnEF7zZsLEadnnx+nmizHCxnXEZxfBxrVZYJjPQ74JamsJ08+CSdMJ1TXt9JVJkiS9MqXuKfjuti5EkiSVJqbfZuvaFfCxz1a6FKnDivkm4u0/ZdODd1LcvjWb+Hv67Kwb8NRphB71J3S9EAIMHkYYPKyNKpYkSWpfRw0FkyS5tJQLpGl6T/nKkSRJxxPXr6bw1HxyWzYR+g+sdDlShxMXPUHxf78OG9dRO/tCCjPPhalnEGqd+CtJkrTfsToFv1XC8yMwtky1SJKkUhTyAMQ/ziNc+OoKFyN1HHHXDmL6beIj98DgYeQ+/g/0Pf9SNm3aVOnSJEmSOpyjhoJpmjpZWJKkjmh/KPjkPDAUlACIq56n+OXPwO6dhKvfTHhNYmegJEnSMZQ6aESSJHUU+absdvECYiFPqKmtbD1ShcUVyyh++dNQXUvuU18ijPR325IkScdTUiiYJElv4O+Ai4CBQNj/WJqmo9qkMkmSdGSFPKGxF3HXTnj6jzB1ZqUrkiomLn+O4pf/FurqyH38Hx0EIkmSVKJcied9HZgJfA7oD3wYWAF8uY3qkiRJR5PPUzv9TKitJS6cV+lqpIqJy5dS/NKnoK4HuU983kBQkiTpBJQaCl4JvDFN01uBltbb64G3t1llkiTpyAp5co29YeJ04sJ5xBgrXZHU7uKaFRS/9Gno2UDurz5PGDS00iVJkiR1KqWGgjlge+vnu5Ik6QusBca3SVWSJOnoCnlCXR1h2izYuA7Wra50RVK7ivv2UvzPf4Kq6iwQHDik0iVJkiR1OqWGggvI9hMEeAD4GvAN4Jm2KEqSJB1DIQ+1dYTpswCIC+dWuCCp/cQYif/7dVi3itz7PkEYMLjSJUmSJHVKpYaC7wNeaP38I8BeoC/wjjaoSZIkHUVsaYGWFkJtXRaGDB9FfNJ9BdV9xAd+R3zsPsK1NxAmnVbpciRJkjqtY04fTpJkcpqmi9I0Xbb/WJqmG4H3tnllkiTppQpNAITauux22iziXbcS9+wm1DdUsjKpzcXlzxF/9N8w5XTC1Umly5EkSerUjtcpOD9JkrlJknwwSZIB7VKRJEk6unwegFBbm91OnwUtLbD4iUpWJbW5uGcXxf/6J2jsTe49f0nIlbrgRZIkSUdyzE5BYDhwA9ky4X9NkuQ3wHeAX6dp2tzGtUmSpMMV9oeCWacg4yZBfQPxyXmEM86rYGF6JeKe3cSn5sOm9YRJ02HUOEOvw8T0W7BlI7lPfJ7Qq0+ly5EkSer0jhkKpmm6Gfgq8NUkSSYCbwf+DfhmkiQ/Br6Xpqm7m0uS1F5aQ0H2Lx+uqiJMmUlcOI9YLBokdSJx5w7i3PuJC+bA03+Eluz3rRGgT3/C9FmE086CabO6/Z9rfG4J8aG7Ca96A2H8pEqXI0mS1CUcr1PwgDRNnwY+BXwqSZIrgJuADwBVbVSbJEk6XP6wTkGAabNg7gOwfCmMOaVChelExKcXUrzpn2HHNhg6gnD5NYQZs2Hw8KxjcMEc4twHiA/cQTjnEnjXRwi57vkjVyy2UPzRTdC3P+G17iMoSZJULiWHggBJkpxNtpQ4AbYDn2uLoiRJ0lEcvnwYCNPOIIYcccEcgqFghxaLReJvbibe+kMYMozcR/6WMHr8i84J51wC51xCbC4Qb/8p8bYfQ8jBOz/cLTsG44N3wfKlhPd+nNCjvtLlSJIkdRnHDQWTJBlNtmz47cAQ4Gbg9WmaPtDGtUmSpMPlXzx9GCA09obxpxIXzIXXva1Slek44q4dFL/1ZfjjHwhnXkB4xwePGXKF6hrCtTdShNZgMMA7PtStgsG4eyfxlu/BhMmEsy6sdDmSJEldyjFDwSRJ7gPOAe4FPgvckqbp3vYoTJIkHUHhxdOH9wunnUW8+TvEzRsJAwZVojIdQ9y2meI/fRK2bSa89c8IF11FCKGk54ZrboAYib/6CeRy8LYPdJtgMN76A9i9m9yNf1ry90uSJEmlOV6n4G+AG9M0Xd0exUiSpOM4bNDIfmF6ayj45BzCJa+pQGE6mrhnN8WvfBZ2bs8m54479YSeH0KAa2+EYiTenmZDSK67sY2q7TjiimXE3/+WcPFVhJFjKl2OJElSl3O86cNfaK9CJEnS8cUjDRoBGDoiG1KxYA4YCnYYsVCg+PXPw9qV5D78tyccCO4XQoDXvRW2bCTenhJnnPWSvQi7khhjNlykoZFw3VsrXY4kSVKX1D3WnkiS1FUcYdAIZKFROO1MeHohcd+eSlSmw8RikfjtL8PTCwnv+ghhyumv6HohBMJb3ge9+1L8n68QC4UyVdrxxMfug6WLCG94B6GhsdLlSJIkdUmGgpIkdSZHCQUh21eQ5mZ46on2rkqHiTES028R5z1IeNO7yJ19SVmuGxoayb39g7B6ebbHYBcU9+0h3vwdOHkC4bzLK12OJElSl2UoKElSZ7J/+XDdS0NBxk2C+sZsCbEqKt5xC/Hu2wiXXUO48vVlvXaYfibhnEuJv72Z+MKzZb12RxB/9RPYviUbLtJNBqpIkiRVQsk/aSVJckWSJN9KkuS21vuzkiS5tO1KkyRJL1Foym5ral/yUKiuJkw9g7hwHrHY0s6Fab/iI/cSb/4OYdb5hOQ9bTI1N7zlvV1yGXFcu4p41y8J511OGHNKpcuRJEnq0koKBZMk+TDwDeBZ4MLWw3uBf2ijuiRJ0pHk81BdffQOqhlnwa4dsOzp9q1LAMSn5hO/++8wcRrhT/6izTrdQn0juXd8GNas6DLLiGOMFH98E9T2ILzhHZUuR5Ikqcsr9SfVjwGXt04jLrYeWwJMbJOqJEnSkRXyUHOEpcOtwpSZUFVFXDC3HYsSQFy+lOI3/h8MO4ncB/6GUFPTpq8Xpp2RLSP+3c+Ia1e26Wu1i/mPwqInCNe9ldC7b6WrkSRJ6vJKDQV7Aft/2oyttzVAvuwVSZKkoyvkofalS4f3C/UNMGGK+wq2s7hhLcWvfBYae5P76GeyP4d2EN78bqjrQfGH/0WM8fhP6KDi7l0Uf/JNGDGacPFVlS5HkiSpWyg1FLwf+ORhxz4C3FveciRJ0jEV8kfcT/BQ4bSzYO1K4vo17VRU9xZ3bKP4b5+BYpHcx/6O0HdAu7126NWH8Pq3w5IniXMfaLfXLadYbKF40z/D9q3k3v5BQlVVpUuSJEnqFkoNBT8MvD5JkheAXkmSPA28GfjLtipMkiS9VMyXEArOPBdCIM65v52q6r7ivr0U//1z2bTcD3+aMHRku9cQLnwVjB5PTL9N3Len3V//lYo//z4smk+48U8J406tdDmSJEndRkmhYJqma4EzgeuBG4F3ArPTNF3XhrVJkqTDFfJQe/Q9BQFC/4FwylTiY/d16iWlHV1sbqb4n1+AFcvIvf//VCzQCrkqcm/9M9ixlXjbjytSw8tVnHM/8Xc/J1x8FbkLX1XpciRJkrqV6lJPTNM0Ao+1fkiSpErIN0EJAyzC7IuI3/sqLF8KJ09oh8K6lxgj8Xv/AU/NJ7zjQ9mS7QoKY04hnH8F8a5fEs+9jDBidEXrKUVcsSyb1Dx+MuH691a6HEmSpG6npFAwSZLTgC8DM4DG1sMBiGmaHnsNkyRJKp9CHup6HPe0cMa5xB/+J/Gx+wiGgmUVYyT+5JvER+4lXHsjuQuurHRJAIQ3vIP4+CMUf/if5D7xeUIIlS7pqOLGdRS//nlo6E3uz/+aUN22k5olSZL0UqXuKfgj4CHgQmBS68eprbeSJKm9lLB8GCDUN8K0WcS5DxCLLe1QWPcQY8z27rv7NsJl1xBee32lSzogNPYmvPGd8MxTxHt+XelyjigWChR/9ROKn/kQ7N5J7gP/l9C7X6XLkiRJ6pZKXT48FPjb1iXEkiSpUgp5wnEGjeyXm30xxfmPwpInYfLpbVxY1xdjJN78HeJdtxIueQ3h+vd2uG68cP4VxPmPEm/+H+LEqYSRJ1e6pAPikicp/uAbsG41nHEuuevfR+jXfpOaJUmS9GKlhoLfJRsw8oM2rEWSJB1PCdOHD5g+C3o2EB+9j2Ao+IrEGIk/+y7xjlsIF19NuOH9HS4QBAghkHvXRyh+9iMUv/mv5P7mXwgldJaWU9y3F9auIq5dAWtWEtesgLUrYdN6GDSU3Ec/Q5h6RrvWJEmSpJcqNRT8AvBIkiR/A6w/9IE0TS8te1WSJOnICnmoLS0UDDW1hJnnEOc9RHzrnxPq2jcc6ipioUD86beI995OuPgqwo1/2iEDwf1C777k3v1Ril/5LPFn3yXc8P42e60YIyxfSpz/GHHFc1n4t3nDwROqq2HICMKYU+DS1xIuenW7h5SSJEk6slJDwZuB54FbgL1tV44kSTqmE+kUpHUK8UN3EZ+cQzjzgjYsrGuKG9ZSvOmfYflSwpWvI7zxXR06ENwvTD2DcNk1xLtvI06dSZg2q2zXjjHCc0uIf3iYOP+RLATM5WDEaMK4SXDBlYTho2DYSTBoKKGqqmyvLUmSpPIpNRScAQxI0zT/cl8oSZJXA18BqoBvpmn6haOc9ybgp8CZaZrOe7mvJ0lSl1RoOqFQkIlToW9/4mP3gaHgCSnOfZD4vf+AXI7cB/6GcPrZlS7phIQ3vpP49EKK//MVcp/8ImHwsFd0vbhnN/GRe4n3/SbrCKyuhkkzCNfcQJhxFqGhV5kqlyRJUnsoNRR8AJgMPPFyXiRJkirga8AVwCpgbpIkv0zTdNFh5/UCPgI89nJeR5Kkriy2tECxWPLyYYCQqyKcdWHWMbZrB6GxdxtW2DXEnTuIP/8u8cE7Ydyp5N73CcKAwZUu64SFmlpy7/0ExS9+kuI//AW5d36EcMa5J3SNWCxmXYGP3JMFy/kmGHMK4V0fIZx+DqG+oY2qlyRJUlsrNRR8HrgjSZJbeOmegn9bwvPPApamaboMIEmSHwPXAYsOO+/vgS8CnyixLkmSuo9CU3Zbc2J7soXZFxHv+AVx3oOEi69ug8K6hlgoEO/5FfHXKTTtJbz6jYTr3kqoLvXHpY4njBhF7tNfpnjTP1P8zy8QLrsmWwJdU3PM58W1q4iP/p742O+z5cG1dYSzLsz2VBw9vn2KlyRJUpsq9afceuDXQC1w0iHHY4nPHwGsPOT+KmD2oSckSXI6cFKapr9KksRQUJKkw+Vbd/E4gU5BAE4aCyNGEx+6GwwFXyI2F4jzHyXe8n3YuA6mzSL35ncThp10/Cd3AmHgEHL/5/8Rb/5O1jH63BJyr3kz9BsE/QZAY2/YvZO4ZCEseZK4ZAFsWAshB5NPI7zurYQZZxN69Kz0lyJJkqQyKikUTNP03a/wdY60I/eBQDFJkhzwZeBdx7tQkiTvB97fWhcDBw58haW1j+rq6k5Tq1RJvleko2spFtgE9Oo34ITfK3te9Tp2fvsr9Nm9nZrR49quyE4iNjeTf3Ie+x66m6bH7ifu3kn1qLE0fubL1M2YffwLdEYf+r/sO+Mcdnz18xS/9vmDx6troLkAQOhZT+3UmdRd+xbqzr2Uqn4DKlRs+fj3ilQa3ytSaXyvqCspeT1MkiQTgBvIuv5WAz9K0/TZEp++ihd3GI4E1hxyvxcwFfh9kiQAQ4FfJkly7eHDRtI0vQm4qfVu3LRpU6lfQkUNHDiQzlKrVEm+V6Sji+uzHTx2NjXRs7n5hN4rcdqZUF3N1ttScm95X1uVWDExRti7B3Zuzz7yTRBjtgdjLBJ374JN62HTeuKm9bDqBdizC3rWE2bMJjfrfIpTZrKzqoqdXfn/QROmEr7wTcK61bB1E3HrZti6Kfs+nDodTp5AS1UVe4A9LRG6wPfCv1ek0vhekUrje0WdwfDhw0s6r6RQMEmSa4AfAL8ClgMTgXlJkrw9TdNflnCJucCEJEnGkAWKbwFu3P9gmqbbgQNRe5Ikvwc+4fRhSZIO0bqnYDiR6cOtQmNvwoyzs33iSthTrjOI61YRH7yL+PjDsGUTtDQf/0l9+8PAIYTTzybMmA1TZnaJ78WJCD3rYcwEGDPhiEs5JEmS1D2U2in4eeC6NE3v3X8gSZKLga8Cxw0F0zRtTpLkQ8DvgCrg22maPpUkyeeAeSUGi5IkdW8vd0/BVuG8y4nzHiQ+8RjhzPPLWFj7ic3NxDn3ER+4E5YuglwuC/Zmngu9+0CvvoRevaG2B+RCti9ergp69oQBg19WoCpJkiR1RaWGgiOBBw479mDr8ZKkaXo7cPthx444uThN04tLva4kSd1GoTUUPMHpwwdMPg36DyQ+eCd0wlAwbt1M8aYvwtLFMHg44Q3vJJxzCaFv/0qXJkmSJHU6pYaCTwAfB/7pkGN/2XpckiS1h8Ir7BTMVRHOvZz4658QN28gDBhcxuLaVly8gOJ//wvkmwjv+QvC7IsJwcWvkiRJ0stVaij458BtSZJ8FFhJNjRkN3BtWxUmSZIOc6BT8OUvgQ3nXZaFgg/dTbj2hjIV1nZisUj8zc3EW38IQ0eQ+7O/JgwfVemyJEmSpE4vV8pJaZouASYB1wP/CiTA5DRNF7dhbZIk6RDxFe4pCBAGDoFTpxMfvptYLJapsrYRi0Xi//wb8Rf/S5h1Hrm/+RcDQUmSJKlMSu0UJE3TZl66r6AkSWovrdOHqX5lwzLC+VcQ//tfYMkCmHx6GQprG/GW7xMf/T3h2hsJr73e5cKSJElSGR0zFEyS5AEgHuucNE0vLGtFkiTpyMrQKQgQTj+bWN9I8b7fUtVBQ8Hi728n/vZnhIuvMhCUJEmS2sDxOgW/ecjnAfga8IG2K0eSJB1VoZDdvtzpw61CTS3holcTf/sz4oY1hMHDy1Bc+cQnHiP+8CaYfibhLe83EJQkSZLawDFDwTRNv3vo/SRJvnT4MUmS1E72Lx+uqXnFlwqXXUO88xfEO35BeFvH+X1ffP4Ziv/9zzB6HLn3/xWhqqrSJUmSJEldUkmDRiRJUgeQz0N1DSH3yv/6Dn36Ec65lPjQ3cQdW8tQ3CsXN6yl+B9/D737kfvwpwh1PSpdkiRJktRlGQpKktRZFPKveD/BQ4UrXw8tzcR7fl22a75ccecOil/5LBSL5D76GULvfpUuSZIkSerSjjdo5NLDz0+S5BKy/QUBSNP0nrYoTJIkHaaQh5oyhoJDR8DpZxPvvZ346jcSevQs27VPRMw3UfzaP8CWjeQ+/veEoSMrUockSZLUnRxv0Mi3Dru/Gfj2IfcjMLasFUmSpCPLN5U1FATIveoNFB9/hPjgHYTLryvrtUsRiy0Uv/UlWPY0uT/9a8L4ye1egyRJktQdHW/QyJj2KkSSJB1bLBTKHgqGsRPhlCnEO28lXvwaQvXxfl9YXvGn34HHHyFc/x7CGee262tLkiRJ3Zl7CkqS1FkU8lBbV/bL5l71BtiyiTjvgbJf+1iKc+4n3nUr4dLXkqtAl6IkSZLUnRkKSpLUWbTB8mEApp4Bw0cRf/tzYrGl/Nc/grh2JfF7X4Xxkwlv/pN2eU1JkiRJBxkKSpLUWZR5+vB+IZcjvPYtsHo58f7flf36h4v79lL8xhegto7cn/5Vuy9ZliRJkmQoKElS55Ev7/ThQ4VZ58HEacRb/pe4c0ebvAZAjJH4/a/DutXk3vcJQt8BbfZakiRJko7OUFCSpM6ikCe0VSgYArkb/hSa9hJv+V6bvAZAvO83xDn3Ea67kTDptDZ7HUmSJEnHZigoSVJnUWi7TkGAMGIU4dLXEh+8k/j8M2W/fpz/KPEn34RpswhXvans15ckSZJUOkNBSZI6izbaU/BQ4ZoboHdfij/4z7IOHSk+cEe2j+BJY8m95y8JOX8EkSRJkirJn8glSeos8nmoqWvTlwg96wlvejcsX0p88M5XfL0YI8Xbf5pNGp4yg9zH/4HQ0FiGSiVJkiS9EoaCkiR1FoWmNu8UBAizL4JTphB//n3i2pUv+zqxWCSm3yLe8n3C7IvIffBThLoeZaxUkiRJ0stlKChJUicQm5uhWGzTPQX3CyGQe/sHoaqK4j99kvjckhO+RlyzguIXP0m865eEy68l/MlfEKqr26BaSZIkSS+HoaAkSZ1BIZ/dtkMoCBCGjiT3yS9CQyPFL32KuGBuSc+LhQLFX/6I4uc+ButWZ2Fg8h73EJQkSZI6GH9ClySpMyg0ZbftsHx4vzBoKLm//icYNori1/+R4kN3HfXcmG8iPv4wxb//GPG2HxHOOI/c575G7pxLCCG0W82SJEmSSuM6HkmSOoNCIbttp07B/ULvvuQ+8Q8Uv/EF4nf+nZY7byWMGgejxhJGjSVu20J8/GFY+AfIN0H/geQ+/GnC9DPbtU5JkiRJJ8ZQUJKkziDfvsuHDxV61JP78KeJd/yC+Owi4lOPwyP3EPef0Lsv4ZxLCDPPhVOmunegJEmS1An4U7skSZ1B6/LhUFtXkZcP1TWEq9984H7ctgVWLoOe9TB2IiFXVZG6JEmSJL08hoKSJHUGFewUPJLQtz/07V/pMiRJkiS9TA4akSSpM2jn6cOSJEmSujZDQUmSOoP9nYLtOH1YkiRJUtdlKChJUmfQbKegJEmSpPIxFJQkqROIdgpKkiRJKiNDQUmSOoPW6cPUVGb6sCRJkqSuxVBQkqTOwE5BSZIkSWVkKChJUmewf/pwtaGgJEmSpFfOUFCSpM5gf6dgTU1l65AkSZLUJRgKSpLUGRTyUF1DyPlXtyRJkqRXzn9ZSJLUGRTy7icoSZIkqWwMBSVJ6gwKeScPS5IkSSobQ0FJkjqDfJOdgpIkSZLKxlBQkqROIBbyUGMoKEmSJKk8DAUlSeoM8oaCkiRJksrHUFCSpM7ATkFJkiRJZWQoKElSZ+D0YUmSJEllZCgoSVJn4PJhSZIkSWVkKChJUmdQyBNq6ypdhSRJkqQuwlBQkqTOoNBkp6AkSZKksjEUlCSpM8jnoaam0lVIkiRJ6iIMBSVJ6gwKeahx+bAkSZKk8jAUlCSpM3D6sCRJkqQyMhSUJKmDi83NUCy6p6AkSZKksjEUlCSpoyvks1s7BSVJkiSViaGgJEkdXaEpu3VPQUmSJEllYigoSVJHl2/tFHT6sCRJkqQyMRSUJKmj27982D0FJUmSJJWJoaAkSR1daygYal0+LEmSJKk8DAUlSero8nYKSpIkSSovQ0FJkjo6pw9LkiRJKjNDQUmSOroDnYIuH5YkSZJUHoaCkiR1dIWm7NZOQUmSJEllYigoSVIHFw90CtZUthBJkiRJXYahoCRJHV2zy4clSZIklZehoCRJHV3eQSOSJEmSystQUJKkjm7/9OEaQ0FJkiRJ5WEoKElSR5c3FJQkSZJUXoaCkiR1dIUmqKklhFDpSiRJkiR1EYaCkiR1dPm8k4clSZIklZWhoCRJHV0h7+RhSZIkSWVlKChJUkdXyDt5WJIkSVJZGQpKktTBxULeISOSJEmSyspQUJKkji5vKChJkiSpvAwFJUnq6Fw+LEmSJKnMqitdgCRJXVVsaoJnFhJ3bINCAVqaobkAPesJ4ybBsJMIuRJ+P5dvgp71bV+wJEmSpG7DUFCSpDKKWzYRn5xLfHIuLHky6/I70nkA9Q0wbhJh4lTC7IsIfQcc+aKFPPTu22Y1S5IkSep+DAUlSXqFYozwzFMU7/wFLJiTHRw4hHDhqwjTZ8GQEVBVDdXVUF0DO7YRly6GpYuISxcTF84j/vx7MG0WuQteBdNmEnJVB1+gUCDU1lXmi5MkSZLUJRkKSpL0MsWWFuIfHiLe8QtYvhQaexNeez3hrAth6EhCCEd+Yo+ehMHD4NxLs+tsWEN84E7iQ3dRXDAH+g0kXP1mwgVXEqqqoNDkoBFJkiRJZWUoKEnSCYp79xAfvJN41y9hy0YYPJzwtg8QzrnkZXX0hcHDCW98J/G6G2HBXIp33Ur8wTeI9/6aXPKebPqwg0YkSZIklZGhoCRJJYqbNxLv/RXx/t/B3j0wYTK5G94P088sbWDIcYTqGjjjXHIzz4H5j1C8+TsU/+0z2YN2C3FyQgAAIABJREFUCkqSJEkqI0NBdTmxuRl2bIPtW2DbFuK27JYdW4l7dsPe3dk/5vfuyaaAtrRkE0GLRYgRqqoO7v1VW5dN/KxvJPSsh4Ze0G9AtrSv30DoPxAGDHrx3l+SupTY0gIL51K8/w744+MAhFnnEa54HWHMhDZ5zRACzDyX3LQzsxDyNz+DYSe1yWtJkiRJ6p4MBdUpxOYC7N4Fu3e23u4gbt+WhX3b9wd/m7P7u3Zk4d6hcjno1Teb9FnfAI29CIOGZhv+V1dnj+8P9lpaoCULC2PTviw83LGNuG4V7NqZhYq0Tg6F7BpDhsPQEYShIwkjT4bR47MhA0fbT0xShxZjhOVLiY8/THzk3uz/LX36E65+U7bP34DB7VJHqKkhXPl6uPL17fJ6kiRJkroPQ0G1q1gsZsHezu0HQr54WNjH7l3E3TsPHtu1E5r2HvmCIUCvPtC3P/QdQDh5Quvn/Ql9Bhz4nF69y9bNF/ftha2bYesm4uYNsH41cd1qWPkCcf6j2dcIUN8Io8cRRo3LbkePg0HDDAqlDiq2tGTTgOc/Spz/CGzZlP3CYMpMcm/9M5h2Zjb0Q5IkSZK6AENBlVUsFrOOvY3riBvXQetHbA3R2L4FmpuP/ORcLlue29CYBWp9+hNGjD54rKE3NDQSGntlx3r1hd59CdXt+59x6NETho2EYSM5PN6LhQKsWU5cvhSWP0dc/hzx7l9Cc3PWWdizAUaNJYwe3xoUjodBQ8uyF5mkExf37YGn5hOfmENcOC/7ZURNLUw5nXDdWwnTzyQ09q50mZIkSZJUdoaCellijFnAt3oFcc0KWL08u12z8sVdfVVV0H8Q9B9EGD8J+g2EvgOgdx9CQ2MW7tW33vas7/RddKGmBkaPz8K+VrG5kH2fVjyXLUdc/hzxnl9Bc6E1KKyHk8ZmnYSjx2e3g4cbFEptJG7ZRHxyDnHBHFjyZPaLisZehOmzCKfNhqkzCXU9Kl2mJEmSJLUpQ0EdV2xpgbUriMtbQ61VL8DqFbBn18GTevWBEaMJ518OQ0cSBg+DQUOzMLCbL7cL1TUHlw9fcCXQOgxlzYqso3DFMuLypcTf/wYK+SworOsJo8Yc7CgcMxEGu/RYejlicwGWPU186gniU4/D8qXZA4OHES59bRYEjju12/+/SpIkSVL30m6hYJIkrwa+AlQB30zT9AuHPf6XwHuBZmAj8Cdpmi5vr/p0UNyxFZYuJi5dTHxuCax8Hgr57MG6njByNGHW+TBiVLa8d/goQq8+lS26kwnV1dky4lFjDxyLzc2wbuXB8HX5c8T7fwv51qCwd1+YMJkwYSphwuTsz8Gpx9JLxBhh3WrioieIi+bD0wuhaV+2RcGYUwhveCdhxlnZLzAM2iVJkiR1U+0SCiZJUgV8DbgCWAXMTZLkl2maLjrktPnArDRN9yRJ8ufAF4Hr26O+7izmm7JOtReegeefJT7/TLYPIGRTdU8eT7joqoP73w1xWWtbCdXVMHIMYeQYOO9yYH+X5krisiXw7CLiM08R//DwwWXH4yYRTplCmDAlCzvsdFI3FXfuIC5ZkO0PuPiJbEgIZN2A51xCmHw6TJxGqG+obKGSJEmS1EG0V6fgWcDSNE2XASRJ8mPgOuBAKJim6b2HnP8o8LZ2qq3biC0tsG5VFvw9/2wWBK56AfZPy+0/EE6eQLj4KsK4STBqXLZHniomVFXByJMJI0+GC18NQNy8gfjsU1lI+Owi4s//cHCIyaTTCFNnEqacTug/qJKlS20qFgrw3OLWbsAnYMVzECPUN8CppxFekxAmzSAMGlrpUiVJkiSpQ2qvUHAEsPKQ+6uA2cc4/z3Ab470QJIk7wfeD5CmKQMHDixXjW2qurq63WqNLc20bFhHy5oVNK94nuYVz9G8YhktK184sAw41DdSO2ESNWeeT/WEydRMmExV/87xvez2Bg6EiZMP3C1u30r+qfnk5z9G0/xHKT6edRJWjz+VHudfQY/zL6dqQOcJCNvzvaLOIxaLtKx6gaYFc8kvmEP+j/OzJcFVVdRMnErtW95L3YyzqO5GewP6XpFK43tFKo3vFak0vlfUlbRXKHikTZvikU5MkuRtwCzgoiM9nqbpTcBN+6+xadOmshTY1gYOHEg5a43FImzdDBvWENevhvVriRvWwPo1sGkdtLQcPLlvfxg+mnDJ1TDiZMLYU2DwcFpyOQ6cVQQ6yfdSR3DK9OwjeS+5NSuJC+fSPO8hdn3nP9j13a/CKVMJZ11IOONcQkOvSld7TOV+r6jziXt2w6b1xLUrD+yvycplsHdPdsKQEYRzLyNMngETp1HsWc8+YB/A1q0VrLx9+V6RSuN7RSqN7xWpNL5X1BkMHz68pPPaKxRcBZx0yP2RwJrDT0qS5HLg/wMuStO0qZ1q67BijLBrJ6xfTVy/5kW3bFh7cPgHQG0tDB6eTQCeeU6299/g4TBsJKGxd+W+CLWrEELrAJhR8Oo3EtetIs65nzjnAeL3v0b84X/B1JlZQHjabEJdXaVLVjcUCwXYvCEL/jata71dD5s2ZHuaHjrZvKY2W0I/++Jsj9NTpxMGDK5Y7ZIkSZLUVbRXKDgXmJAkyRhgNfAW4MZDT0iS5HTgv4BXp2m6oZ3q6rBavvRpWP7ci/9xXFUFA4dmgd/kGTB4OGHIcBgyAvr2dwCIXiIMHUm49kbiNTdkA2Xm3JcFhAvmEHvWZ+HgBa8ijB5X6VLVxcSWFti4FtaszDr+1q8mblwPm9bD9i3Z/n/7VVfDgCEwcDBhzAQYOIQwcAgMGQ5DT8qG8EiSJEmSyqpd/qWVpmlzkiQfAn4HVAHfTtP0qSRJPgfMS9P0l8A/A43AT5MkAViRpum17VFfRxQGD8v+QTxkOGHIiOzzAUO6zV5ZKq8QQusE6XHEN74Lnn2K+OBdxIfvId7322yozAVXZiGh01l1guK+PVnovGJZdrtyGaxdBS3NB0/qOwAGDyVMOg0GDsmCv0FDs8/79POXGpIkSZLUzkKMR9zar7OIa9a8ZBVyh+S+A+qI4u5dWffg/XfAquehto4w63zCBVfCuFOzMLGd+V7p+OLO7a3Tr58iPrsIViyD2DrFvHdfGDWWMHIMDDuJMOwkGDaC0KO+skV3Qb5XpNL4XpFK43tFKo3vFXUGrXsKHvcf9K7Jkrqx0NBIuOQ1xIuvhheWEh/4Xba8+OG7s0Dn4qsIZ19i92A3F7dsIj7zxwNBIGtbh8nX1MLYiYTXJISxE7MwsE+/yhYrSZIkSSqJoaCkrCNwzATCmAnE5D3EuQ8Q7/8d8Uc3EX/+PcLsiwmXXJV1f6nLi83NsGwJceEfiAvnwerl2QM962H8ZMI5lxImTM4Gf1TXVLZYSZIkSdLLYigo6UVCj57Z8uELriQ+/yzxvtuJj9xDvP+3MOYUwrmXEc66gFDfWOlSVUZxx1biHx+HJ+cRFz0Be3dnw40mTCG86d3ZXoAjRxNy7msqSZIkSV2BoaCkowpjJhDGfJT45j/JhpI8dBfxB98gpt8inH424exLYNJ0u8U6oVgswvKlxIXziE/Og+VLswf69CeccS5h2hkwaQahp3sBSpIkSVJXZCgo6bhCQy/CFdcRL782C5IeujsbUDLnfqhvJMyYTZh1Hkw6zYCwA4s7thIXPwlPPZ51Be7cDiEHY08hvO5tWRB40tiKDJiRJEmSJLUvQ0FJJQshwMkTCCdnew+y6AniHx4kzn80G07Ssx4mzyBMO5MwbSaht0MnKilu2wLPP0N8eiFx8QJYsyJ7oLEXYcpMmDaLMOV0QmPvyhYqSZIkSWp3hoKSXpZQUwOnnUk47UxioQCLnyA+8Vi2HPUPDxMBRo8nnDKFMH4yjJ9E6N230mV3SbG5GTatg3WriWtWEF94Fp5/FrZtzk6orc0GhJx9CeHU6TB6rHsDSpIkSVI3Zygo6RULNTUw/UzC9DOJMcLKZcQn5xGfmk+893binbdmJw4eTpgwKQuoxk+CISNcqnoC4u6dWfC3btUht6tg4zpoaTl44uBhhFOmwpjxhJMnwOgJ2Z+RJEmSJEmtDAUllVUIAUaNI4waB6+9PusiXL6U+Nxi4rOLiAvmwEN3Z52Evfpky5FHt54/ahxxwIBKfwkVFffthQ1riOvXQOtH3ND6+e6dB0+sqobBw2DYSYTTz4GhIwhDR2a3ToaWJEmSJB2HoaCkNhVqarKlw+MnwavekHUSrltNXLoIli4mLl9K/OPjxFgEYGOvPsSTxhBGjSOMHgejxsLAoYRcrsJfSfnE5mbYuDb7PrQGfgdCwO1bXnxyv4EwZDjhjPOy2yHDYdhIGDCEUOUSYEmSJEnSy2MoKKldhRBg2EjCsJFwwZUAxKYmWP0Ccflz1G1Yzb5nniLeeSuxpTl7Um1d1hE3/CQYMZowfBQMHw39B3bo5cdxzy5Yu4q4bjWsW3X05b69+mSB39TTsyXWQ0bAkGEwaDihrq5yX4AkSZIkqcsyFJRUcaGuDsZOJIydSJ+BAyls2pQtO16zgrjiuex2zQriogXwyL3Z0mOAHj2zsHDoCBg0DAYNJQwami2rbezdLoFhLBZh62ZYu/JA6Lc/BGT71oMnVlXDkOEwfDRh5nkwbARhyMgsDKxvaPM6JUmSJEk6lKGgpA4p1NTA6NYlxIeIu3fC6iwkPBAWLn4SHrk3e3z/iT3rYdDQLCgcOBT6DSD07Q99B0CfflDfAD16HnMKbywWYd9e2Lsbdm6HrZuJWzfBlk2wZSNx/WpYtxryTQefVN+QBZVTz8g6IoeOhKEjYaDLfSVJkiRJHYehoKROJTT0glOmEE6Z8qLjMd8Em9bDxnXEjWthwzrixnWwank23KS5+WBgeKi6HtCjHnI5iBGIWbJYyMPePdC61+GLVFVDvwHZUI9TpsLQ1uXQQ0dCrz4dekmzJEmSJElgKCipiwi1dTB8FAwfxeGRXIwRdu2EbZth2xbi9i1Z4Ld3D+zbk3UDFluAAKH1o7oa6htbPxoIjb2yoR/9BkBjny41+ESSJEmS1P0YCkrq8kII0Kt39nHSmJeEhpIkSZIkdTe2ukiSJEmSJEndjKGgJEmSJEmS1M0YCkqSJEmSJEndjKGgJEmSJEmS1M0YCkqSJEmSJEndjKGgJEmSJEmS1M0YCkqSJEmSJEndjKGgJEmSJEmS1M0YCkqSJEmSJEndjKGgJEmSJEmS1M0YCkqSJEmSJEndjKGgJEmSJEmS1M0YCkqSJEmSJEndjKGgJEmSJEmS1M1UV7oASZIkSZIkqa01FyPrduXJERjeu7bS5VScoaAkSZIkSZK6jJZiZO3OPMu2NvHC1n2s2pFn9Y48a3fmaYlw6djefPSc4ZUus+IMBSVJkiRJktQhxRhpLkKhWKTQEtnXXGR3vsieQpHd+RZ25VvYureFzXsLbNnbzOY9zazY1kRTSwSgOgfDetVyUp9azj6pFyN61zK+f48Kf1Udg6GgJEmSJEmS2kxTc5Ht+1rY0dTCjqZmdjS1HLi/s6mF7U3N7NjXws58C03NkUJLkXwxUmjJPmIJr9FYm6N/z2r696zmyvF9GdOvjrH9ezCydx01VaHNv8bOyFBQkiRJkiRJQNaZt7e1G293voXdrR15WWfewWN7C0VaYqQYI8UitMRIvrWTr6k50tRSZGdTFvzlW44c6+UC9K6rOvAxsnctddU5aqsCNVU5anOBmqpAbVWgtipHTVWgripQX1tFQ02O+poqGlrDwLpqZ+meKENBSZIkSZKkLijGyJ7CwXDuwG2+5UBn3o7DH2tqobl47N68uqpAz5ocVSGQC5DLZbd1VTnqqnPUVQd696hhTL86etdVHwz+euwPAKvpU1dFfW2OXLCLr1IMBSVJkiRJkjqglmLWebe3OevM21soZvcLhxxr7erb0dT80vCvqYWjNOmRC9BYW0Wv1sBuSGMNEwb0oFfrsV51WTdeQ23WjdfQ2pVXX1PlctwuwlBQkiRJkiSpzFqK8cAwjP1LcHfni+wuvPh2TyFbmruncDD4239/X3OxpNfavwx3f8A3vHctp9ZV0as2687rdSD8qz5wToNdet2eoaAkSZIkSdJhmovxJUFe1VZYu3nbi47vOTToyxfZ1fp5KYFefU2O+pqsC69nTY5etVUMbqg5cLy+9XjPmhw9qnP0rM69+H5Njh7VgZ7VOYIBn06QoaAkSZIkSeo2Ci2RDbsLbNxdYNu+ZrbubWbbvha27G1m295mtu7Lbnfmjx3q5UIW6jXUHlxmO6x3DfU1PWiozdHYutx2/+P1hyzBbaitomd1jqqcQZ4qx1BQkiRJkiR1KTFGtu5rYdX2JlZuz7NyexNrd+ZZuysLAw+fo1FbFejfs5q+PaoZ2buWqYPr6duzml61+/fRy4K8kYMHkN+9g4banN156vQMBSVJkiRJUqfUUsy6/lb//+3de5AkXV7e9+85eamqvkzPvNPvdfeFBQMrFsRFGIREGAgpwEKStfhC2pLCIFAYhyUsyxeFMDgsB0gWUggZIuQQ3mAlg0WAE6S1IQILE7IkdAEL3ZFBEV6Llfbl3X33nXnfmelbVWXmOf7jnJOVVV090z3T0zPd/XwiMjLzZFZ1VXVnd9dTv3POgxD8vfFgzsfvz3nj/oyDZlHpt1lYXrtR8v7dCV/9GTd4davkpc2CW5Ocm5Ps1AHf7u4mdzh6mk9J5MIoFBQRERERERGR51bnPHcOG97ca3jzwZxP7M15cy+s39pvlmbX3RlnvL4z4ivfd4PXd0a8d6fk9Z0Rt8aZqvpEVigUFBEREREREZFnan/e8dZ+wyf357y11/DWQcMn9xve2p/z9kHDcM6OUWZ47UbJ+26N+c2fdoNXtwte2y55786IG6Ps2T0JkUtGoaCIiIiIiIiInAvvPUet4/60i0vL3rzjqHEcNq5fP5i13J92PJh1vDttOViZ1GO7tLy8VfKZt8b8pte3eXW75LXtkle3C16Y5Kr6EzkHCgVFRERERERE5FRa57l72PD2QcvbcQbftwf7dw4bpq0/8fZlZpgUlhujjJ1RxqfdHPEF4w1e3ip4ebMM662CzVIVfyJPm0JBEREREREREentzzo+GbvyfnIvrvcbPrk35+5Re2zm3p1xxosbBa/vlHzxa5v9LL43xxk74zCD76SwTApLblXhJ/K8UCgoIiIiIiIicg0479mfO+5PWx5MO+7NWu4ctLHSLyxv7Tfsr3Tl3RlnvLJV8nkvbfBSrOTb3Sh4cbNgdyNnlNtn9IxE5EkoFBQRERERERG5hDrn2Zt13J+FsfsezLo4Tt9ivL77s44H05b7s469WXesyg9gnBte3Cx4caPgc25PeHmr4JXtkle3Cl7eKpkUCv1EriKFgiIiIiIiIiLPkc553jlquXPQ8KmDhrcPw/a96XLYtz/rOGn0vu3ScmOcszPKeO1GyeeO8jCO3ziL65ydccbuRsFWaTVxh8g1pFBQRERERERE5CkYzsR71DhmnWPWeuZdmIH3YO7Yn3fsz0OFX+rCu27cvq3ScmuS95Nz7IwybowzdtaEfdujTGP3icgjKRQUEREREREReQzOe+4etrw1mJTjrf2Gtw7mvHvUcW/aMu9Onok3GeeGG6OcFzdzPu/lDV6M4/W9uJnHcfsKdeEVkXOnUFBERERERERkjVnruHvYcuewWVp/6qDhE3uha287KOmzBl7cLHh5s+ADL5bcnCxm4N0oLKPcMsoMZRZm4t0qLZulqvpELorrPE3jwcBopKBdoaCIiIiIyID3nlnnmTaOo9ZhDRSZpbSGIguL1dhbIpda6zz7szA2371py53DlruHzdL6zmHL3qw7dtvt0vLSVsH7bo348te3wqQcWyWvbBXsbhYK+ESegHOeroOu9XSdp2uJ69h+YtuivV06J7Y1IQx08ZJ+/TNKvujLNp7tk30OKBQUERERuSKazjPrHM55nIfOx/VD9z3OrT/WrRxz3tO5xe36bQfGQG4N1kBmDZkxZJa4NmSxPbeL/TzupzZjwAIYsIR9A3Ed9/u28Ka77Txz52g6z7zzcb3YL9/qePvefaZNGNdr2jqOmrA+tt2GIHDauhMH7o8Pj43SslmECp+03kj7pWWzWFkPjxeWTKGByJl1zsdx+Dr241h8B03Xj8t3MA/Hpq1jHn8XzDrPPI7hl9oO4lh+62yPMnY3cnY3ct6/O2F3I+f2RhHbCm5v5IxyVReJQPgQrWuhbT1tG4K5tlnZb6Ft0nZaVtuItw3/U5yVtZBlhiyP6wyy3JBlhnIDssySF4aiMORlWG/vZOf/glxCCgVFRERELoj3ntZ5pm0I76atY956pm144zqL4dS8i22tYxqPpwBrNgiwZq3rg65Z62gf4x/p68QamBSWcW6Z5GE9Liy3N4qwX5jQlo7Hc4GloHHaplCh6wOKt/abxX7z6G/EOE+h4vHAcGm9dNyyVWZsFhlFplBRnj/pd9wioH94aN+45f3VyTfSdZZCwMNHXFuZgc0yY5yH7rll7KZb5obtUU6ZWUa5YVKECTmGy4ubBS9MFPjJ1eP9IoRL1XJtk0K7UJnnukWF3nC/D+vS0izvd+3pH4e1IajLc8hzQ14YstwwGlvyPB4rDHm+HOr1QV8f+A3bwrlWH7Q9NoWCIiIiIqfQOd93MXvnsOXetO3DumnrVyrOHNMmzDA57UJgN4tB4Opsko+SGfpwahFYGW6OM8Z50Qdb48wwLiyjzPYVejZW61kTKvhW97NBex6r96xdPpaq/tJ2f2xQ/WcN+FRd6NJ6sJ3aXQgMOudpvaddaXMePOENTFiftA8ej/dQxDf9RWaWuvemtld2bzPdu8e4sBTW9BWGT1PnQlXiIjSMwUazvD7sAw/HvWnHrz2Y98ce9XMyykwICFNQWKYQMWOrDw/Tsawft2yzDIHnRbwOp+G9p/Ph5/x5eUxPi/eeg8b1M9DOY7A//EBg1i0q2to+NAvrNgVqLoRrTWxvOo/HY43BsLiGrYnXtEnX/OL6z9Zcz+PxfQ4Oj2jdohK43/apKtfTxMe3CPpcbPenmlDjUca5CT+zscp2d6PgfTdHKz/vcTueszUKYfk4v5hrXORp8Kk6f03X13VdZttYWZcCvmHwtwjxQpB3JobwuyJW3OW56QO7yQbkuY3hniEvBsf7oC+Gfv3tIM8MVh9mPZcUCoqIiMi1d9Q47h41vHPYcjctR2Ew+XeOwv69aXtiUDPOBxVmMcDbKDNubxhGWRxYPp4zipUqo3j+KDP98VEW2+LxUQy25PHt7oy501zsv7yZDYHdVvl4XZPSmIYpMFzXPfKgSfuhguruYcu/vDfvjz2MjdVUW7F7cwoMl8LFGChOCtt3EU/hkPN+qZt56LYegq35cJ26aw7Crlm7WKc2F0PBG6OMG+OcG7H75ktbYbKGl7dKbk1yNotwfZVZCH46F0K2w75CM7w+h43jsOmwxvSVYkVmmOSW7VHGdpmxNXp0OJoCyzYGcq2L4ZxbhHStW15mnef+tOXeUce705Z3j8Jyb9ry7lFHc8ZPBQz0QXdhw/PJbXgN+rbcYDE4CN38naf14LxbdPuP68UQAbEtfh9b78nsHgZPZgx5Cg+tITcGa0N3/8KG1/HGaPEYwnox5ubwNS/XhPapgm/dbTVepzyvfBrnrvPsPWjYu9+dKrRbGhtv3Th5K8cfOnbFGsYQq+sW1XdFaZhs2D60K8pFYFcUsRovVeTFijtr4wcKqrq7dhQKioiIyJXlvOf+tOtDvj70OwoDyafQb12XtM3ScnuS88JGwaftjLi9kfPCZDGm1M44Y6PIGOV6EyvnyxjTB823H2MM9M6FytWDJgSGITgcbrulwHF/3nHnsO3Pac8YXA2VMeQuM9MH4GVmY2Vj3gdCw3PKzDDrPA9mLfenHfenHf/0rUPe+dV27fvjPFbCzp6wKi0Fbv24lgbaWBGXQr4n+Qo3Rhm3Jjm3xhmv3djg1jjn1mR5BtrhuowfDIxiUFZk5kIrKHd3d7lz586FfC2Rp8G5RffYZh621wVx7UmTVPTnHj/uluabeXC6B2QgH3aD7bdhNDZkmX1ol9i1bYP7yvMQ4qk6Vp6EQkERERG5lGat66v47h423D0K3XrvxrZ3DhveOWpZzQ2sgVvjnBc2cl7fKfnCVze5Pcn70O92DP3G5zyulHeeNr3haJfflKRxefr9wXldS5xFb/iGZrHdD8idnqchfuIfu/7Edfr0P429Y7PYfXC4n6oF4jrLFtsPfW6nTE5MDDj6CUPMoM0+qm1xu3RfmOVJSIiTkCzaQ7XXdZNZw9YoY2uU8fIZb+t96AKaxnObNm65m+mg22nqhp7GaTvv7tlN57lz2PDWfsO9aQjvD+ehCrB1no2VSV42Vra9h9lgvLqjxrEXA9K9WaguHFb9dd4vTX6TKuPyWJG3emzYPjxvZ5yxM841A63ICu+XZ491qxV2a8K4h503HB+vaR5vfLvVoC3LDeUY8syeGNTt3Nzm6Gh/JbxbDv2yLP0N0+8Beb4pFBQREZHniveevVm3CPeOWu6kqr4Y+r1z2LC3ZubIUFmVc3uS83kvb8SwL4R8KfS7Oc4fa+bXtvXMZ575zMW1Zz4f7PdVCYuZ+IaVB2edTc8Y+nF5Vt+YjMZ2qcvP8D2H94SunnGg8K4fMDw8jvkMnHNrBxW/ivmZMfcXr2O+6C61OgZSUXCsa1Wxss6uQUWGMabvvn77GT+WIjO8ul3y6nb5jB+JyNWW/hZ0rY8B3ErF3EO6u6ZtNwjx1t7mWLXd6a3OLJs+xMpzw2hiKeLv6aJc/M4OXWYXv+uXKvIyME8Q2u/u3uDOnflj317keaJQUERERC6M9579uePtg4ZPxaWv9OsDv/bYuFsG2Bln3N7IeXmr4AMvTnghhn+3Nwpe2MjZ3cjZKE43hpvrUqAXQ71+exHyzfrgL+yf+GbGQFkWqQTyAAAgAElEQVQaynI4kx5sxoG4h4N091UEcfa9FPINt7P82Q3I7ePkIC5WILpusX/sSaetRzxMY9Lg6R5jbJg0xDNYBvvu0W2wuC2DiUjSNul2cXs0mrD34GAR1MauY7Opp+vcYFD2R78+/dhNhaHIIS8HIWI+eEM6GNcphY55waISRRUkInIGqVtsmv11OJHE6jh2x7ZPEfY97gdCi6AthXUxfMsN5cgcq8Drq+pWA75j5w3PfbIAT66nUJXa0TQNbdvSNA1N0zCfz5nP5zTNnO2tLd7z3tef9UN95hQKioiIyLnx3nNv2oXAb7/pw79FCBhm7B0qMxO77ea8//aEF17P+8q+25NQ5Xdrsr4rXupK28w9s/uevXnDfO5pYtDXzBcVfc3c98ceFgDlBZQjy2hkmGwYdm4WlCMzWOxiuwzBz0WEO+kf3LQ45/pluH/W7Uftn8f9uVgmaYwhy7Jji7WWLMvI85w8zymKot8eLmdtz/Ocl166zZ07j37H6314s526ovXd0trF2FTD7Sa+OT869LSt68/3p6wINWbRPXvt+FEr1aH5mnGl8tWub31laWjTYPEiF6ufPXZQJd6esJ2GkTg2U+xgxti0fZZKcxOHfjj2eyQjBHUbtq+0e+TvntWwbxjm6YMNOWfOuRjYLcK7FOC18ynt7ICundLNj3DtFN/N8O0U7+YYN8fSYn2LpSUzHaPcMylcv97KPePCMY7rj33qVXjvH3rWT/uZUygoIiIip3bYhAkJ7hw03Dlsefug4c5hw52DlrfjerXKb7O0vLRZ8Mp2yRe8sslLGwW3xxm3ioLtLKPE4FoGb4ignXm6gzAG2MfaOR9tZ6FrbnrjFM9/VABTlIvgbjQ2bN+wFGW+HOyNDGVp+5DvPCr0vPf9P7Oz2axfp0+q27ZlPp8vfXo93B4uw/anyVq7tKSwbt1+lmUURbHU/rDzrQ2zvKbA8KQlPdejo6N+O33S33WP1+9sGDaeFCYWRfHwZVQw3jrenmXZ0pviFAisjnOVfq5P7Ga3UtXTzD3Tzi2PIfk4s1LGcGDYBd3aRRDQjzGZLdZp/MjF+I3L4zUeH7vRgPfLVZorVZvg11R3puNrKkAj248puTy+pLWDcSntYrxJ58LvhNR9fnhba8Lzy/Nhte5iPx9UJ12GKk7vw3Pt1lV/teE1Hc4kGr6/K2328ldg+Th7so+zY6fKYudWjjnfVx6n89KxYZDnuuPdXVNF3cnHlse8O2vVXQrzU8VxXoQPpIb7izVLM8cOf4ZT1Z0+DJCnyTlH27aPWBp8e4TpDrHdEcYdYrojrDsiZ0bmZxjfYHwI7zJaMuPIbUeRecaZp7BQZL5fbAmccSSJ1me0vqRlRGdGODPC2zGzbMI832DnxU9/osmkrgqFgiIiIldYFwfRn3eeJg643zjfr+eprfNM2zAI/94sLnPXb+/POx7EgfmHrIFbo5yXN3Pevz3hK24X3CpytjPLhIzSh8BvPvPMpp75/dAV913neZeTx+NJA4D3b4Li9njDLu2nN/Mp/CtHZikIfJw39s65PshbDfVW29YdT+HfaRhjjoVSaX9jY+NYWwqiThPCrYZ4j9q+DCHI8E1HCkxXl9X2oijY29tbChjTscPDw2NBrTtDSY4x5qFhYlmW/fdvdXs0WW5fDRvXPf+HVSAtjWW5GjgOwkUXg6T5DLrOHQs23CC4O9d3S6uh4kqwuDSBTP+cByHOoCv5U5eqOO1yF0abDcLJwYP1gzDqWLf4+OPUh6TpibH8XIbB6GpbuN3ybc5rDFBjFmFhnu+B8XFyouXvy+DpDhoGAwkMj635+Tnpsa5rD6/bSWHfcvD3NKXXZvj9H1bPFQVh9thBxe9qRe/qeHb56ra6xspT4L1nNpsd+zDyYR86Ns0c381xzRRcg+vm4OZkNOQmLIVpKbOur7Qb555R7tgoPOM8VOSlY9lDArzWGVpn6XwWFjIcJc7keFPgTcncFsxticlGkJXYfIzNJ2TFGLIR3hRgCrwN54d12McU8fj5Thh3VSkUFBERuUSmreMn//k7fPTeJzk4mg0Cv0HY17m+3T3mm8YbheV2EQK+92YlW5OMjY2MTWMZY8m9wbQG14Tuue7+4rYeeIDnAS1ZDqNYlTfZMOzcKhil6rxx6KKbxl0LIWB4E/UklQ5t2zKdHrG3P2M6nTKdTtcGd6vhXtpv1/QtNoQ3yrn15JlnlFsm45zJqODGKGNyI2dUZozKDYp8m6LIKPKMssgpckuRZ+S5Jc8suY1vLOMMrgYPdBjvARdTBIfxDpjFZfFIjlvTtvTu3RC/BL4DmnQbs0hoMPh+2/bH/JrzQrt99H3E7bX3gcEbG8+zeJOBycL9mizs99thDVl8LcePHshwYHd3lzt37pz6/FSxmLowDbdPuxwdHfHgwYOltrOEjdbaE0PG0WjUL8f2JyVbg2PrwsWzGo7XOKz0W1QF+vitNcszP69WE56jFMI5vwiQ+sq4OPO2sebY2JSL2b5jqJqC1MYvQtNj1V/LVWHeLYK99NoYa7D5cKZsMMauBIjhsfevySBRWzq+Jhztt9NrTKgus4OAanUW1VQ5mSYUSo8/jRXqYkVlem7OecpyzOHBUT+O6GrlZnzag52lVTgYn7AdPKcTn88JQgWoDb8fbZjlOr2W6Xtr+33TV4yG883yeenYmvOWjg263PaVswrr5IKk4UGWPthqGtq2oWumdG1D183pmhmum+O7hq6d45ojXHuEb6e4dgpujnGhCq+MFXZl5igzzyTz7OR+0O4pJ558K+znZ8jPvIeWgo6SjjGdKfsqvKkdc5RtQL4B+SbkW5hiC/JNfDbB2QnY4qH3v+7Kc3E5wwTTckoKBUVERC6Bznn++q/e5y/9kzu8e9TyOS9uUhiYFBk7Y0NhDUUW1mVmKDIb2kxcvCHHkjnInMF2YDoDHdCCb8G1nm4eui66DpjHZcBmkMdx9UabIdwbjUPol8K/0Xgx7l6eP96bqvQpdwr01q1P2u5iP8vcEj65LsIn2eETbc/myPDi2DIZGzZuwLiASRGOlbmjtB2FjV1ajMPQYXnCkpQuLo963n2gZmNAlkK0cHTdLY5vrk+CDSvv5lPCg1859vzzZIswkUVwGILGbGnbvDXiZuv62wxDx9UwcjmYjOsigzKLFQg5mBxvRmA2YkVDasvXbGd9pUKqUnzcZT6fs7e3x927d/sKkEcZdpNeV3W6ur+uS3We532oNwz3QhXZolIudQ1P249a0u3TkqpV0zbw0DbgVF9ndVzL4ViWeZ4v9vOMyaRga2uLra2t/utdJ2cN0EXOg48B+3B4iXVj1J52ne5vuJzUfvy4w9JhfBfW8e+/ocUSjlk6ysLi2jmG8H+CpcMahzWOjLhO+8b3+1ncz6zDks4J+yMb/m/JrCe3sWJ3+C+UBUZneV2hI8dR4EwZ/4aVeFNCNgI7wmQlPhsxMwUzk8dquzxW2cW/ZXaEs2O8HePtCJ+Nw32oCu/KUCgoIiLyjLXOM2sds9YxnTuO5p7pzDGbO+aNZ/+o4xf+1T73Djq+aGuDL/2cbd578wZ7eweLgchbTzsbjLcXx98bFie1pE9YF33S8gLK0lKUhsnEMrq5qOBbDvxC+1lDvrZtHxnira7nsyNMNw1B3lKgl/Y9NwrYHFsm24ZJ4RkX4dPwUdZR2I7cNFhzisklTBH/2R3h7WTwz++I1pa0J4Y9Od5k8R/n4TqFUjYEfLEabqkqLq77dpOq7lII+Iz0IaHrtw39wG8w2O7bSf0jY9vKecfvww3uI1RFGrrYL7SLbeEN2eLY8rZZOffY7XDx9vF+jQXfYn1DqMgcnhvvO24v3fd5vaxk4WfGnvCzVOb40ck/Y+HnYwNvtgdBaPg5alOVcOuYtx1N45g3HfOmY9Z0zOYtbbdomzcd83bKfL7PwUE8b94ym7c0rYuhtBhj2NraYnt7m5s3b3Lr1q1+PZlMjo2TeXh4yMHBAQcHBxwdHS1VlrZte2y8znXL2qByMBHPSeFG2odFYDpcDx/rw9bWWqbTKW3bHhsr86pJkxk8qnocWHqth/urxx53SY8nbed5zo0bN/ple3u7H1JgOHTEcH/1e5Xu66TtYVvaXw3k1m0v77eheq2d07UzXNz2XYPrGrquwbsG37V414Zt12J8CMrS79kQuvkYjBEDsxCMWePJTNyOx6wJQVlmoDSxZt2AicdMrFJd2o8V+amC1BpPkS3Ct9Ug7lx+xjx03uK8oXOWzls6b0Ks6CyOHEeGJ6M1GQ3xd3784AlTYEwOtsBmBcYWmCzHZiU2K7B5WBNDPm8XgV8f/Jn82f5PIZeGWf2lcMn4N99881k/hlPRJ28ip6NrRZ4X3vvFOHhxJtv5bDEL4LBb1rz1TOeOWeuZt46mDW/U27i4mIOkXMRAn8sZDxZDEZfTvhEzJo5VFLvbpmVpf2Vw8qKMFXyDsffWdY8aVjQN39w+bLtt5vhuim/jjHDtEcbNyGj7QG+U+5WQzzMpYVLCKPeM8o7SOnL76EDGk+HtGJeN4qfXKdgbfqI9Xgr5Upvrt0exW6pcZY/1d6Xvyh2DQlqMazE+lNUaf8ptt9g+0+1C6W4fmJ5nSPnQpw3Ejp9LAeFyWGhObFvuAztoM8Pji/60fnh7z9L+4qOLwePwy8fNsFt6vE8zGLSwPx63h+P69V2LWXSDdn0Xvi6OO9kxb1qatgtj2HnTd1lO2y5u+8H2vDPMWktHTutzZq1l2tAv89bTpTHz0v248F12qXvyMw5ohzOFD4Oo1VBqtQ2Oh0/DAAw4dvt1y3BCoHQfw8qx1aEfUtfLh63T9vL7X9+PdTlchy7Y4W+kNSaGTKmyNWzb1AV5sG1N6r4cz8XHSV3C97M/f9D1OQVdxhhc13J4uE/bzJcfk4l15H3XfL902xCipVAtVZktgjZrITeLcG3puA3hm10K5Bbt/fHh/gUUiTkfhqrwsRrcs1JB33/Ytqiw7z9kO3EdP7Sz6YO8+CEMWaySy/oPZxYf0mSsfmCzc/M29x7sr/kQZ1AlLvKMvfbaa3CKPyaqFBQRkWvL+xD67T3o2H/g2H/QcXjg+sU9pLunx+OAzns6fOwd6uOYJ2FtB+Ma9eMhrYyRlKUxsPI4oHmcWbAooCwsZWEYlZb33CwZjxYTa7z00i53797FOfeQ0C4sR/tHuHYWlm6Gb2f4bo53YVBpXIPxDcQAIzcdeQaFDePMjPJQhbcRx6IpM0+Ze8qNcCzNDHeq1xwTx50Z4bPJIMwL61kcjya1OTs6HvBl4/AJuMjTYgx9N+TY5J/le7w4zuTaqsZYHbkIMAeVlg+thhxUaA5vt5gyGI5Fc+uPLa19irTWHPer5w/OPXbs5Ps0a+9z/dc7Hi/G9QnPw5CtHPN419F1Da5r+++FiVWwJlY5WRNnO8bFqtQnEwKQ/iuQxvH0fcVxCEJSFXIau7Ovz/XplTKL8LPfHrT5xbbNcpqmjWFl6EqJXzznFJabuB3u3WGMi9Verq/mWlR6pSqw9DrRf730bUjBbP9d8GbR1q0cN0Bm8BvgN8JzDHlwGqM1BmiLnLh/ZVKYFpsxp6gmv8xSqOZihVra9qGDa9xPP2cpeEvDLOR4Y2lNThuHVsCEf1SMDaGXzQpMVmBjFRsxDEsV876/ncWTLyqdTcZiCIjY3g/7kKqjs+e7ym17l3amIga5GvQftYiIXCqpusM5wuyEbrE9/Pe+c55p45jOPNNp6Io7nXkO9h3TA0cz9fgZGLf4p7PFs2867ruWB75j33cc0DHDM/WOGY5RabgxztnZyLg5zrk5Duvb44xbk5yb45ydccbOOCdP735wfegWKoAa2vkB8+kB89kB3XxK105DUJcWN4d5KCsxrqF9u+XAh8oh6zv2bRjXJjOO3MJm5tmJ3V/SgNF55rFjYPz4r3frc5wp8GaEM2XoqtKPRTPGZyPmpmRmyxDkpa4rtsSbUezSkir0xmCK5/sffZHnUV8Rczz6kueQdxgfB/xfWaybQd/NfRD2HptkKLX7lfM9i+706e9Ld6z7fn/uw9r7+wrbWdbRtU08LwaiS9VYGYthEcxKmBODpOFkQXHdEcKl/uc4vEgsh74pgHU47/AuLC6W2i9XzRmyzIYP1/orIQagwwmSYvsiRF2tZB1OjrSoMB3EiEv76bbLEy2xdPuT7m/9hEvE13dY+Tb8usPXec3jW/t9ePqhWnrFL6Z+WUSeNoWCIiLXTOiCQ9/1tRvMTOg63886uNTuBjM49ku4n7bztC7O4hjvr3WDLraO0CUrhXgp0PNx9sjBdnx/svR+xcRqBxO3w7/CZ/tH16c3Nzha17FPw56bMzUz2mxOVswoR3M2y46dkePl0rGde7ZKx1besZE7NnLH2LZY4uJbLA3Wt5i0f9hiDxtMHL/MEiarONUEhum90poJ2VpnaOOYNM5bOjIwBZ0f4UwWPoG3BZ0p6GzBLCvj+DNhEOksH2HzEWTlSpeYOElCP7B0GMdm3SQJIiJySsbiTfgw5DLZ3d3lHQ3hIiJyrSgUFBG5AH041i3WXSwKGAZvqert2PkxUOsGbV27GLOubaHrfFwG53QhbBsuT7O8xMUxmTyOzrc4OpwPi6ej8w7vWzwO59uwT4vzYd+Ylty05KYhsw151lKYlsK25FlDbjqKrKUwHUXWkduOwjqKuM6to8hcbHPkmQ/b2aKCrsh83y32TGPixG5MrYOmM/0yS9vOLLXPu4zWFXFygRKTldgYztl8TF6OyYsJeRmWrJiQl+OwLsbYfBwGnD7h0/5HjZM27Ex3iklvRURERETkmlEoKCJXUl8NtxSshfCt61YniliukFu9zTBkS8faGL61wyBuWFXXB3mce/8Kj6fzoatr5x1dDNtaOlrf4ejonKNLYRuOLoZyznc4XAjpfNeHcIVtKW3bB26lbUPQZroYuHXkxlHalty4MOZcXGfWkeHIjSOzaU2cxS12Y03b2bD9+Ixvp6qoO0Hbz+6WLdZxdrf4CDki54A8zPrWFXhXLCrmbJy9jQJncjyh26wzBY5wjiOOpQNxsHHTbw/bNkcjdicTyrJ87Bkc1TVQRERERESeJoWCIvLEThrjbanarSOEbsOquMG6i+d+fHSX/f2jpWMpeEtBXBe7qYburssh3FL303N4XuBpaXG+o/UhXGt9R0eHi4Gccx1dCtpSNRypOi6OjZMGeKcjsy0ZMXSzLWUWA7esC5VwgxCusB2Z8RSmI4+VcLlxYRw540MItxq8rYRwiwDufEO4oTALo8URF5/FIC2Lg1fHGd5IA1XnOJMztwXGFnGWjSJ2eS1jWxFnhxsGdwXexLa4Hfbzh46dE6cMQHPBiYiIiIiIBAoFRZ4jPk7B5tKYbW4lcBuM4+aHodtSGLeubdHety11Vw1VcsOKt25Nl9Z028VjI1TBnTKA8/EGHrfY9nGeVu/wMdGLkVsI3XwI2VzoiIr3ccu7Qei2COB8DOTS/RrfkduWzLSxq+mi+q3vemoceQzhhsFbbkL309UwbXnb91VxS9vZagAX9s81hIuzxoUZ5EII5xiEcGSD8eMynMmZ2aIP5RgEcrYP4srY3TXNILe4/XAsusWYdDHk07hzIiIiIiIil4pCQblQKeBKk4zFDKwPw/pjLE9mQH/e4Hbxvoa3c6ndDdrSBAmroVofvPnFbQchnHepzff3k85J2ylQ648P7rfrXLwvj+vi2scwzMVx11x6bq7fTpMhpBeh38YPJktYPPF+e3B8/TmLIK5LYRo+BmopqAttfbg2aGfQzqAtbWfGhZlQbdjOTKhwC2Gbj2GbX1PVdrx6bRiirZ5zrBJu5Zx8pTruvEI4n0I4Mnxaxwke+iq4PiDL+8kbsAWtzWltwbwP5IqVkC0bhGwnhXDZ0nGFcCIiIiIiIvIkFAo+pz7ykX/MfDYnpWEhJ0vBTzzJp9ZhmMRiu6/eSu39DVfuc3CbxYHF7frbDm7f392iRGz4OIZfJx0zy7deeg7LrcOysxRsnXRs+DiXn8vxZ7Gy9ulY2LfGY3BgPAaPMSH0Ot6+OB7WYIzHMmg3HkvozWgNg/MgW9nvj+fL+zYeN/39+OP7sDjvEfvWhMAtM+G+rfVksd1a4rGwtum8vi3exqQupz7eT1o4d+FVj9VufffTNMvqcgBH6n5qir7KrTU5zZmDt9W2jGEoJyIiIiIiInJVKBR8Tn31Kz/FjdEcGORm0fKuWXvO0nl+ZX94Tn9sOdXxqzvGPPRrGEy4lxhaMQivFo8yhVwejAlrOHabdH4Ktfr7Wj3H+KX7ffjtfL9tYrhm4+N9GoHWs5aebYwmw/cPG0IuslBlFkM20pKOm9AVtT+HdK7tb+tNRjs4H7LBbYf3bRcBG9mxarfloC5s3959iTvv3FclnIiIiIiIiMhTpFDwObX58mdh/UG/PwzFhm2wErz1235wTgzgVgK6k27D0nG/fO7S1xxGiYtZOFMaZwihju+TPDO4F9OfF+vklr+KWX+uX21buu+V+zIpGBs8E2PjcTv4GiYGXov2PkI0y6Fa2iZu+/4+7JpzQrsfnN8/pkd9vaVzFu2n+XoPm2zhUshGCgRFREREREREnjKFgs+p8jN/97G21chuXeWfiIiIiIiIiIjIo6gcR0RERERERERE5JpRKCgiIiIiIiIiInLNXFj34aqqfhvw/UAG/GBd19+zcnwE/DDwJcBd4N+v6/pjF/X4RERERERERERErosLqRSsqioD/kfg64APAL+7qqoPrJz2+4F367r+LOB/AP7URTw2ERERERERERGR6+aiug9/GfDRuq7/RV3Xc+DHgA+unPNB4Ifi9k8Av7Wqqks+jaqIiIiIiIiIiMjz56JCwfcAHx/svxHb1p5T13UL3AduX8ijExERERERERERuUYuakzBdRV//jHOoaqqbwW+FaCua3Z3d5/80V2APM8vzWMVeZZ0rYicjq4VkdPRtSJyOrpWRE5H14pcJRcVCr4BvD7Yfy/w5gnnvFFVVQ7sAO+s3lFd1x8CPhR3/Z07d87/0T4Fu7u7XJbHKvIs6VoROR1dKyKno2tF5HR0rYicjq4VuQxee+21U513UaHgLwKfXVXVZwC/BvwHwO9ZOecngW8Cfh7494D/q67rY5WCIiIiIiIiIiIi8mQuZEzBOEbgtwE/A/xKaKr/n6qqvquqqt8VT/swcLuqqo8C/wXw7Rfx2ERERERERERERK4b4/2lLsbzb7652gv5+aQSY5HT0bUicjq6VkROR9eKyOnoWhE5HV0rchnE7sPr5u5YclGzD4uIiIiIiIiIiMhzQqGgiIiIiIiIiIjINaNQUERERERERERE5JpRKCgiIiIiIiIiInLNKBQUERERERERERG5ZhQKioiIiIiIiIiIXDMKBUVERERERERERK4Z471/1o/hSVzqBy8iIiIiIiIiIvIUmEedcNkrBc1lWaqq+gfP+jFo0XIZFl0rWrScbtG1okXL6RZdK1q0nG7RtaJFy+kWXStaLtHySJc9FBQREREREREREZEzUigoIiIiIiIiIiJyzSgUvDgfetYPQOSS0LUicjq6VkROR9eKyOnoWhE5HV0rcmVc9olGRERERERERERE5IxUKSgiIiIiIiIiInLN5M/6AVxmVVX9BeB3Ap+q6/rzY9sXAj8AbAEfA35vXdcPqqoqgf8J+NcBB/xndV3/jXibEvhzwFfHY99Z1/VfvtAnI/KUVFX1OvDDwCuEn+8P1XX9/VVVvQD8r8D7CNdKVdf1u1VVGeD7gd8OHAK/r67rfxjv65uA/ybe9R+v6/qHLvK5iDxN53mtxPu7AfwK8JG6rr/tIp+LyNN0zn9X/jTwOwgflP8s4f8zdaORK+ExrpVfB/xF4DcQ3o/8mYfdzwU/HZGn5ryulXhfN4EfBD4f8MC31HX98xf4dETORJWCT+Z/Bn7bStsPAt9e1/WvBz4C/JHY/h8BxPavAb63qqr0+n8nIVj8HOADwN98yo9b5CK1wH9Z1/XnAl8O/MGqqj4AfDvw1+q6/mzgr8V9gK8DPjsu3wr8eYD4R/mPAb8R+DLgj1VVdesin4jIU3Yu18rAd6O/J3I1ndffld8MfAXwBYQ3b18KfNUFPg+Rp+2s18o7wB8C/swp70fkqjivawXCh1B/ta7rXwd8IeEDWpHnlkLBJ1DX9c8RfiEMvR/4ubj9s8C/G7c/QPhFQl3XnwLuEaoGAb4F+JPxmKvr+s5TfNgiF6qu60+kioy6rvcIfxjfA3wQSJV+PwR8fdz+IPDDdV37uq5/AbhZVdWrwL8J/Gxd1+/Udf0u4fpaDeVFLq1zvFaoqupLgJeB//MCn4LIhTjHa8UDY6AERkABvHVhT0TkKTvrtVLX9afquv5FoDnl/YhcCed1rcReGl8JfDieN6/r+t6FPAmRx6RQ8Pz9M+B3xe1vAF6P2/8E+GBVVXlVVZ8BfAnweiwvBvjuqqr+YVVVP15V1csX+5BFLkZVVe8Dvhj4v4GX67r+BIQ/xMBL8bT3AB8f3OyN2HZSu8iV8yTXSqxC/14WleoiV9aTXCuxO9dfBz4Rl5+p61oVHXIlnfJaOev9iFw5T3itfCbwNvAXq6r6R1VV/WBVVZtP8/GKPCmFgufvWwjlxv8A2Abmsf0vEP4J/fvA9wF/l1CmnAPvBf5OXde/Afh51pchi1xqVVVtAX8Z+MN1XT94yKlmTZt/SLvIlXIO18ofAH66ruuPrzkucmU86bVSVdVnAZ9L+D/sPcBvqarqK8//kYo8W2e4Vi7kfkSeV+fwM54Txhn883VdfzFwwKLLschzSaHgOavr+p/Xdf21dV1/CfCjwP8X29u6rv/zuq6/qK7rDwI3gf8XuEsY9Poj8S5+nPCLROTKqKqqIPyB/ZG6rv9KbH5r0NXxVeBTsf0NFhW2EN6svfmQdpEr45yuld8EfFtVVW07HS0AAASpSURBVB8jfMj0jVVVfc8FPHyRC3NO18q/DfxCXdf7dV3vA/8HYSwpkSvjjNfKWe9H5Mo4p2vlDeCNuq5TJe1PoPf28pxTKHjOqqp6Ka4tYZbUH4j7G6l0uKqqrwHauq5/Oc5w91OEmYcBfivwyxf9uEWeljjr44eBX6nr+s8ODv0k8E1x+5uA/33Q/o1VVZmqqr4cuB/L9X8G+Nqqqm7FCUa+NraJXAnnda3Udf1767r+tLqu3wf8V4Sx1PQptVwZ5/h35V8BXxWHdikIk4yo+7BcGY9xrZz1fkSuhPO6Vuq6/iTw8aqq3h+b9N5ennv5s34Al1lVVT9KCPN2q6p6gzAz6lZVVX8wnvJXCFOVQxh/4GeqqnLArwH/4eCu/ijwv1RV9X2EMQi++QIevshF+QrCz/svVVX1j2PbdwDfA9RVVf1+whuzb4jHfhr47cBHCVW03wxQ1/U7VVV9N/CL8bzvqut6daIfkcvsXK4VkWvgvK6VnwB+C/BLhK73f7Wu65+6kGcgcjHOdK1UVfUKYaijG4CrquoPEyZL/IJ191PX9U9f2DMRebrO5VqJXY7/U+BHqqoqgX+B/j+T55zxXkNyiYiIiIiIiIiIXCfqPiwiIiIiIiIiInLNKBQUERERERERERG5ZhQKioiIiIiIiIiIXDMKBUVERERERERERK4ZhYIiIiIiIiIiIiLXjEJBERERERERERGRayZ/1g9ARERERJ4vVVV9DHgZaIEO+GXgh4EP1XXtHnHb9wG/ChR1XbdP95GKiIiIyONSpaCIiIiIrPNv1XW9DXw68D3AHwU+/GwfkoiIiIicF1UKioiIiMiJ6rq+D/xkVVWfBH6hqqrvJQSFfxz414D7wIfruv7v4k1+Lq7vVVUF8DV1Xf98VVXfAvwR4BXg7wHfWtf1v7y4ZyIiIiIiQ6oUFBEREZFHquv67wFvAP8GcAB8I3AT+B3Af1JV1dfHU78yrm/Wdb0VA8GvB74D+HeAF4G/BfzoRT5+EREREVmmSkEREREROa03gRfquv4bg7Z/WlXVjwJfBfxvJ9zuPwb+ZF3XvwJQVdV/D3xHVVWfrmpBERERkWdDoaCIiIiInNZ7gHeqqvqNhHEGPx8ogRHw4w+53acD3x+7Hicm3p9CQREREZFnQKGgiIiIiDxSVVVfSgjx/jahIvDPAV9X1/W0qqrvA3bjqX7NzT8O/Im6rn/kQh6siIiIiDySxhQUERERkRNVVXWjqqrfCfwY8Jfquv4lYBt4JwaCXwb8nsFN3gYc8JmDth8A/uuqqj4v3udOVVXfcDHPQERERETWUSgoIiIiIuv8VFVVe4Qqv+8E/izwzfHYHwC+Kx7/b4E63aiu60PgTwB/p6qqe1VVfXld1x8B/hTwY1VVPQD+GfB1F/dURERERGSV8X5dDw8RERERERERERG5qlQpKCIiIiIiIiIics0oFBQREREREREREblmFAqKiIiIiIiIiIhcMwoFRURERERERERErhmFgiIiIiIiIiIiIteMQkEREREREREREZFrRqGgiIiIiIiIiIjINaNQUERERERERERE5JpRKCgiIiIiIiIiInLN/P8g8ylInvZE+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BQUAAAH0CAYAAACEgUuvAAAABHNCSVQICAgIfAhkiAAAAAlwSFlzAAALEgAACxIB0t1+/AAAADl0RVh0U29mdHdhcmUAbWF0cGxvdGxpYiB2ZXJzaW9uIDMuMC4zLCBodHRwOi8vbWF0cGxvdGxpYi5vcmcvnQurowAAIABJREFUeJzs3XeYVNX9x/H3GZa2CAquiCCoEQsIqMFeAwKiEoltkJDYISZYk5jyU9SosUQjmqhR0cQSo4yKnaBEVDRYEFuiiAFFQZQuvezunN8fd1iXlbIqu7Pl/XoeHnbvPXPne+/s4YEPp4QYI5IkSZIkSZLqj1S+C5AkSZIkSZJUvQwFJUmSJEmSpHrGUFCSJEmSJEmqZwwFJUmSJEmSpHrGUFCSJEmSJEmqZwwFJUmSJEmSpHrGUFCSJKmeCyF8L4QQQwjb5rsWSZIkVQ9DQUmSVCOEEO7KBVPD13EuhhB+FELYMoQwK4RwzTranBNCWBpC6Fju2I9CCONDCItCCMtCCP8NIfwhhNBuI3X8az3nYgjhR9/0HqtaCOH5XI0xhLA6hDAthHBVCKFwIy+dAGwDzKqGMtcrhHBDCOHVEMLyEELJetp0DSE8FUKYF0JYEkJ4NISwfYU224UQ7g8hfJ671rMhhN3Xca3tQgj35a61MoTwQQjhBxup8ZRyzziGEGaHEJ4MIXT9NvdenUIIF4UQpue7DkmSlF+GgpIkqSZZAQwNIey8rpMxxvnAycAvQgiHrDkeQtgVuBo4N8Y4NXfsTuBOYDxwBNAZOAdoA/yiKm8iz/5BEvB1BC4FzgOuXV/jEEKjGOPqGOPnMcZs9ZS4Xg1I6r9lXSdDCG2A54AFwCHAQbnX/CuE0DTXphAYC7QEjgS6A9OBcSGErctdqx3wChCAfsCuwGBgRiXqLCV5xtsAPwBaA0+HEDZfT92NKnFNSZKkamUoKEmSapIJwCQ2EGLFGMcCfwbuCSG0CCE0BP4O/DPGeCdACOE44DTg5BjjRTHGCTHGj2OM42KMJwGXb4piQwjbhBAeCCF8EUJYkRupt1e582um5R4ZQng512ZSCGG33K+XciPZXgshdK5w7e4hhGdyox/nhhBGhRC2q0RZK3IB3ycxxntzz+bYCvUclXvvlcCQdU0fDiHsGEJ4MISwIFfjOyGEfpWtL4SwbQjh4dwovBUhhA9DCBdsqPAY49kxxhuB/66nST+gMXBajPG9GOPbJCHxjsCJuTYHADsBp8QY34gxTgaG5M79rNy1rgSmxxh/GGN8JcY4Pcb4Qoxx0kae75paP8/9ehk4nyQg3C9379NDCFeEEG4JIcwH/p07vlkI4cYQwqe5Z/pmCOHY8tcNIfxf7lmtyj3Xp9cEnrnzvUMI/849009DCH8LIWxZ7vxdIYR/hRCGhBA+DiEsDiE8FkLYKnf+FJKf/+3KjXa8tDL3LEmS6hZDQUmSVNOcD3w/hNBjA21+AywGbgIuIRn9N7jc+R8DU2OMD6zrxTHGhd+2yBBCAB4lGWHWD9gHmA2MDSEUVWj+e+BCklFrq4H7gb/kal9z7G/lrt0ZeAF4GdgL6EkyOm1sCKHJ1yx1BdCwwrE/An8AOuXuoeK9tSEJaFsCRwNdgWFA9mvUdwuwOdAr9z6nAzO/Zu0VNQGKgfJTi1fm6jqkXJs1xwGIMZaSPONDcvWnSEb4vRySacZzQgj/CSH8NoRQ8A3qWpH7vfxzPgeYA+wPnJz7eXkC2B0YAHQh+Rl4IIRwWK6uY0l+ts8lCTZ7A/9cc8EQQk/gMeABoFvuHrYHHsldf429gR7AUUBfYA/guty5kcA1JJ/FmtGO1yFJkuqdb/KXHkmSpCoTY3wlhDASuD6E0H1dU1pjjKtCCIOAiSR/nzk8xrigXJOdgcnfoozvhRCWbqRNT5IgcLcY43sAIYSTSKaq/gy4rFzb38UYx+XaXA9kgONjjM/mjv0RGBVC2CzGuBT4FfBkjPGSNRcIyVqGC0lCnq8EeRXlQqL9gB8Bz1Q4/fsY4+Pl2nascH4oEIH+McZluWPTyp2vTH3bAY/EGN/KNZm+sZor4V/A9cBlIYTfk3z215L8R3fbXJtXgC+AP4YQzgdWAReQBMeLc222AlqQfE5/Ag4nmV7+Z2AzkgC3UnIj8H6Xu/Zr5U5NjDFeWq7d90gCwq1jjItyh28PIewHnA08S/LMPgfGxBiLgU+At8pd82LgTzHGP5e77snAxyRh45q2q0lGSq7KtfkLSdBIjHFF7me7NMb4eWXvU5Ik1T21PhRMp9N/Jfnf+TmZTKbLRtoOJ/lfU4BCoHUmk9miikuUJElf32+A94FTgL+uq0GM8T8hhIeBdmvCtXICSaj1Tb1KMi21ov+V+3o3YP6aQDBX06oQwqu5c+W9Xe7rNUHMO+s41hpYSjLSq+M6gskmJCPINuTkEMKJJKPWGgCPAGdVaPPaV161tu7AhHKBYEWVqe8G4LYQwhHA88BTMcbxG3nfDYoxvp8Lg4cD/0cyQvDvJFPOS3Nt5uVG3N1KEg5mgTHAaGCH3KUa5H5/J8b4q9zXb4YQtiEZEXlhCOFgyo3SA66MMV655vXl7r0Zyc/q8THGOeXaV3zGewONgE/XHtRHI778ucqQjDD8OITwDElQ+GiMcUm5a+wXQqj4eULy3NeEgpPXBII5nwJbf/UlkiSpPqv1oSBwF8nUoXs21jCTyZy/5ut0On02sGfVlSVJkr6pGOPHIdmF+IoQQmYDTStOJV1jCl8N5r6OFWs2LCmvQpgD6w4e1xVIFq/jNes6lir3+70km6dUNH8dx8p7hCQwWw3MijGu6/msL+wrb0Oh6kbrizH+LYQwhmTkYA/gnyGER2KM32r35hjjg8CDIYTWwKoY46IQwmySqcxr2jwH7BJCaAmkYozzQwiv8eVox7kkz/+9Cpd/F2iRe93rJNNu1yg/ErU0dy4Cc8qFduVVfMYpYBFJsFfR6lzdn4Zk05weJCNRhwHXhBD2jTHOyF3jGpJnX1H5UX+rK5yLJD+XkiRJZWp9KJjJZMan0+ntyx9Lp9M7AjeTTA1ZDgzOZDLvV3jpQJJ1fCRJUs10FclmIb/+Bq/9O0lwdOK61hUMIbTcBOsKvgsUhRA6l5s+3JhkSvE6d8/9Gl4nWTNuWozx6454XLyuQPNrmgQMDiE0W89owUrVF2P8jGStxL+FEEYD94cQfhZjXLy+11TWmlF5IYReJCMsR62jzcJcm11IRj+ekTtenBvRuUuFl+wCLCr3s7He5/gNnvHrwBZAkxjj+jZSITfCbwwwJoQwjGSdyh+QTG1+nWS6+rf9fFfz5WhJSZJUT9XVjUZuB87OZDLdgV9S4S/m6XR6O5LpI+PyUJskSaqE3OirYcAvvsFrHyKZRXB3COHyEML+IYQOIYRDQwh/y1332xpHMkX0HyGEA0MIXXLv2YRkA4lv40qSzTn+HkLYJ4SwQwihR27n2u98y2tXxi0kf098LHdvO4QQ+uWmAleqvhDCTSHZdXnHEMJuJDsgzwDWNaqO3Gs6hhD2ADrkvt8j92uzcm2GhhD2yrU9BXgQ+HtudOCaNqfk6v5OSHai/hcwnrVnllwF7BtCuDh3raNJ1hK88Vs9ufUbl6tjVAjhmFxt3UMIZ4cQBufqPj2EMDiEsHtIdnIeBDTnyxGNFwP9QwjDc89lxxBC3xDCnaHcDsWV8BHQJtcvikIIhZvwPiVJUi1R50LBdDq9GXAA8GA6nX4LuI1kV7XyTgQeymQypdVdnyRJ+lruZO11/CotxngyMIRkKubTJBuP3Ewy8urab1tYboTcD0jWk3uKZNOTNkDvGOO8b3ntySR/n9mMpPb3gBFAU5J18qpUboTfQSQB3miSUZG/JzcFtZL1BZJ1Bf9LEsg1A47YyMjHO4A3STbuaJD7+k2SHY7X6E6y1t97JNOkryFZe7K8jiRh4fskG5P8AzgqtwvxmnscTTJzJJ2r8Y+5X5dv8OF8Q7n7PppkROP1fPlzcxRfTmteCJxKsgbjZODnwJA1a2bmgs+eJLtBv0iyLuVwks+p/HT0jXmU5Pk8RTKV+lcbbi5Jkuqi8PVnpNQ8uenDT2YymS7pdLoFMCWTyVQMAsu3fxMYmslkJlRXjZIkSZIkSVJNUedGCmYymcXAR+l0+gSAdDod0un07mvOp9PpXYCWlFuMWpIkSZIkSapPav1GI+l0+n7ge0BROp2eSbJ5yCDgL+l0+iKgIfAA8HbuJQOBBzKZTO0fIilJkiRJkiR9A3Vi+rAkSZIkSZKkyqtz04clSZIkSZIkbZihoCRJkiRJklTP1PY1BZ37LEmSJEmSJK0tbKxBbQ8FmTVrVr5LqJSioiLmzZuX7zKkGs++IlWOfUWqHPuKVDn2Faly7CuqDdq2bVupdk4fliRJkiRJkuoZQ0FJkiRJkiSpnjEUlCRJkiRJkuqZWr+mYEUxRlauXEk2myWEja6pWG1mz57NqlWr8l1GtYsxkkqlaNKkSY36PCRJkiRJkuqzOhcKrly5koYNG1JQULNuraCggAYNGuS7jLwoKSlh5cqVNG3aNN+lSJIkSZIkiTo4fTibzda4QLC+KygoIJvN5rsMSZIkSZIk5dS5UNApqjWTn4skSZIkSVLNUedCwZqgXbt2nH322WXfl5SU0LlzZ0466aRvfM2ddtrpa7WfMGECEydOLPt+zJgxfPDBB9/4/SVJkiRJklR3GApWgcLCQqZMmcKKFSsAGD9+PG3atKnWGl5++WUmTZpU9r2hoCRJkiRJktYwFKwiPXr04NlnnwXg0Ucf5Zhjjik79+abb3L00UfTp08fjj76aKZOnQrAyJEjOeOMMxg0aBAHHnggV1xxxVrXvPrqq+nVqxf9+vVj7ty5ADzzzDP069ePPn36MGDAAObOncuMGTO49957GTFiBL179+bll19m7NixXHHFFfTu3Zvp06dz3333ceSRR9KrVy8GDx5cFmCed955DBs2jKOPPpr999+fJ598sjoelyRJkiRJkqpRnd6RI/vACOKMjzbpNUP7HUidOHij7fr378/w4cPp1asXkydPZtCgQbz88ssAdOzYkVGjRlFQUMD48eO55pprGDFiBADvvvsuTz/9NI0aNeKQQw7h1FNPpV27dixfvpzvfve7/OY3v+GKK67gvvvu47zzzmOfffbhiSeeIITAP/7xD2655RYuueQSfvzjH9OsWTPOPPNMAHr37l0WKAK0aNGCQYMGAXDNNddw//33c9pppwEwe/ZsHn30UaZOncqpp55a9hpJkiRJkiTVDXU6FMynzp07M3PmTB577DF69uy51rnFixdz3nnn8dFHHxFCoLi4uOzcQQcdRIsWLQDYeeed+fTTT2nXrh2NGjWid+/eAHTt2pUXX3wRgM8++4yf/vSnzJkzh9WrV9OhQ4dK1TdlyhT+8Ic/sHjxYpYtW8ahhx5adq5v376kUil23nnnshGJkiRJkiRJqjvqdChYmRF9ValPnz5cdtllPPTQQyxevLjs+LXXXssBBxzAnXfeyYwZMzj++OPLzjVq1Kjs61QqRUlJCQAFBQVlO/g2aNCg7PiwYcMYMmQIffr0YcKECVx//fWVqu3888/nzjvvZLfddmPkyJFloxgr1hBj/AZ3LkmSJEmSpJqsToeC+TZgwACaN29Op06dePXVV8uOL1mypGzjkUwm863eY/HixWXXevDBB8uON2vWjKVLl5Z9v9lmm7Fs2bKy75cuXcrWW29NcXExjzzySLVvhCJJkiRJkqT8caORKtS2bVvOOOOMrxz/6U9/ylVXXUX//v0pLS39Vu/xi1/8gp/85Cccc8wxtGrVqux47969GTNmDL179+bVV1+lf//+/OUvf6FPnz5Mnz6dCy64gH79+jFw4EA6duz4rWqQJEmSJElS7RJq+fTQOGvWrLUOLF++nMLCwjyVs34FBQVlU37ro5r6uajmKSoqYt68efkuQ6rx7CtS5dhXpMqxr0iVY19RbdC2bVuAsLF2jhSUJEmSJEnSNxazpcSVy4klxRtvrBrDNQUlSZIkSZJUKTFbShz3FHH807B8KaxcAatWftmgoCE0aQpNC2Hb7Qnd9iZ024vQomX+itY6GQpKkiRJkiRpo+KsT8jecxNMex86diZ07JQEgE0KoXETKCmGFcth1QpYtpQ4dTLxzVeIADvsTNjrQMKhRxIaN873rQhDQUmSJEmSJG1ALCkhjnmY+NRIaNKUcPrPCfseSggbXrYuxggzpxPffo34zkTig38jPvMo4agBhIN7EwoaVtMdaF0MBSVJkiRJkrROcfUqsjddAZPfJux9MOHEwYQWW1TqtSEEaL8Dof0O0G8A8X/vkX3kHuI/biU+8wjh+wOTazY0HMwHQ0FJkiRJkiR9RVkg+P47hJPOInVwn291vbBTZ1IXXAX/fSMJB/92AzFzZxIMHtATtt9po6MPtem4+3AVaN++Pb1796ZXr14cfvjhTJw4cZNcd8aMGfTs2fMrxydMmMBJJ520Sd5DkiRJkiQprl5F9ubfJ4Hgyed860BwjRACoWt3UhcNJ3XupYTd9iT++19kr/wl2YuHkn1tfDLtWFXOkYJVoEmTJowdOxaA559/nquvvprHHntsrTalpaU0aNAgH+VJkiRJkiStVxIIXplMGT75HFIHHrbJ3yOkUtDlu4Qu3yUuX0ac9O9kV+MR1xFfGENq4GDCtjts8vfVlxwpWMWWLFnC5ptvDiQj+o4//niGDh3KYYclHeq2226jZ8+e9OzZkxEjRpS9bn3H1/j444/p06cPb731VtmxbDbLgQceyPz589f6fsGCBZx33nkMGzaMo48+mv33358nn3yyKm9bkiRJkiTVQvGDd8lePwwmv0U4+ewqCQQrCoXNSB3ch9Sw6wk//hnM+pjsZeeT/cdtxKWLq/z966s6PVLwjtdn89HClZv0mju0bMIZe229wTYrV66kd+/erFq1ijlz5pDJZMrOvfXWW4wbN44OHTrwzjvvkMlkePLJJ4kx0q9fP/bff3+y2ew6j68JF6dOncrPfvYzrr/+erp06cKECRMASKVSHHfccYwaNYrBgwfz4osv0rlzZ1q1agXA7NmzefTRR5k6dSqnnnoq/fr126TPRpIkSZIkVa9YWgqrV0EAQgpCgIICQqrysxNjjPDuG2SfehCmvgfNNyec/nNS+x5adYWvQ0g1IBzSl9j9QOJj9xGf/yfxpbGEvQ4kHHoEfGcXQgjEkmKYOpn430nETz8mtG4L7bYjtNsO2nUgNCms1rprqzodCuZL+enDr7/+Oueeey7jx48HYI899qBDhw4AvPbaa/Tt25fCwuSH9YgjjuDVV18lxrjO43369GH+/PmcdtppjBgxgl122eUr7z1gwABOO+00Bg8ezAMPPEA6nS4717dvX1KpFDvvvDNz586t0mcgSZIkSZKqTiwpIb70DPHJkbBo4donGzSArdrA1u0IW7eDLbeCbBZKiqGkBIqLYckXxC8WwKIFsHA+LFkELYsIJw4hHNSb0Lhxfm4MCM2aE354JvF7RxKfG0185Tniy8/BtttDURt4/21YuQIaFECbdsT/vQerVhIBQorww5+Q+t4Reau/tqjToeDGRvRVh7322osFCxYwb948gLKgD1jvwpkbWlCzefPmtG3blokTJ64zFGzXrh1bbbUVL730Em+++SY33XRT2blGjRpV6j0kSZIkSVLNFLNZ4qQJxEfvhTmfwU6dCX1+ABGIWYgRViwjzp4Fs2cR330zCQPLCylo3gK2aAWbtyJs1xF23JWw76GEgoZ5ua91CW07EAadSTzuJOJr44kvPA0zPiTscwihS3fo1I3QpJCYzcL8OfDpx2THPUl8YARx+46E7XfK9y3UaHU6FKwJpk6dSmlpadkU3vL2228/zj//fM466yxijIwZM4Y//elPxBjXeRySYO+vf/0rP/zhD2nWrBnHHHPMV647cOBAzjnnHI477jg3M5EkSZIkqY6Iy5eS/dNlMO19aLcdqbOHQde9CCGs/zXZUli6JBlVV1AABQ0JtSwrCE0KCYf0hUP6rvt8KpWMjNyqDamdOpO97Fyyt19L6qLhhMJm1Vxt7WEoWAXWrCkIyYi8G264YZ3hXNeuXTnhhBM46qijgCTM69KlC8A6j8+YMQNIRhvefffdDBw4kMLCQpo3b77Wdfv06cPPf/5zBgwYUGX3KEmSJEmSqk8sLiZ7y1UwfSrh5LMJB/Ss1LqBIdUAWmxRDRXWDKFZc1KDLyB77W+J994MQy7YYGhan4VaPo00zpo1a60Dy5cvX2uKbk1RUFBASUlJtbzX22+/zaWXXsojjzxSLe9XGTX1c1HNU1RUVDbdXtL62VekyrGvSJVjX1F9ElevgmnvE5cuIWy+BbRoCVu0hMZNNxoe5auvxBiJd1xPfO2FZAOQ/b5X7TXUNtl/PkwcdTdh0E+pb+sLtm3bFpKtZzbIkYJ1zE033cQ999yz1lqCkiRJkiTVZ/GTacS3JxKn/CeZeptbY2+tYVKNGsPmLZNfLVoSWmyebM5RXAwlxcTiYhYVbUW2RStC622g9TawdVtCo6rfkCM+cm8SCP7gRwaClRQOP4b4wX+II+8gbteRsIPrC1bkSMFqUp0jBWuimvq5qObxf6mlyrGvSJVjX5Eqx76iuijGCFP+Q3b0gzD5bQgB2n+HsEsXwi7dkh15F39BXLww2b130UJY9AVx0QJY/EWyG28qBQ0bQUFDKCggtWwJ2S8WfPkmjZsm03h7HkVos22V3Ef2hTHEv99COORwwo9+5lTYryEuWUT297+AVStJ/frqKvuMahpHCkqSJEmSpHopvj2R7OgMfDgFNm9JOP4UwkG9Cc2af6Xt14nYioqKmDvzE5jzOcyZlYw+fPFp4nNPwW57kjr0COi0O6FJ001yH9nXxhPvuzXZTOSHZxoIfk2h+eakzr+M7DW/Jjv8ElK/vobQqijfZdUYjhSsJo4UrJmfi2oe/5daqhz7ilQ59hWpcuwrqititpSY+Svx2Sdgy9aEvscRDjyM0LDRJrn+uvpKXLyQOP5p4vNjYNGCZJffnToTunyX0GkP2Gbbb/T+2edHE/9xG+zUmdTZF2+yoLE+ih9PI3vd/0HLomTE4DrC4brEkYKSJEmSJKneiCtXkL3jj/D2a4Re/QnHnUwoqPrYI7RoSeh3IrHvcfC/94j/fYP47hvEh+5K1iwMAVpuCVttQ2i9DWG3PZORf+tZizDGSHwqQ3zsPth9H1JDLqiWdQvrsrDdjqSGXkj2xkvJ/ukyUj+/nNC4Sb7LyjtDQUmSJEmSVKvFhfPJ3nQ5zJhO+OGZpHocWe01hIKGydThTrvDCacSF84nfvBfmD0L5n5OnPsZ8Y2XiS8+A02aEvbcn7DPIfCdXaBRo2SEYYzEB/9K/NfjhP16EE4+u1qCzfog7NqN1OBfkr31D8S7/0wYckG+S8o7f7KqyKxZs7jwwgv54IMPyGaz9OrVi4suuojGjU33JUmSJEnaVOKnn5C94RJYsZzU2cMIXbvnuyQAQsstCfseutaxmC2FKf8lvvpCEhC+PK7cC1JQUADFqwmHfZ+QPp2QSlVz1XVb+O4BhFPPJbTfPt+l1AiuKVgFYoz069ePk046iQEDBlBaWsqvf/1rCgsLueyyy/JaW77UhM9FtYPr2UiVY1+RKse+IlWOfUW1Vfz8U7LX/hZSKVLnXEJov0OVvt+m7CuxuBjenUSc8zkUr/7yV9sOhAMOc1MRfWOuKZhHL730Eo0bN2bAgAEANGjQgMsvv5zu3buzww47MHXqVH7/+98DcNJJJ3HmmWdywAEH8MILL3DdddexevVqtttuO4YPH06zZs145513+N3vfseyZcto1aoVw4cPZ+utt+b4449nzz33ZMKECSxatIg//vGP7LvvvkyZMoWf//znrF69mhgjt99+O9/5znfy+UgkSZIkSdqk4vw5ZIcPgxhJ/fwKwjbb5rukryU0bAh77Pe1dj+WNqU6HQr+943lLP6idJNes8UWDejy3Q2PePvggw/o2rXrWseaN2/Otttuu94diBcsWMCNN97IyJEjKSws5Oabb+b222/nrLPO4qKLLuJvf/sbW265JY899hjXXHMN119/PQAlJSU89dRTPPvss1x//fWMHDmSe++9l9NPP51jjz2W1atXU1q6aZ+BJEmSJEn5FL9YQPaPF8HKFaR+eWWtCwSlmqBOh4L5EmNc5zDfDU3VnjRpEh988AH9+/cHoLi4mO7duzNt2jSmTJnCiSeeCEA2m6V169ZlrzvyyGTx1G7dujFz5kwAunfvzp/+9Cc+++wzjjjiCEcJSpIkSZLqjLhkMdnrh8HiRaTO/12VTxmW6qo6HQpubERfVdl5550ZPXr0WseWLFnCvHnzaNmyJR9++GHZ8VWrVgFJYHjIIYdwyy23rPW6yZMns/POO/PEE0+s870aNWoEJFOU14xCPOaYY9hzzz159tlnGTRoENdeey0HHXTQJrs/SZIkSZLyIc74iOytV8PC+aTOvYSw4675LkmqtdzGpgocfPDBrFixggcffBCA0tJSLrnkEk455RQ6dOjAu+++Szab5dNPP+Wtt94CktF9EydO5KOPPgJgxYoVTJs2jR133JEFCxbw+uuvA8kIwilTpmzw/T/++GO22247Tj/9dHr37s3kyZOr8G4lSZIkSap62X8/S/aqC2DVKlLnX0bYpevGXyRpver0SMF8CSFwxx13cOGFF3LDDTewYMEC+vfvz7nnnkuMkQ4dOnDYYYexyy67lK09uOWWWzJ8+HCGDh3K6tWrAfjVr37FjjvuyG233cbFF1/M4sWLKS0t5YwzzmCXXXZZ7/s//vjjjBo1ioKCAlq3bs35559fLfctSZIkSdKmFlevIj4wgvjiM7BrN1KDf0Fo0TLfZUm1XtjQOne1QJw1a9ZaB5YvX05hYX6mDa/PxIkTOeussxgxYgTdunXLdzl5URM/F9VMRUVFzJs3L99lSDWefUWqHPuKVDn2FdUkcfFC+HgaccZHMHM6cdpkWDCPcGSa0H8gIdUgb7XZV1QbtG3bFtj4xtaOFKwGe++9N5MmTVrvzsOSJEmSJNVnccl/tKgjAAAgAElEQVRi4qR/E197Af733pcntmwNHXYk9eOhhC7d81egVAdVWyiYTqf7AjcCDYA7MpnM1RXOdwDuBrbItflNJpMZ/ZULSZIkSZKkOiHO+YzsAyPgvTehtBS2aU/o/0PCzl1g2+0JhZvlu0SpzqqWUDCdTjcAbgZ6AzOBiel0+vFMJlMu/uciIJPJZP6STqc7A6OB7aujPkmSJEmSVL1i8Wqyf7kK5s8l9OpP2PfQJAgMG531KGkTqK6RgvsAUzOZzIcA6XT6AaA/UD4UjECL3NebA2svFihJkiRJkuqM+OBfYeZ0UudcTOi6V77Lkeqd6goF2wEzyn0/E9i3QptLgWfS6fTZQDOgV/WUJkmSJEmSqlN88xXic6OTEYIGglJeVFcouK6xvxW3PR4I3JXJZP6YTqf3B+5Np9NdMplMtnyjdDo9BBgCkMlkKCoqWusis2fPpqCgZu6fUlPrqg6NGzf+ymclrUtBQYE/K1Il2FekyrGvSJVjX1F1Kp37OfPv+TMFO+5KqyHnExo2yndJlWZfUV1SXSnVTKB9ue+35avTg08H+gJkMpmX0+l0E6AImFO+USaTuR24PfdtrLgV+KpVq2jQIH/bkwO0b9+eXXfdlRgjDRo04IorrmD//fev17sPr1q1ym3bVSlFRUX+rEiVYF+RKse+IlWOfUXVJZaWkr3uIiguIXvaecxftDjfJX0t9hXVBm3btq1Uu+oKBScCO6XT6R2AT4ETgR9WaPMJcBhwVzqd7gQ0AeZWU32bVJMmTRg7diwAzz//PFdffTWPPfbYWm1KS0vzHl5KkiRJklSd4vP/hKnvEU47n9C6csGFpKqRqo43yWQyJcBZwNPA5ORQ5t10On1ZOp0+OtfsF8DgdDr9NnA/cEomk6k4xbjWWbJkCZtvvjkAEyZM4Pjjj2fo0KEcdthhANx222307NmTnj17MmLECABmzJjBoYceygUXXECPHj0YOHAgK1asoKSkhCOPPJIJEyYAcNVVV3H11Vfn58YkSZIkSfoa4rKlxCfuh067E/b7Xr7Lkeq9alvkLpPJjAZGVzh2cbmv3wMO3JTvOX78eObO3bSDDbfaaisOOeSQDbZZuXIlvXv3ZtWqVcyZM4dMJlN27q233mLcuHF06NCBd955h0wmw5NPPkmMkX79+rH//vuz+eab89FHH3HzzTdz7bXX8pOf/ITRo0dz3HHHMXz4cIYMGcLll1/Oc889x5NPPrlJ70+SJEmSpKoQR2dg+VJSJ5xGCOvaekBSdaq/O19UofLTh19//XXOPfdcxo8fD8Aee+xBhw4dAHjttdfo27cvhYWFABxxxBG8+uqr9OnTh/bt29OlSxcAunXrxowZyebNu+yyC8cddxynnHIKjz/+OI0a1Z4FWSVJkiRJ9VOc8xnx2ScJB/YitN8h3+VIoo6Hghsb0Vcd9tprLxYsWFC2EOmaABAgxvXPjm7cuHHZ1w0aNGDlypVl37///vu0aNFik4+ClCRJkiSpKmQfvhsKCgj9B+W7FEk51bKmYH02depUSktLadWq1VfO7bfffjz99NOsWLGC5cuXM2bMGPbdd98NXm/06NEsXLiQhx9+mGHDhrFo0aKqKl2SJEmSpG8tfvAuvDGB0Pc4whZf/bexpPyo0yMF82XNmoKQjAa84YYb1rnTcNeuXTnhhBM46qijABg4cCBdunQpmypc0YIFC7jyyisZOXIk7dq149RTT+Xiiy/mxhtvrLqbkSRJkiTpG4rZLNnMndCyiND7B/kuR1I5YUNTWGuBOGvWrLUOLF++fK0pujVFQUEBJSUl+S4jb2rq56Kap6ioqGy6vaT1s69IlWNfkSrHvqKqkv33s8S7biScfj6p/Xrku5xvzb6i2qBt27YAG93Nx+nDkiRJkiRpk4vT3ife9xfo2Imwz6H5LkdSBYaCkiRJkiRpk4qfzyR70+XQcktSP/s/Qsr4Qapp7JWSJEmSJGmTiYsWkr3hUggpUudeSmi+eb5LkrQOhoKSJEmSJGmTiCuXk/3TZbB0MalzLia03ibfJUlaD3cfliRJkiRJ31r8bCbZe2+CmR+ROmsYYfud8l2SpA0wFJQkSZIkSd9YXLyQ+Pj9xBefgUaNCaeeR+jaPd9lSdoIpw9XgRtvvJEePXrQq1cvevfuzRtvvAHAiBEjWLFixUZfX9l2lTFhwgROOumk9Z6fMWMGPXv2rJb3kiRJkiTVHbGkhOxTGbL/dybxpbGEQ/uS+v1tpPb7Xr5Lk1QJjhTcxF5//XX+9a9/MWbMGBo3bsyCBQtYvXo1AHfccQfHHXccTZs23eA1KttOkiRJkqR8iPNmkx1xHXw4Bfbcj9SxJxPatMt3WZK+BkPBTWzOnDm0atWKxo0bA9CqVSsgGf03e/ZsTjjhBFq2bMlDDz3Eb37zG95++21WrlzJUUcdxS9/+UvuvPPOr7R74YUXuO6661i9ejXbbbcdw4cPp1mzZuy7776ccMIJjB07lpKSEm677TY6duy43tpefvllLr74YgBCCIwaNWqt8zNmzOCcc85h+fLlAFxxxRXsvffeTJgwgeuvv56WLVsyZcoUunXrxp///GdCCDz33HNccskltGrViq5du1bFI5UkSZIk1SBx0gSyd/8ZiIQhF5Da++B8lyTpG6jToeBmc5+gYNVnm/SaJY23YelW31/v+UMPPZThw4dz0EEHcfDBB3P00Uez//77M3jwYG699VYefPDBsqDw17/+NS1btqS0tJQBAwbw3nvvcfrpp3P77beXtVuwYAE33ngjI0eOpLCwkJtvvpnbb7+d888/H0hCx6effpq77rqLW2+9leuuu269td16661ceeWV7L333ixbtqwsuFyjqKiI+++/nyZNmvDhhx8ydOhQ/vnPfwLw3//+l3HjxtGmTRv69+/PxIkT6datGxdccAGZTIYddtiBM88889s+XkmSJElSDRWLVxNH3kF8YQxsvxOpIRcQtmqT77IkfUN1OhTMh2bNmjFmzBheffVVJkyYwE9/+lN++9vfMmjQoK+0feKJJ7jvvvsoLS1l9uzZ/O9//6Nz585rtZk0aRIffPAB/fv3B6C4uJju3b9csPWII44AoFu3bmUB3vrsvffe/O53v+OYY47hiCOOoG3btmudLy4u5sILL+S9994jlUrx4Ycflp3bY489ytrvtttuzJgxg8LCQjp06MB3vvMdAI477jj+/ve/V/ZRSZIkSZJqiZgtJXv7dfDWK4Q+xxCO+RGhoGG+y5L0LdTpUHBDI/qqUoMGDTjggAM44IAD2HXXXXnwwQe/Egp+8skn3HbbbTz11FNsscUWnHfeeaxcufIr14oxcsghh3DLLbes873WjPZr0KABpaWlG6zrrLPO4rDDDmPcuHF8//vfZ+TIkWuNFhwxYgRbbbUVY8eOJZvNloV9AI0aNVrr/kpKSoBkGrIkSZIkqe6KMRLvH5EEggPOINXr6HyXJGkTcPfhTWzq1KlrjbB799132XbbbQHYbLPNWLp0KQBLliyhadOmtGjRgrlz5/Lcc8+VvaZ8u+7duzNx4kQ++ugjAFasWMG0adO+UW3Tp0+nU6dODB06lN13352pU6eudX7x4sW0bt2aVCrFww8/vNGQsWPHjnzyySdMnz4dgEcfffQb1SVJkiRJqrnimIeJz48mHH6MgaBUh9TpkYL5sHz5ci666CIWL15MQUEB22+/PX/4wx8AGDRoED/60Y9o3bo1Dz30EF26dKFHjx506NCBvffeu+waFdsNHz6coUOHlu1i/Ktf/Yodd9zxa9d2xx13MGHCBFKpFDvvvDM9evRgzpw5ZedPPvlkhgwZwpNPPsmBBx5IYWHhBq/XpEkT/vCHP3DSSSfRqlUr9tlnH95///2vXZckSZIkqWbKThhHHHUPYZ9DCceenO9yJG1CIcaY7xq+jThr1qy1DixfvnyjYVY+FBQUlE25rY9q6ueimqeoqIh58+bluwypxrOvSJVjX5Eqx76idYnvv0P2hktg5y6kzrnYNQSxr6h2yO0JsdH13pw+LEmSJEmS1hJLisneewsUtSF15m8MBKU6yFBQkiRJkiStJT4/GubMIjXgDEJhs3yXI6kKGApKkiRJkqQycdkS4hMjYbc9CV2757scSVWkzoWCtXyNxDrLz0WSJEmSaof4xAOwYjmpE07LdymSqlCdCwVTqVS93tCjJiopKSGVqnM/apIkSZJU58TPZxKfH004uA+h3Xb5LkdSFSrIdwGbWpMmTVi5ciWrVq0ihI1utFJtGjduzKpVq/JdRrWLMZJKpWjSpEm+S5EkSZIkbUT2obugYSNC/4H5LkVSFatzoWAIgaZNm+a7jK9w23JJkiRJUk0WJ78Nb79GOPZkQouW+S5HUhVzTqckSZIkSfVcLC4mO/IO2LI1odf3812OpGpgKChJkiRJUj0XH/8HfPoxqYE/ITRslO9yJFUDQ0FJkiRJkuqx+L/3iE+PSjYX2X3vfJcjqZoYCkqSJEmSVE/FlcvJ/u2GZNpw+rR8lyOpGhkKSpIkSZJUT8XMX2HebFKnnU9oUpjvciRVI0NBSZIkSZLqofj2ROKLzxAOP5awU+d8lyOpmhkKSpIkSZJUz8SZ08ne82fYdnvC0T/MdzmS8qAg3wVIkiRJkqTqEWMkvjCGmLkTCpuROuMXhIYN812WpDwwFJQkSZIkqR6Iy5eSvecmmDQBdtuT1GnnEVq0zHdZkvLEUFCSJEmSpDosxghvvUp25B3wxXzC8acQev+AkHJFMak+MxSUJEmSJKkOijHCu2+QffQ++HgqbN2O1AVXEXbcNd+lSaoBDAUlSZIkSapj4syPyN53K0ydDFu2JpxyDmG/HoQGDfJdmqQawlBQkiRJkqQ6JBavJnvLVbByBWHQTwkH9SIUuJmIpLUZCkqSJEmSVIfEZx6FuZ+TOv93hM575rscSTWUq4pKkiRJklRHxPlziaMz8N0DDAQlbZChoCRJkiRJdUR88K8ApNKn5bkSSTWdoaAkSZIkSXVAnPw2cdK/CUccT9iydb7LkVTDGQpKkiRJklTLxZISsvffDlu1IRx+bL7LkVQLGApKkiRJklTLxXFPwmczSA04g9CwUb7LkVQLGApKkiRJklSLxeLVxH8+BJ33hG5757scSbWEoaAkSZIkSbVYfO1FWLqYVN9jCSHkuxxJtYShoCRJkiRJtVSMkTjuCdimPezaLd/lSKpFDAUlSZIkSaqtpk2GTz4k9OznKEFJX4uhoCRJkiRJtVQc9xQ0bUbY73v5LkVSLWMoKEmSJElSLRS/mE98YwLhwF6EJk3zXY6kWsZQUJIkSZKkWii+MAayWUKPI/NdiqRayFBQkiRJkqRaJhYXJ6Fgl+6E1tvkuxxJtZChoCRJkiRJtUyc9BIsWUTqsO/nuxRJtZShoCRJkiRJtUwc9xS0aQedds93KZJqKUNBSZIkSZJqkfifSfDRB4Se/Qgp/1kv6ZvxTw9JkiRJkmqJWLya7P23QZt2hIP75LscSbWYoaAkSZIkSbVEfHoUzP2c1MCfEAoa5rscSbWYoaAkSZIkSbVAnDebOPohQvcDCZ33yHc5kmo5Q0FJkiRJkmqB7Mg7IJUipE/PdymS6gBDQUmSJEmSarj4zkR461XCUQMIrYryXY6kOsBQUJIkSZKkGiwu/oLs/bcnm4v0Pjrf5UiqIwwFJUmSJEmqoeKSxWSvHwaLF5I65Vw3F5G0yRgKSpIkSZJUA8VlS5JAcM5npM4aRthx13yXJKkOMRSUJEmSJKmGicuWkr3+Yvh8JqmhFxI67Z7vkiTVMYaCkiRJkiTVIHHlcrI3XAKzPib1s98Sdtsz3yVJqoMMBSVJkiRJqiFijMS7b4JPppH6ya8JXffKd0mS6ihDQUmSJEmSaoj4/D+Jr79E+MGPCHvsm+9yJNVhhoKSJEmSJNUA8eOpxMwd0HUvwuHH5rscSXWcoaAkSZIkSXkWly8je9sfoPkWpE49j5Dyn+uSqpZ/ykiSJEmSlEcxRrJ3/xkWzCU15AJC8xb5LklSPWAoKEmSJElSHsXn/wlvTCAccxKhY6d8lyOpnjAUlCRJkiQpT+KCucSH74bd9iT0+UG+y5FUjxgKSpIkSZKUJ9n7R0AsJTXop4QQ8l2OpHrEUFCSJEmSpDyIb74Cb71C+P5AwlZt8l2OpHrGUFCSJEmSpGoWVy4ne//t0G47Qq/++S5HUj1kKChJkiRJUjWLj90PX8wn9eOhhIKCfJcjqR4yFJQkSZIkqRrFj6cRn32CcMjhhB13zXc5kuopQ0FJkiRJkqpJnD2L7G3XQPMWhGNPync5kuoxxyhLkiRJklQN4pT/kL3lKkilSA29kFC4Wb5LklSPGQpKkiRJklTFsi+NJf79FmjdltTZw9xtWFLeGQpKkiRJklRFYozEUfcQxzwMnfcg9ZNfOUJQUo1gKChJkiRJUhWIMRIf/Ctx7GOEQ/oSBg5xp2FJNUa1/WmUTqf7AjcCDYA7MpnM1etokwYuBSLwdiaT+WF11SdJkiRJ0qYUn7g/CQR79iOcOJgQQr5LkqQy1bL7cDqdbgDcDBwBdAYGptPpzhXa7AT8Fjgwk8nsBpxXHbVJkiRJkrSpZZ8eRXziAcKBhxEGnGEgKKnGqZZQENgHmJrJZD7MZDKrgQeA/hXaDAZuzmQyCwEymcycaqpNkiRJkqRNJvv8aOJDdxH2Pphw0lmEVHX901uSKq+6pg+3A2aU+34msG+FNjsDpNPpf5NMMb40k8mMqXihdDo9BBgCkMlkKCoqqpKCN7WCgoJaU6uUT/YVqXLsK1Ll2FekyrGvbBolM6ezLPM3Vr44lkZ7H8QWv/q9awjWMfYV1SXV9afTusZJxwrfFwA7Ad8DtgVeTKfTXTKZzBflG2UymduB29dcY968eZu41KpRVFREbalVyif7ilQ59hWpcuwrUuXYV76dOGcW8YmRxFdfgEaNCEccR8n3BzL/iy82/mLVKvYV1QZt27atVLvqCgVnAu3Lfb8tMGsdbV7JZDLFwEfpdHoKSUg4sXpKlCRJkiSp8uKyJcRH7yOOHwMNCgi9jyYcfiyhxRb5Lk2SNqq6QsGJwE7pdHoH4FPgRKDizsKPAgOBu9LpdBHJdOIPq6k+SZIkSZIqJWazxH//izjqHli2lPC9voQj04QtWuW7NEmqtGoJBTOZTEk6nT4LeJpkvcC/ZjKZd9Pp9GXA65lM5vHcuT7pdPo9oBS4IJPJzK+O+iRJkiRJqoz48TSy9/0FPvoAOnYi9cMzCe13yHdZkvS1hRgrLu1Xq8RZsyrOQq6ZXHdAqhz7ilQ59hWpcuwrUuXYVzYuFq8mPn4/8elHYLPmhONPJezfgxDWtYS+6ir7imqD3JqCG/3DyW2QJEmSJEnagDjtfbJ3/Qk+n0k4sBchfRqhcLN8lyVJ34qhoCRJkiRJ6xBXrSI+9nfivx6HlkWkzvsdYbc9812WJG0ShoKSJEmSJFUQP/gv2bv/DHM+Ixzal3DcKYSmhfkuS5I2GUNBSZIkSaqBYrYUli2FzVq4bl01iitXEEfdQ3zuKSjamtTPLyd02j3fZUnSJmcoKEmSJEk1QFy+FN5/h/jhB8Tp/4PpU2HVCthiS0LHTtCxU/L7Nu0JjRpv/HqrVsHCebB0ETRuCoXNoGkzaNKUkEpVwx3VLrG4mPjaeOKTD8D8OYTDvk845seExk3yXZokVQlDQUmSJEnKk1haCu++QZwwjvj2a1BSDA0KoMN3CAf0hC1bw8dTidMmw+svEQFCgFZbwdZtCVu3hUZNYMUyWLaUuGIZLF6UhIHLlqz7TUOApoVJQFjYDAo3Y1Hb9mS32obQfgdovwOhWfPqfAx5FZcsIr7wT+Jzo2HxF9BuO1IXXEXYqXO+S5OkKmUoKEmSJEkVxJXLYfZnMG82cd5smD8bGjSEoq0JW20NW7WBLbaEhg2hQUHZ9N5YXJwES4u/gKWLoaSYWFIMJSVJ4LdyBSxf9mWIN/ktWLQQNmtOOORwwt4HwXY7ERo2/GpNC+bCh1OIn82E2Z8SZ88ivvI8FK+Gws1yv5pBqyJCx12hZRG0LCI03xxWr0oCw+XLvnz/5UuJy5PfV7/1KnHh/CR0BGjTjtCzH+GAXoTGGx+VWBvFZUuJozNJGFi8Grp0J9X7aOi0h9O1JdULhoKSJEmS6qQYIyycDzM+goIC2GEnQuFm629fUgz/mUT25XHwzutQWvLlyaaFUFqahGsVXxgCFDSEVINkum9lNGmajNTbYRdSB/SErt0JBV8NAtd6m1ZbQautqBhXxRgrFWJtqEVRURFzP/wfzJhOnPEh8Y2Xif+4jfj4PwjfO5LQ4yhCiy02fl+1QCwpIb4whvjE/bB8KWH/noS+xxK2aZ/v0iSpWhkKSpIkSaozYvFq4phRxP+9m4SBSxd/eTIEaLMtYcddoW0HiDEJ/kpLYOEC4hv/hqVLoMUWSQi2Uyco2hq23JrQbLMkZFzyBczNjR78YkEy+q+kOBlpVpqFzZonr2+xBWzWAho2SgLJgoJkpGHTprk1/RpssnveVKPaQouWsFtLwm57Eg8/FqZOJvvMI8SnMsSxjxF+MCgZPbgJa69OMZuFt14lO+oemP0pdNqd1AmnJVOmJakeMhSUJEmSVCfExQvJ3nwlfDgFOuxI2GPfZH289t9JpvFOe5/44RTim6/AS2PXfnHDRoQ99iXs3wM670lo8NXgK4QALVpCi5ZJsFiHhRBgp8402Kkz8fOZZDN/JY68k/jKC6ROGkrosGO+S6y0mM3CGxPIPpWBmdOhTTtSZw2Dbns5TVhSvWYoKEmSJKnWizOnk/3z5bB0Eakzf0PofsBX2oROuydtY0w24Ug1yI3gK4BUyoBoPUKbbUmdPYz4+r+JD9xO9opfEHp9n3Bgr2Qn5DztZBznzSZOfAnmzyYunJ9srvLFgmR05uYty0ZsxqmT4bMZyTqJp51P2OeQdYa+klTfGApKkiRJqtXiOxPJ3n4dNG1K6ldXE7bruMH2IYRkaq8qLYRA2PsgYuc9iKPuJo59jDj2sWRjkx07ETr+P3v3HSZXed7///3MNml31XtBQg2hihAC0TvYYAOuB4N7XJK4J3a+8Tc/O46dxF/HSew4cUmI7bjE7RgbY2xsU00HSUYIGUmAEKj3Xndmd57fH2dVECojmN3Z8n5d116zc+bMmXtXDFp99n6eexL0HUCo6wF1dVBbl4Wth6qrg0HDX/Hgkrh8KfF3txD/8BAUi9DQq3WoygDCmFOgkCdu3wabNxKXPZ0df/9fEc44t9MufZaktmAoKEmSJKnTKs59kPjf/wInjSH3oU8R+g2odEldWmhoJLz9g8RXvzHbt3HpYuKzi4gL5wG8dAjLSy4QoP+grGtv6Mjs834DCf2zScn07X/EzsO4bw9xwVziA3fA0wuhZz3hiuuyPQ77Dyr/FypJ3YChoCRJkqROKS55kvjtL8G4U8l97O+yLjW1izBoKGHQUDj3MgDi7l3Zkuz8PmhqgnwTNDe/aORx3LsH1q2GdauI61YTl94JTfuyx/afVN8I404ljG/tPtyxjeLcB2HhvGyYS/+BhDe/m3D+lYT6hvb9oiWpizEUlCRJktTpxFUvUPz652HQsKxD0ECwokJDIzQ0Hvucw+7HGGHP7mwvwK2biJs3wvKlxKWLiQvnHQwKe/UhnH85YdYFMH5SxfYwlKSuxlBQkiRJUqcSN2+k+JW/g7qe5D76d1kgpU4nhJAFiQ2NMPLkF4WGcecOWLYE6nrAKVPcC1CS2oChoCRJkqROI+7emQWCTfuyoSID3E+uKwq9esNpZ1W6DEnq0gwFJUmSJHUKcdETFL/3Vdi+hdzHPksYeXKlS5IkqdMyFJQkSZLUocU9u4k3/082eXbICHIf/8dsCIUkSXrZDAUlSZIkVUzcsxtWPk9cswLWrCCuWwW5HKG+da+5ng3Ex+6DbVsIr3o94dobCbV1lS5bkqROz1BQkiRJUruLq54n3nVbFvg1F7KDPRtg2Mjs8S0bYfcu2LMLho4k92d/TRg7sYIVS5LUtRgKSpIkSWpzsdgCWzbB8qUU770dnl4ItXWE8y4jzDgbRoyGvv2zibSHPi9GgJcclyRJr4yhoCRJkqRXJBbysGo5ceVzWfDX1AT5JsjvI+7aCRvXwab10NKcPaH/IMKb3kU4/0pCQ+Mxr20YKElS2zAUlCRJknRC4paNxCUL4emFxOVLYe1KKBazB0OA2h5QWwt1PaC+AUaOJpx+NgwaShgyAsZPIlRVVfaLkCSpmzMUlCRJkrq4GGMW3DU1Zd16xRZoaYFefWDgEEKPnkd/bnMzrF1JfOFZeP4Z4tMLYcPa7MHGXjBmIuG02YRRY2HU2Ox6dvdJktThGQpKkiRJXVTcvJH4yN3Eh+/JlvAeTa8+MGgo1B+2lHfPLlj5PBTy2f36BpgwhXDJ1YSJ02HEaEIu13ZfgCRJajOGgpIkSVIXE59dRPG2H8GSJyFGOHU64ao3Efr0g1wVVFVBLkfcse3Afn9x4zrYtePFF6rrQbjoKjh5POHkCTB4mF2AkiR1EYaCkiRJUhcRd+4g/uw7xIfugr4DCK99C+HcSwkDhxzxfOM9SZK6L0NBSZIkqZOLMRIfvpt48//A3j2EV7+R8NrrCXU9Kl2aJEnqoAwFJUmSpE4sblxH8bv/AU8vhPGTyL31zwkjT650WZIkqYMzFJQkSZI6oRgj8YE7iOm3IUB4+wcI51/p4A9JklSSkkPBJEmuAN4CDE7T9JokSWYBvdM0vafNqpMkSZL0EnHLRorf/zr88Q8wcRq5d3+UMGBwpcuSJEmdSEmhYJIkHwY+CnwTeFPr4b3AvwPntk1pkiRJkg4Vd+8k/uZm4j2/zroDb3g/4eKr7Q6UJEknrNROwY8Bl6Vp+kKSJH/demwJMLFtypIkSZK0X2xqIjNEiGIAACAASURBVN5zG/G3P8sGicy+mHDdjUedKixJknQ8pYaCvYCVrZ/H1tsaIF/2iiRJkiQBEHftIN73W+I9v4Id22DaLHJveDth5JhKlyZJkjq5UkPB+4FPAv94yLGPAPeWvSJJkiSpm4sb1hLvupX40N2Qb4Ipp5O7+s2EU6ZWujRJktRFlBoKfhi4LUmS9wG9kiR5GtgBXNNmlUmSJEndSFy3mjj/UeITj8Kyp6GqmjD7IsIV1xFGnlzp8iRJUhdTUiiYpunaJEnOBM4CRpEtJZ6TpmmxLYuTJEmSuqIYI2zZSFy6GJ5bTFyyENa27tYzejzhdW8jnHcZoe+AyhYqSZK6rFI7BUnTNAKPtX5IkiRJOgGxWIRnnyI+ci/xqfmwbXP2QF0PGHcq4aKrCKfPJvQfVNlCJUlSt1BSKJgkyUoODhh5kTRNR5W1IkmSJKkLievXEB++m/jo72HLRqjrSZg+C8ZPIoyfBCNOJlRVVbpMSZLUzZTaKfi2w+4PAz4K/Li85UiSJEldQ1y6mOLvfg4L5gABpswgvOEdhBlnE+rqKl2eJEnq5krdU/C+w48lSfJ74LfAV8pckyRJktTuYrEImzdALEJNHdTWQm0doaa29Gs0F2DhHyjecQssXQz1jYTXJNnS4L7927B6SZKkE1PynoJH0ASMKVchkiRJUnuKe3bDc0uIy54mLnsaXngG9ux+6Yn9BxHGT4YJkwkTJsOwkwi53MHrFAqw+AnivIeICx7LrjFgMOEt7yOcdzmhR892/KokSZJKU+qegp877FA9cDXwm7JXJEmSJLWB2FyAZxcRFy8gLnkSXliadQWGHIwYRTjjPDh5PFTXQiGffTTtg5XPE59+Eubcl22yHQLUZF2E1NZmIeC+vdCzgTDjLMLMc2HaLPcJlCRJHVqpnYInHXZ/N/Al4PvlLUeSJB1PjJHY0lLpMqROIbY0Exc9QZz7APHxR2DPLqiqgpMnEF7zZsLEadnnx+nmizHCxnXEZxfBxrVZYJjPQ74JamsJ08+CSdMJ1TXt9JVJkiS9MqXuKfjuti5EkiSVJqbfZuvaFfCxz1a6FKnDivkm4u0/ZdODd1LcvjWb+Hv67Kwb8NRphB71J3S9EAIMHkYYPKyNKpYkSWpfRw0FkyS5tJQLpGl6T/nKkSRJxxPXr6bw1HxyWzYR+g+sdDlShxMXPUHxf78OG9dRO/tCCjPPhalnEGqd+CtJkrTfsToFv1XC8yMwtky1SJKkUhTyAMQ/ziNc+OoKFyN1HHHXDmL6beIj98DgYeQ+/g/0Pf9SNm3aVOnSJEmSOpyjhoJpmjpZWJKkjmh/KPjkPDAUlACIq56n+OXPwO6dhKvfTHhNYmegJEnSMZQ6aESSJHUU+absdvECYiFPqKmtbD1ShcUVyyh++dNQXUvuU18ijPR325IkScdTUiiYJElv4O+Ai4CBQNj/WJqmo9qkMkmSdGSFPKGxF3HXTnj6jzB1ZqUrkiomLn+O4pf/FurqyH38Hx0EIkmSVKJcied9HZgJfA7oD3wYWAF8uY3qkiRJR5PPUzv9TKitJS6cV+lqpIqJy5dS/NKnoK4HuU983kBQkiTpBJQaCl4JvDFN01uBltbb64G3t1llkiTpyAp5co29YeJ04sJ5xBgrXZHU7uKaFRS/9Gno2UDurz5PGDS00iVJkiR1KqWGgjlge+vnu5Ik6QusBca3SVWSJOnoCnlCXR1h2izYuA7Wra50RVK7ivv2UvzPf4Kq6iwQHDik0iVJkiR1OqWGggvI9hMEeAD4GvAN4Jm2KEqSJB1DIQ+1dYTpswCIC+dWuCCp/cQYif/7dVi3itz7PkEYMLjSJUmSJHVKpYaC7wNeaP38I8BeoC/wjjaoSZIkHUVsaYGWFkJtXRaGDB9FfNJ9BdV9xAd+R3zsPsK1NxAmnVbpciRJkjqtY04fTpJkcpqmi9I0Xbb/WJqmG4H3tnllkiTppQpNAITauux22iziXbcS9+wm1DdUsjKpzcXlzxF/9N8w5XTC1Umly5EkSerUjtcpOD9JkrlJknwwSZIB7VKRJEk6unwegFBbm91OnwUtLbD4iUpWJbW5uGcXxf/6J2jsTe49f0nIlbrgRZIkSUdyzE5BYDhwA9ky4X9NkuQ3wHeAX6dp2tzGtUmSpMMV9oeCWacg4yZBfQPxyXmEM86rYGF6JeKe3cSn5sOm9YRJ02HUOEOvw8T0W7BlI7lPfJ7Qq0+ly5EkSer0jhkKpmm6Gfgq8NUkSSYCbwf+DfhmkiQ/Br6Xpqm7m0uS1F5aQ0H2Lx+uqiJMmUlcOI9YLBokdSJx5w7i3PuJC+bA03+Eluz3rRGgT3/C9FmE086CabO6/Z9rfG4J8aG7Ca96A2H8pEqXI0mS1CUcr1PwgDRNnwY+BXwqSZIrgJuADwBVbVSbJEk6XP6wTkGAabNg7gOwfCmMOaVChelExKcXUrzpn2HHNhg6gnD5NYQZs2Hw8KxjcMEc4twHiA/cQTjnEnjXRwi57vkjVyy2UPzRTdC3P+G17iMoSZJULiWHggBJkpxNtpQ4AbYDn2uLoiRJ0lEcvnwYCNPOIIYcccEcgqFghxaLReJvbibe+kMYMozcR/6WMHr8i84J51wC51xCbC4Qb/8p8bYfQ8jBOz/cLTsG44N3wfKlhPd+nNCjvtLlSJIkdRnHDQWTJBlNtmz47cAQ4Gbg9WmaPtDGtUmSpMPlXzx9GCA09obxpxIXzIXXva1Slek44q4dFL/1ZfjjHwhnXkB4xwePGXKF6hrCtTdShNZgMMA7PtStgsG4eyfxlu/BhMmEsy6sdDmSJEldyjFDwSRJ7gPOAe4FPgvckqbp3vYoTJIkHUHhxdOH9wunnUW8+TvEzRsJAwZVojIdQ9y2meI/fRK2bSa89c8IF11FCKGk54ZrboAYib/6CeRy8LYPdJtgMN76A9i9m9yNf1ry90uSJEmlOV6n4G+AG9M0Xd0exUiSpOM4bNDIfmF6ayj45BzCJa+pQGE6mrhnN8WvfBZ2bs8m54479YSeH0KAa2+EYiTenmZDSK67sY2q7TjiimXE3/+WcPFVhJFjKl2OJElSl3O86cNfaK9CJEnS8cUjDRoBGDoiG1KxYA4YCnYYsVCg+PXPw9qV5D78tyccCO4XQoDXvRW2bCTenhJnnPWSvQi7khhjNlykoZFw3VsrXY4kSVKX1D3WnkiS1FUcYdAIZKFROO1MeHohcd+eSlSmw8RikfjtL8PTCwnv+ghhyumv6HohBMJb3ge9+1L8n68QC4UyVdrxxMfug6WLCG94B6GhsdLlSJIkdUmGgpIkdSZHCQUh21eQ5mZ46on2rkqHiTES028R5z1IeNO7yJ19SVmuGxoayb39g7B6ebbHYBcU9+0h3vwdOHkC4bzLK12OJElSl2UoKElSZ7J/+XDdS0NBxk2C+sZsCbEqKt5xC/Hu2wiXXUO48vVlvXaYfibhnEuJv72Z+MKzZb12RxB/9RPYviUbLtJNBqpIkiRVQsk/aSVJckWSJN9KkuS21vuzkiS5tO1KkyRJL1Foym5ral/yUKiuJkw9g7hwHrHY0s6Fab/iI/cSb/4OYdb5hOQ9bTI1N7zlvV1yGXFcu4p41y8J511OGHNKpcuRJEnq0koKBZMk+TDwDeBZ4MLWw3uBf2ijuiRJ0pHk81BdffQOqhlnwa4dsOzp9q1LAMSn5hO/++8wcRrhT/6izTrdQn0juXd8GNas6DLLiGOMFH98E9T2ILzhHZUuR5Ikqcsr9SfVjwGXt04jLrYeWwJMbJOqJEnSkRXyUHOEpcOtwpSZUFVFXDC3HYsSQFy+lOI3/h8MO4ncB/6GUFPTpq8Xpp2RLSP+3c+Ia1e26Wu1i/mPwqInCNe9ldC7b6WrkSRJ6vJKDQV7Aft/2oyttzVAvuwVSZKkoyvkofalS4f3C/UNMGGK+wq2s7hhLcWvfBYae5P76GeyP4d2EN78bqjrQfGH/0WM8fhP6KDi7l0Uf/JNGDGacPFVlS5HkiSpWyg1FLwf+ORhxz4C3FveciRJ0jEV8kfcT/BQ4bSzYO1K4vo17VRU9xZ3bKP4b5+BYpHcx/6O0HdAu7126NWH8Pq3w5IniXMfaLfXLadYbKF40z/D9q3k3v5BQlVVpUuSJEnqFkoNBT8MvD5JkheAXkmSPA28GfjLtipMkiS9VMyXEArOPBdCIM65v52q6r7ivr0U//1z2bTcD3+aMHRku9cQLnwVjB5PTL9N3Len3V//lYo//z4smk+48U8J406tdDmSJEndRkmhYJqma4EzgeuBG4F3ArPTNF3XhrVJkqTDFfJQe/Q9BQFC/4FwylTiY/d16iWlHV1sbqb4n1+AFcvIvf//VCzQCrkqcm/9M9ixlXjbjytSw8tVnHM/8Xc/J1x8FbkLX1XpciRJkrqV6lJPTNM0Ao+1fkiSpErIN0EJAyzC7IuI3/sqLF8KJ09oh8K6lxgj8Xv/AU/NJ7zjQ9mS7QoKY04hnH8F8a5fEs+9jDBidEXrKUVcsSyb1Dx+MuH691a6HEmSpG6npFAwSZLTgC8DM4DG1sMBiGmaHnsNkyRJKp9CHup6HPe0cMa5xB/+J/Gx+wiGgmUVYyT+5JvER+4lXHsjuQuurHRJAIQ3vIP4+CMUf/if5D7xeUIIlS7pqOLGdRS//nlo6E3uz/+aUN22k5olSZL0UqXuKfgj4CHgQmBS68eprbeSJKm9lLB8GCDUN8K0WcS5DxCLLe1QWPcQY8z27rv7NsJl1xBee32lSzogNPYmvPGd8MxTxHt+XelyjigWChR/9ROKn/kQ7N5J7gP/l9C7X6XLkiRJ6pZKXT48FPjb1iXEkiSpUgp5wnEGjeyXm30xxfmPwpInYfLpbVxY1xdjJN78HeJdtxIueQ3h+vd2uG68cP4VxPmPEm/+H+LEqYSRJ1e6pAPikicp/uAbsG41nHEuuevfR+jXfpOaJUmS9GKlhoLfJRsw8oM2rEWSJB1PCdOHD5g+C3o2EB+9j2Ao+IrEGIk/+y7xjlsIF19NuOH9HS4QBAghkHvXRyh+9iMUv/mv5P7mXwgldJaWU9y3F9auIq5dAWtWEtesgLUrYdN6GDSU3Ec/Q5h6RrvWJEmSpJcqNRT8AvBIkiR/A6w/9IE0TS8te1WSJOnICnmoLS0UDDW1hJnnEOc9RHzrnxPq2jcc6ipioUD86beI995OuPgqwo1/2iEDwf1C777k3v1Ril/5LPFn3yXc8P42e60YIyxfSpz/GHHFc1n4t3nDwROqq2HICMKYU+DS1xIuenW7h5SSJEk6slJDwZuB54FbgL1tV44kSTqmE+kUpHUK8UN3EZ+cQzjzgjYsrGuKG9ZSvOmfYflSwpWvI7zxXR06ENwvTD2DcNk1xLtvI06dSZg2q2zXjjHCc0uIf3iYOP+RLATM5WDEaMK4SXDBlYTho2DYSTBoKKGqqmyvLUmSpPIpNRScAQxI0zT/cl8oSZJXA18BqoBvpmn6haOc9ybgp8CZaZrOe7mvJ0lSl1RoOqFQkIlToW9/4mP3gaHgCSnOfZD4vf+AXI7cB/6GcPrZlS7phIQ3vpP49EKK//MVcp/8ImHwsFd0vbhnN/GRe4n3/SbrCKyuhkkzCNfcQJhxFqGhV5kqlyRJUnsoNRR8AJgMPPFyXiRJkirga8AVwCpgbpIkv0zTdNFh5/UCPgI89nJeR5Kkriy2tECxWPLyYYCQqyKcdWHWMbZrB6GxdxtW2DXEnTuIP/8u8cE7Ydyp5N73CcKAwZUu64SFmlpy7/0ExS9+kuI//AW5d36EcMa5J3SNWCxmXYGP3JMFy/kmGHMK4V0fIZx+DqG+oY2qlyRJUlsrNRR8HrgjSZJbeOmegn9bwvPPApamaboMIEmSHwPXAYsOO+/vgS8CnyixLkmSuo9CU3Zbc2J7soXZFxHv+AVx3oOEi69ug8K6hlgoEO/5FfHXKTTtJbz6jYTr3kqoLvXHpY4njBhF7tNfpnjTP1P8zy8QLrsmWwJdU3PM58W1q4iP/p742O+z5cG1dYSzLsz2VBw9vn2KlyRJUpsq9afceuDXQC1w0iHHY4nPHwGsPOT+KmD2oSckSXI6cFKapr9KksRQUJKkw+Vbd/E4gU5BAE4aCyNGEx+6GwwFXyI2F4jzHyXe8n3YuA6mzSL35ncThp10/Cd3AmHgEHL/5/8Rb/5O1jH63BJyr3kz9BsE/QZAY2/YvZO4ZCEseZK4ZAFsWAshB5NPI7zurYQZZxN69Kz0lyJJkqQyKikUTNP03a/wdY60I/eBQDFJkhzwZeBdx7tQkiTvB97fWhcDBw58haW1j+rq6k5Tq1RJvleko2spFtgE9Oo34ITfK3te9Tp2fvsr9Nm9nZrR49quyE4iNjeTf3Ie+x66m6bH7ifu3kn1qLE0fubL1M2YffwLdEYf+r/sO+Mcdnz18xS/9vmDx6troLkAQOhZT+3UmdRd+xbqzr2Uqn4DKlRs+fj3ilQa3ytSaXyvqCspeT1MkiQTgBvIuv5WAz9K0/TZEp++ihd3GI4E1hxyvxcwFfh9kiQAQ4FfJkly7eHDRtI0vQm4qfVu3LRpU6lfQkUNHDiQzlKrVEm+V6Sji+uzHTx2NjXRs7n5hN4rcdqZUF3N1ttScm95X1uVWDExRti7B3Zuzz7yTRBjtgdjLBJ374JN62HTeuKm9bDqBdizC3rWE2bMJjfrfIpTZrKzqoqdXfn/QROmEr7wTcK61bB1E3HrZti6Kfs+nDodTp5AS1UVe4A9LRG6wPfCv1ek0vhekUrje0WdwfDhw0s6r6RQMEmSa4AfAL8ClgMTgXlJkrw9TdNflnCJucCEJEnGkAWKbwFu3P9gmqbbgQNRe5Ikvwc+4fRhSZIO0bqnYDiR6cOtQmNvwoyzs33iSthTrjOI61YRH7yL+PjDsGUTtDQf/0l9+8PAIYTTzybMmA1TZnaJ78WJCD3rYcwEGDPhiEs5JEmS1D2U2in4eeC6NE3v3X8gSZKLga8Cxw0F0zRtTpLkQ8DvgCrg22maPpUkyeeAeSUGi5IkdW8vd0/BVuG8y4nzHiQ+8RjhzPPLWFj7ic3NxDn3ER+4E5YuglwuC/Zmngu9+0CvvoRevaG2B+RCti9ergp69oQBg19WoCpJkiR1RaWGgiOBBw479mDr8ZKkaXo7cPthx444uThN04tLva4kSd1GoTUUPMHpwwdMPg36DyQ+eCd0wlAwbt1M8aYvwtLFMHg44Q3vJJxzCaFv/0qXJkmSJHU6pYaCTwAfB/7pkGN/2XpckiS1h8Ir7BTMVRHOvZz4658QN28gDBhcxuLaVly8gOJ//wvkmwjv+QvC7IsJwcWvkiRJ0stVaij458BtSZJ8FFhJNjRkN3BtWxUmSZIOc6BT8OUvgQ3nXZaFgg/dTbj2hjIV1nZisUj8zc3EW38IQ0eQ+7O/JgwfVemyJEmSpE4vV8pJaZouASYB1wP/CiTA5DRNF7dhbZIk6RDxFe4pCBAGDoFTpxMfvptYLJapsrYRi0Xi//wb8Rf/S5h1Hrm/+RcDQUmSJKlMSu0UJE3TZl66r6AkSWovrdOHqX5lwzLC+VcQ//tfYMkCmHx6GQprG/GW7xMf/T3h2hsJr73e5cKSJElSGR0zFEyS5AEgHuucNE0vLGtFkiTpyMrQKQgQTj+bWN9I8b7fUtVBQ8Hi728n/vZnhIuvMhCUJEmS2sDxOgW/ecjnAfga8IG2K0eSJB1VoZDdvtzpw61CTS3holcTf/sz4oY1hMHDy1Bc+cQnHiP+8CaYfibhLe83EJQkSZLawDFDwTRNv3vo/SRJvnT4MUmS1E72Lx+uqXnFlwqXXUO88xfEO35BeFvH+X1ffP4Ziv/9zzB6HLn3/xWhqqrSJUmSJEldUkmDRiRJUgeQz0N1DSH3yv/6Dn36Ec65lPjQ3cQdW8tQ3CsXN6yl+B9/D737kfvwpwh1PSpdkiRJktRlGQpKktRZFPKveD/BQ4UrXw8tzcR7fl22a75ccecOil/5LBSL5D76GULvfpUuSZIkSerSjjdo5NLDz0+S5BKy/QUBSNP0nrYoTJIkHaaQh5oyhoJDR8DpZxPvvZ346jcSevQs27VPRMw3UfzaP8CWjeQ+/veEoSMrUockSZLUnRxv0Mi3Dru/Gfj2IfcjMLasFUmSpCPLN5U1FATIveoNFB9/hPjgHYTLryvrtUsRiy0Uv/UlWPY0uT/9a8L4ye1egyRJktQdHW/QyJj2KkSSJB1bLBTKHgqGsRPhlCnEO28lXvwaQvXxfl9YXvGn34HHHyFc/x7CGee262tLkiRJ3Zl7CkqS1FkU8lBbV/bL5l71BtiyiTjvgbJf+1iKc+4n3nUr4dLXkqtAl6IkSZLUnRkKSpLUWbTB8mEApp4Bw0cRf/tzYrGl/Nc/grh2JfF7X4Xxkwlv/pN2eU1JkiRJBxkKSpLUWZR5+vB+IZcjvPYtsHo58f7flf36h4v79lL8xhegto7cn/5Vuy9ZliRJkmQoKElS55Ev7/ThQ4VZ58HEacRb/pe4c0ebvAZAjJH4/a/DutXk3vcJQt8BbfZakiRJko7OUFCSpM6ikCe0VSgYArkb/hSa9hJv+V6bvAZAvO83xDn3Ea67kTDptDZ7HUmSJEnHZigoSVJnUWi7TkGAMGIU4dLXEh+8k/j8M2W/fpz/KPEn34RpswhXvans15ckSZJUOkNBSZI6izbaU/BQ4ZoboHdfij/4z7IOHSk+cEe2j+BJY8m95y8JOX8EkSRJkirJn8glSeos8nmoqWvTlwg96wlvejcsX0p88M5XfL0YI8Xbf5pNGp4yg9zH/4HQ0FiGSiVJkiS9EoaCkiR1FoWmNu8UBAizL4JTphB//n3i2pUv+zqxWCSm3yLe8n3C7IvIffBThLoeZaxUkiRJ0stlKChJUicQm5uhWGzTPQX3CyGQe/sHoaqK4j99kvjckhO+RlyzguIXP0m865eEy68l/MlfEKqr26BaSZIkSS+HoaAkSZ1BIZ/dtkMoCBCGjiT3yS9CQyPFL32KuGBuSc+LhQLFX/6I4uc+ButWZ2Fg8h73EJQkSZI6GH9ClySpMyg0ZbftsHx4vzBoKLm//icYNori1/+R4kN3HfXcmG8iPv4wxb//GPG2HxHOOI/c575G7pxLCCG0W82SJEmSSuM6HkmSOoNCIbttp07B/ULvvuQ+8Q8Uv/EF4nf+nZY7byWMGgejxhJGjSVu20J8/GFY+AfIN0H/geQ+/GnC9DPbtU5JkiRJJ8ZQUJKkziDfvsuHDxV61JP78KeJd/yC+Owi4lOPwyP3EPef0Lsv4ZxLCDPPhVOmunegJEmS1An4U7skSZ1B6/LhUFtXkZcP1TWEq9984H7ctgVWLoOe9TB2IiFXVZG6JEmSJL08hoKSJHUGFewUPJLQtz/07V/pMiRJkiS9TA4akSSpM2jn6cOSJEmSujZDQUmSOoP9nYLtOH1YkiRJUtdlKChJUmfQbKegJEmSpPIxFJQkqROIdgpKkiRJKiNDQUmSOoPW6cPUVGb6sCRJkqSuxVBQkqTOwE5BSZIkSWVkKChJUmewf/pwtaGgJEmSpFfOUFCSpM5gf6dgTU1l65AkSZLUJRgKSpLUGRTyUF1DyPlXtyRJkqRXzn9ZSJLUGRTy7icoSZIkqWwMBSVJ6gwKeScPS5IkSSobQ0FJkjqDfJOdgpIkSZLKxlBQkqROIBbyUGMoKEmSJKk8DAUlSeoM8oaCkiRJksrHUFCSpM7ATkFJkiRJZWQoKElSZ+D0YUmSJEllZCgoSVJn4PJhSZIkSWVkKChJUmdQyBNq6ypdhSRJkqQuwlBQkqTOoNBkp6AkSZKksjEUlCSpM8jnoaam0lVIkiRJ6iIMBSVJ6gwKeahx+bAkSZKk8jAUlCSpM3D6sCRJkqQyMhSUJKmDi83NUCy6p6AkSZKksjEUlCSpoyvks1s7BSVJkiSViaGgJEkdXaEpu3VPQUmSJEllYigoSVJHl2/tFHT6sCRJkqQyMRSUJKmj27982D0FJUmSJJWJoaAkSR1daygYal0+LEmSJKk8DAUlSero8nYKSpIkSSovQ0FJkjo6pw9LkiRJKjNDQUmSOroDnYIuH5YkSZJUHoaCkiR1dIWm7NZOQUmSJEllYigoSVIHFw90CtZUthBJkiRJXYahoCRJHV2zy4clSZIklZehoCRJHV3eQSOSJEmSystQUJKkjm7/9OEaQ0FJkiRJ5WEoKElSR5c3FJQkSZJUXoaCkiR1dIUmqKklhFDpSiRJkiR1EYaCkiR1dPm8k4clSZIklZWhoCRJHV0h7+RhSZIkSWVlKChJUkdXyDt5WJIkSVJZGQpKktTBxULeISOSJEmSyspQUJKkji5vKChJkiSpvAwFJUnq6Fw+LEmSJKnMqitdgCRJXVVsaoJnFhJ3bINCAVqaobkAPesJ4ybBsJMIuRJ+P5dvgp71bV+wJEmSpG7DUFCSpDKKWzYRn5xLfHIuLHky6/I70nkA9Q0wbhJh4lTC7IsIfQcc+aKFPPTu22Y1S5IkSep+DAUlSXqFYozwzFMU7/wFLJiTHRw4hHDhqwjTZ8GQEVBVDdXVUF0DO7YRly6GpYuISxcTF84j/vx7MG0WuQteBdNmEnJVB1+gUCDU1lXmi5MkSZLUJRkKSpL0MsWWFuIfHiLe8QtYvhQaexNeez3hrAth6EhCCEd+Yo+ehMHD4NxLs+tsWEN84E7iQ3dRXDAH+g0kXP1mwgVXEqqqoNDkoBFJkiRJZWUoKEnSCYp79xAfvJN41y9hy0YYPJzwtg8QzrnkZXX0hcHDCW98J/G6G2HBXIp33Ur8wTeI9/6aXPKebPqwg0YkSZIklZGhoCRJJYqbNxLv/RXx/t/B3j0wYTK5G94P088sbWDIcYTqGjjjXHIzz4H5j1C8+TsU/+0z2YN2C3FyQgAAIABJREFUCkqSJEkqI0NBdTmxuRl2bIPtW2DbFuK27JYdW4l7dsPe3dk/5vfuyaaAtrRkE0GLRYgRqqoO7v1VW5dN/KxvJPSsh4Ze0G9AtrSv30DoPxAGDHrx3l+SupTY0gIL51K8/w744+MAhFnnEa54HWHMhDZ5zRACzDyX3LQzsxDyNz+DYSe1yWtJkiRJ6p4MBdUpxOYC7N4Fu3e23u4gbt+WhX3b9wd/m7P7u3Zk4d6hcjno1Teb9FnfAI29CIOGZhv+V1dnj+8P9lpaoCULC2PTviw83LGNuG4V7NqZhYq0Tg6F7BpDhsPQEYShIwkjT4bR47MhA0fbT0xShxZjhOVLiY8/THzk3uz/LX36E65+U7bP34DB7VJHqKkhXPl6uPL17fJ6kiRJkroPQ0G1q1gsZsHezu0HQr54WNjH7l3E3TsPHtu1E5r2HvmCIUCvPtC3P/QdQDh5Quvn/Ql9Bhz4nF69y9bNF/ftha2bYesm4uYNsH41cd1qWPkCcf6j2dcIUN8Io8cRRo3LbkePg0HDDAqlDiq2tGTTgOc/Spz/CGzZlP3CYMpMcm/9M5h2Zjb0Q5IkSZK6AENBlVUsFrOOvY3riBvXQetHbA3R2L4FmpuP/ORcLlue29CYBWp9+hNGjD54rKE3NDQSGntlx3r1hd59CdXt+59x6NETho2EYSM5PN6LhQKsWU5cvhSWP0dc/hzx7l9Cc3PWWdizAUaNJYwe3xoUjodBQ8uyF5mkExf37YGn5hOfmENcOC/7ZURNLUw5nXDdWwnTzyQ09q50mZIkSZJUdoaCellijFnAt3oFcc0KWL08u12z8sVdfVVV0H8Q9B9EGD8J+g2EvgOgdx9CQ2MW7tW33vas7/RddKGmBkaPz8K+VrG5kH2fVjyXLUdc/hzxnl9Bc6E1KKyHk8ZmnYSjx2e3g4cbFEptJG7ZRHxyDnHBHFjyZPaLisZehOmzCKfNhqkzCXU9Kl2mJEmSJLUpQ0EdV2xpgbUriMtbQ61VL8DqFbBn18GTevWBEaMJ518OQ0cSBg+DQUOzMLCbL7cL1TUHlw9fcCXQOgxlzYqso3DFMuLypcTf/wYK+SworOsJo8Yc7CgcMxEGu/RYejlicwGWPU186gniU4/D8qXZA4OHES59bRYEjju12/+/SpIkSVL30m6hYJIkrwa+AlQB30zT9AuHPf6XwHuBZmAj8Cdpmi5vr/p0UNyxFZYuJi5dTHxuCax8Hgr57MG6njByNGHW+TBiVLa8d/goQq8+lS26kwnV1dky4lFjDxyLzc2wbuXB8HX5c8T7fwv51qCwd1+YMJkwYSphwuTsz8Gpx9JLxBhh3WrioieIi+bD0wuhaV+2RcGYUwhveCdhxlnZLzAM2iVJkiR1U+0SCiZJUgV8DbgCWAXMTZLkl2maLjrktPnArDRN9yRJ8ufAF4Hr26O+7izmm7JOtReegeefJT7/TLYPIGRTdU8eT7joqoP73w1xWWtbCdXVMHIMYeQYOO9yYH+X5krisiXw7CLiM08R//DwwWXH4yYRTplCmDAlCzvsdFI3FXfuIC5ZkO0PuPiJbEgIZN2A51xCmHw6TJxGqG+obKGSJEmS1EG0V6fgWcDSNE2XASRJ8mPgOuBAKJim6b2HnP8o8LZ2qq3biC0tsG5VFvw9/2wWBK56AfZPy+0/EE6eQLj4KsK4STBqXLZHniomVFXByJMJI0+GC18NQNy8gfjsU1lI+Owi4s//cHCIyaTTCFNnEqacTug/qJKlS20qFgrw3OLWbsAnYMVzECPUN8CppxFekxAmzSAMGlrpUiVJkiSpQ2qvUHAEsPKQ+6uA2cc4/z3Ab470QJIk7wfeD5CmKQMHDixXjW2qurq63WqNLc20bFhHy5oVNK94nuYVz9G8YhktK184sAw41DdSO2ESNWeeT/WEydRMmExV/87xvez2Bg6EiZMP3C1u30r+qfnk5z9G0/xHKT6edRJWjz+VHudfQY/zL6dqQOcJCNvzvaLOIxaLtKx6gaYFc8kvmEP+j/OzJcFVVdRMnErtW95L3YyzqO5GewP6XpFK43tFKo3vFak0vlfUlbRXKHikTZvikU5MkuRtwCzgoiM9nqbpTcBN+6+xadOmshTY1gYOHEg5a43FImzdDBvWENevhvVriRvWwPo1sGkdtLQcPLlvfxg+mnDJ1TDiZMLYU2DwcFpyOQ6cVQQ6yfdSR3DK9OwjeS+5NSuJC+fSPO8hdn3nP9j13a/CKVMJZ11IOONcQkOvSld7TOV+r6jziXt2w6b1xLUrD+yvycplsHdPdsKQEYRzLyNMngETp1HsWc8+YB/A1q0VrLx9+V6RSuN7RSqN7xWpNL5X1BkMHz68pPPaKxRcBZx0yP2RwJrDT0qS5HLg/wMuStO0qZ1q67BijLBrJ6xfTVy/5kW3bFh7cPgHQG0tDB6eTQCeeU6299/g4TBsJKGxd+W+CLWrEELrAJhR8Oo3EtetIs65nzjnAeL3v0b84X/B1JlZQHjabEJdXaVLVjcUCwXYvCEL/jata71dD5s2ZHuaHjrZvKY2W0I/++Jsj9NTpxMGDK5Y7ZIkSZLUVbRXKDgXmJAkyRhgNfAW4MZDT0iS5HTgv4BXp2m6oZ3q6rBavvRpWP7ci/9xXFUFA4dmgd/kGTB4OGHIcBgyAvr2dwCIXiIMHUm49kbiNTdkA2Xm3JcFhAvmEHvWZ+HgBa8ijB5X6VLVxcSWFti4FtaszDr+1q8mblwPm9bD9i3Z/n/7VVfDgCEwcDBhzAQYOIQwcAgMGQ5DT8qG8EiSJEmSyqpd/qWVpmlzkiQfAn4HVAHfTtP0qSRJPgfMS9P0l8A/A43AT5MkAViRpum17VFfRxQGD8v+QTxkOGHIiOzzAUO6zV5ZKq8QQusE6XHEN74Lnn2K+OBdxIfvId7322yozAVXZiGh01l1guK+PVnovGJZdrtyGaxdBS3NB0/qOwAGDyVMOg0GDsmCv0FDs8/79POXGpIkSZLUzkKMR9zar7OIa9a8ZBVyh+S+A+qI4u5dWffg/XfAquehto4w63zCBVfCuFOzMLGd+V7p+OLO7a3Tr58iPrsIViyD2DrFvHdfGDWWMHIMDDuJMOwkGDaC0KO+skV3Qb5XpNL4XpFK43tFKo3vFXUGrXsKHvcf9K7Jkrqx0NBIuOQ1xIuvhheWEh/4Xba8+OG7s0Dn4qsIZ19i92A3F7dsIj7zxwNBIGtbh8nX1MLYiYTXJISxE7MwsE+/yhYrSZIkSSqJoaCkrCNwzATCmAnE5D3EuQ8Q7/8d8Uc3EX/+PcLsiwmXXJV1f6nLi83NsGwJceEfiAvnwerl2QM962H8ZMI5lxImTM4Gf1TXVLZYSZIkSdLLYigo6UVCj57Z8uELriQ+/yzxvtuJj9xDvP+3MOYUwrmXEc66gFDfWOlSVUZxx1biHx+HJ+cRFz0Be3dnw40mTCG86d3ZXoAjRxNy7msqSZIkSV2BoaCkowpjJhDGfJT45j/JhpI8dBfxB98gpt8inH424exLYNJ0u8U6oVgswvKlxIXziE/Og+VLswf69CeccS5h2hkwaQahp3sBSpIkSVJXZCgo6bhCQy/CFdcRL782C5IeujsbUDLnfqhvJMyYTZh1Hkw6zYCwA4s7thIXPwlPPZ51Be7cDiEHY08hvO5tWRB40tiKDJiRJEmSJLUvQ0FJJQshwMkTCCdnew+y6AniHx4kzn80G07Ssx4mzyBMO5MwbSaht0MnKilu2wLPP0N8eiFx8QJYsyJ7oLEXYcpMmDaLMOV0QmPvyhYqSZIkSWp3hoKSXpZQUwOnnUk47UxioQCLnyA+8Vi2HPUPDxMBRo8nnDKFMH4yjJ9E6N230mV3SbG5GTatg3WriWtWEF94Fp5/FrZtzk6orc0GhJx9CeHU6TB6rHsDSpIkSVI3Zygo6RULNTUw/UzC9DOJMcLKZcQn5xGfmk+893binbdmJw4eTpgwKQuoxk+CISNcqnoC4u6dWfC3btUht6tg4zpoaTl44uBhhFOmwpjxhJMnwOgJ2Z+RJEmSJEmtDAUllVUIAUaNI4waB6+9PusiXL6U+Nxi4rOLiAvmwEN3Z52Evfpky5FHt54/ahxxwIBKfwkVFffthQ1riOvXQOtH3ND6+e6dB0+sqobBw2DYSYTTz4GhIwhDR2a3ToaWJEmSJB2HoaCkNhVqarKlw+MnwavekHUSrltNXLoIli4mLl9K/OPjxFgEYGOvPsSTxhBGjSOMHgejxsLAoYRcrsJfSfnE5mbYuDb7PrQGfgdCwO1bXnxyv4EwZDjhjPOy2yHDYdhIGDCEUOUSYEmSJEnSy2MoKKldhRBg2EjCsJFwwZUAxKYmWP0Ccflz1G1Yzb5nniLeeSuxpTl7Um1d1hE3/CQYMZowfBQMHw39B3bo5cdxzy5Yu4q4bjWsW3X05b69+mSB39TTsyXWQ0bAkGEwaDihrq5yX4AkSZIkqcsyFJRUcaGuDsZOJIydSJ+BAyls2pQtO16zgrjiuex2zQriogXwyL3Z0mOAHj2zsHDoCBg0DAYNJQwami2rbezdLoFhLBZh62ZYu/JA6Lc/BGT71oMnVlXDkOEwfDRh5nkwbARhyMgsDKxvaPM6JUmSJEk6lKGgpA4p1NTA6NYlxIeIu3fC6iwkPBAWLn4SHrk3e3z/iT3rYdDQLCgcOBT6DSD07Q99B0CfflDfAD16HnMKbywWYd9e2Lsbdm6HrZuJWzfBlk2wZSNx/WpYtxryTQefVN+QBZVTz8g6IoeOhKEjYaDLfSVJkiRJHYehoKROJTT0glOmEE6Z8qLjMd8Em9bDxnXEjWthwzrixnWwank23KS5+WBgeKi6HtCjHnI5iBGIWbJYyMPePdC61+GLVFVDvwHZUI9TpsLQ1uXQQ0dCrz4dekmzJEmSJElgKCipiwi1dTB8FAwfxeGRXIwRdu2EbZth2xbi9i1Z4Ld3D+zbk3UDFluAAKH1o7oa6htbPxoIjb2yoR/9BkBjny41+ESSJEmS1P0YCkrq8kII0Kt39nHSmJeEhpIkSZIkdTe2ukiSJEmSJEndjKGgJEmSJEmS1M0YCkqSJEmSJEndjKGgJEmSJEmS1M0YCkqSJEmSJEndjKGgJEmSJEmS1M0YCkqSJEmSJEndjKGgJEmSJEmS1M0YCkqSJEmSJEndjKGgJEmSJEmS1M0YCkqSJEmSJEndjKGgJEmSJEmS1M0YCkqSJEmSJEndjKGgJEmSJEmS1M1UV7oASZIkSZIkqa01FyPrduXJERjeu7bS5VScoaAkSZIkSZK6jJZiZO3OPMu2NvHC1n2s2pFn9Y48a3fmaYlw6djefPSc4ZUus+IMBSVJkiRJktQhxRhpLkKhWKTQEtnXXGR3vsieQpHd+RZ25VvYureFzXsLbNnbzOY9zazY1kRTSwSgOgfDetVyUp9azj6pFyN61zK+f48Kf1Udg6GgJEmSJEmS2kxTc5Ht+1rY0dTCjqZmdjS1HLi/s6mF7U3N7NjXws58C03NkUJLkXwxUmjJPmIJr9FYm6N/z2r696zmyvF9GdOvjrH9ezCydx01VaHNv8bOyFBQkiRJkiRJQNaZt7e1G293voXdrR15WWfewWN7C0VaYqQYI8UitMRIvrWTr6k50tRSZGdTFvzlW44c6+UC9K6rOvAxsnctddU5aqsCNVU5anOBmqpAbVWgtipHTVWgripQX1tFQ02O+poqGlrDwLpqZ+meKENBSZIkSZKkLijGyJ7CwXDuwG2+5UBn3o7DH2tqobl47N68uqpAz5ocVSGQC5DLZbd1VTnqqnPUVQd696hhTL86etdVHwz+euwPAKvpU1dFfW2OXLCLr1IMBSVJkiRJkjqglmLWebe3OevM21soZvcLhxxr7erb0dT80vCvqYWjNOmRC9BYW0Wv1sBuSGMNEwb0oFfrsV51WTdeQ23WjdfQ2pVXX1PlctwuwlBQkiRJkiSpzFqK8cAwjP1LcHfni+wuvPh2TyFbmruncDD4239/X3OxpNfavwx3f8A3vHctp9ZV0as2687rdSD8qz5wToNdet2eoaAkSZIkSdJhmovxJUFe1VZYu3nbi47vOTToyxfZ1fp5KYFefU2O+pqsC69nTY5etVUMbqg5cLy+9XjPmhw9qnP0rM69+H5Njh7VgZ7VOYIBn06QoaAkSZIkSeo2Ci2RDbsLbNxdYNu+ZrbubWbbvha27G1m295mtu7Lbnfmjx3q5UIW6jXUHlxmO6x3DfU1PWiozdHYutx2/+P1hyzBbaitomd1jqqcQZ4qx1BQkiRJkiR1KTFGtu5rYdX2JlZuz7NyexNrd+ZZuysLAw+fo1FbFejfs5q+PaoZ2buWqYPr6duzml61+/fRy4K8kYMHkN+9g4banN156vQMBSVJkiRJUqfUUsy6/lb//+3de5AkXV7e9+85eamqvkzPvNPvdfeFBQMrFsRFGIREGAgpwEKStfhC2pLCIFAYhyUsyxeFMDgsB0gWUggZIuQQ3mAlg0WAE6S1IQILE7IkdAEL3ZFBEV6Llfbl3X33nXnfmelbVWXmOf7jnJOVVV090z3T0zPd/XwiMjLzZFZ1VXVnd9dTv3POgxD8vfFgzsfvz3nj/oyDZlHpt1lYXrtR8v7dCV/9GTd4davkpc2CW5Ocm5Ps1AHf7u4mdzh6mk9J5MIoFBQRERERERGR51bnPHcOG97ca3jzwZxP7M15cy+s39pvlmbX3RlnvL4z4ivfd4PXd0a8d6fk9Z0Rt8aZqvpEVigUFBEREREREZFnan/e8dZ+wyf357y11/DWQcMn9xve2p/z9kHDcM6OUWZ47UbJ+26N+c2fdoNXtwte2y55786IG6Ps2T0JkUtGoaCIiIiIiIiInAvvPUet4/60i0vL3rzjqHEcNq5fP5i13J92PJh1vDttOViZ1GO7tLy8VfKZt8b8pte3eXW75LXtkle3C16Y5Kr6EzkHCgVFRERERERE5FRa57l72PD2QcvbcQbftwf7dw4bpq0/8fZlZpgUlhujjJ1RxqfdHPEF4w1e3ip4ebMM662CzVIVfyJPm0JBEREREREREentzzo+GbvyfnIvrvcbPrk35+5Re2zm3p1xxosbBa/vlHzxa5v9LL43xxk74zCD76SwTApLblXhJ/K8UCgoIiIiIiIicg0479mfO+5PWx5MO+7NWu4ctLHSLyxv7Tfsr3Tl3RlnvLJV8nkvbfBSrOTb3Sh4cbNgdyNnlNtn9IxE5EkoFBQRERERERG5hDrn2Zt13J+FsfsezLo4Tt9ivL77s44H05b7s469WXesyg9gnBte3Cx4caPgc25PeHmr4JXtkle3Cl7eKpkUCv1EriKFgiIiIiIiIiLPkc553jlquXPQ8KmDhrcPw/a96XLYtz/rOGn0vu3ScmOcszPKeO1GyeeO8jCO3ziL65ydccbuRsFWaTVxh8g1pFBQRERERERE5CkYzsR71DhmnWPWeuZdmIH3YO7Yn3fsz0OFX+rCu27cvq3ScmuS95Nz7IwybowzdtaEfdujTGP3icgjKRQUEREREREReQzOe+4etrw1mJTjrf2Gtw7mvHvUcW/aMu9Onok3GeeGG6OcFzdzPu/lDV6M4/W9uJnHcfsKdeEVkXOnUFBERERERERkjVnruHvYcuewWVp/6qDhE3uha287KOmzBl7cLHh5s+ADL5bcnCxm4N0oLKPcMsoMZRZm4t0qLZulqvpELorrPE3jwcBopKBdoaCIiIiIyID3nlnnmTaOo9ZhDRSZpbSGIguL1dhbIpda6zz7szA2371py53DlruHzdL6zmHL3qw7dtvt0vLSVsH7bo348te3wqQcWyWvbBXsbhYK+ESegHOeroOu9XSdp2uJ69h+YtuivV06J7Y1IQx08ZJ+/TNKvujLNp7tk30OKBQUERERuSKazjPrHM55nIfOx/VD9z3OrT/WrRxz3tO5xe36bQfGQG4N1kBmDZkxZJa4NmSxPbeL/TzupzZjwAIYsIR9A3Ed9/u28Ka77Txz52g6z7zzcb3YL9/qePvefaZNGNdr2jqOmrA+tt2GIHDauhMH7o8Pj43SslmECp+03kj7pWWzWFkPjxeWTKGByJl1zsdx+Dr241h8B03Xj8t3MA/Hpq1jHn8XzDrPPI7hl9oO4lh+62yPMnY3cnY3ct6/O2F3I+f2RhHbCm5v5IxyVReJQPgQrWuhbT1tG4K5tlnZb6Ft0nZaVtuItw3/U5yVtZBlhiyP6wyy3JBlhnIDssySF4aiMORlWG/vZOf/glxCCgVFRERELoj3ntZ5pm0I76atY956pm144zqL4dS8i22tYxqPpwBrNgiwZq3rg65Z62gf4x/p68QamBSWcW6Z5GE9Liy3N4qwX5jQlo7Hc4GloHHaplCh6wOKt/abxX7z6G/EOE+h4vHAcGm9dNyyVWZsFhlFplBRnj/pd9wioH94aN+45f3VyTfSdZZCwMNHXFuZgc0yY5yH7rll7KZb5obtUU6ZWUa5YVKECTmGy4ubBS9MFPjJ1eP9IoRL1XJtk0K7UJnnukWF3nC/D+vS0izvd+3pH4e1IajLc8hzQ14YstwwGlvyPB4rDHm+HOr1QV8f+A3bwrlWH7Q9NoWCIiIiIqfQOd93MXvnsOXetO3DumnrVyrOHNMmzDA57UJgN4tB4Opsko+SGfpwahFYGW6OM8Z50Qdb48wwLiyjzPYVejZW61kTKvhW97NBex6r96xdPpaq/tJ2f2xQ/WcN+FRd6NJ6sJ3aXQgMOudpvaddaXMePOENTFiftA8ej/dQxDf9RWaWuvemtld2bzPdu8e4sBTW9BWGT1PnQlXiIjSMwUazvD7sAw/HvWnHrz2Y98ce9XMyykwICFNQWKYQMWOrDw/Tsawft2yzDIHnRbwOp+G9p/Ph5/x5eUxPi/eeg8b1M9DOY7A//EBg1i0q2to+NAvrNgVqLoRrTWxvOo/HY43BsLiGrYnXtEnX/OL6z9Zcz+PxfQ4Oj2jdohK43/apKtfTxMe3CPpcbPenmlDjUca5CT+zscp2d6PgfTdHKz/vcTueszUKYfk4v5hrXORp8Kk6f03X13VdZttYWZcCvmHwtwjxQpB3JobwuyJW3OW56QO7yQbkuY3hniEvBsf7oC+Gfv3tIM8MVh9mPZcUCoqIiMi1d9Q47h41vHPYcjctR2Ew+XeOwv69aXtiUDPOBxVmMcDbKDNubxhGWRxYPp4zipUqo3j+KDP98VEW2+LxUQy25PHt7oy501zsv7yZDYHdVvl4XZPSmIYpMFzXPfKgSfuhguruYcu/vDfvjz2MjdVUW7F7cwoMl8LFGChOCtt3EU/hkPN+qZt56LYegq35cJ26aw7Crlm7WKc2F0PBG6OMG+OcG7H75ktbYbKGl7dKbk1yNotwfZVZCH46F0K2w75CM7w+h43jsOmwxvSVYkVmmOSW7VHGdpmxNXp0OJoCyzYGcq2L4ZxbhHStW15mnef+tOXeUce705Z3j8Jyb9ry7lFHc8ZPBQz0QXdhw/PJbXgN+rbcYDE4CN38naf14LxbdPuP68UQAbEtfh9b78nsHgZPZgx5Cg+tITcGa0N3/8KG1/HGaPEYwnox5ubwNS/XhPapgm/dbTVepzyvfBrnrvPsPWjYu9+dKrRbGhtv3Th5K8cfOnbFGsYQq+sW1XdFaZhs2D60K8pFYFcUsRovVeTFijtr4wcKqrq7dhQKioiIyJXlvOf+tOtDvj70OwoDyafQb12XtM3ScnuS88JGwaftjLi9kfPCZDGm1M44Y6PIGOV6EyvnyxjTB823H2MM9M6FytWDJgSGITgcbrulwHF/3nHnsO3Pac8YXA2VMeQuM9MH4GVmY2Vj3gdCw3PKzDDrPA9mLfenHfenHf/0rUPe+dV27fvjPFbCzp6wKi0Fbv24lgbaWBGXQr4n+Qo3Rhm3Jjm3xhmv3djg1jjn1mR5BtrhuowfDIxiUFZk5kIrKHd3d7lz586FfC2Rp8G5RffYZh621wVx7UmTVPTnHj/uluabeXC6B2QgH3aD7bdhNDZkmX1ol9i1bYP7yvMQ4qk6Vp6EQkERERG5lGat66v47h423D0K3XrvxrZ3DhveOWpZzQ2sgVvjnBc2cl7fKfnCVze5Pcn70O92DP3G5zyulHeeNr3haJfflKRxefr9wXldS5xFb/iGZrHdD8idnqchfuIfu/7Edfr0P429Y7PYfXC4n6oF4jrLFtsPfW6nTE5MDDj6CUPMoM0+qm1xu3RfmOVJSIiTkCzaQ7XXdZNZw9YoY2uU8fIZb+t96AKaxnObNm65m+mg22nqhp7GaTvv7tlN57lz2PDWfsO9aQjvD+ehCrB1no2VSV42Vra9h9lgvLqjxrEXA9K9WaguHFb9dd4vTX6TKuPyWJG3emzYPjxvZ5yxM841A63ICu+XZ491qxV2a8K4h503HB+vaR5vfLvVoC3LDeUY8syeGNTt3Nzm6Gh/JbxbDv2yLP0N0+8Beb4pFBQREZHniveevVm3CPeOWu6kqr4Y+r1z2LC3ZubIUFmVc3uS83kvb8SwL4R8KfS7Oc4fa+bXtvXMZ575zMW1Zz4f7PdVCYuZ+IaVB2edTc8Y+nF5Vt+YjMZ2qcvP8D2H94SunnGg8K4fMDw8jvkMnHNrBxW/ivmZMfcXr2O+6C61OgZSUXCsa1Wxss6uQUWGMabvvn77GT+WIjO8ul3y6nb5jB+JyNWW/hZ0rY8B3ErF3EO6u6ZtNwjx1t7mWLXd6a3OLJs+xMpzw2hiKeLv6aJc/M4OXWYXv+uXKvIyME8Q2u/u3uDOnflj317keaJQUERERC6M9579uePtg4ZPxaWv9OsDv/bYuFsG2Bln3N7IeXmr4AMvTnghhn+3Nwpe2MjZ3cjZKE43hpvrUqAXQ71+exHyzfrgL+yf+GbGQFkWqQTyAAAgAElEQVQaynI4kx5sxoG4h4N091UEcfa9FPINt7P82Q3I7ePkIC5WILpusX/sSaetRzxMY9Lg6R5jbJg0xDNYBvvu0W2wuC2DiUjSNul2cXs0mrD34GAR1MauY7Opp+vcYFD2R78+/dhNhaHIIS8HIWI+eEM6GNcphY55waISRRUkInIGqVtsmv11OJHE6jh2x7ZPEfY97gdCi6AthXUxfMsN5cgcq8Drq+pWA75j5w3PfbIAT66nUJXa0TQNbdvSNA1N0zCfz5nP5zTNnO2tLd7z3tef9UN95hQKioiIyLnx3nNv2oXAb7/pw79FCBhm7B0qMxO77ea8//aEF17P+8q+25NQ5Xdrsr4rXupK28w9s/uevXnDfO5pYtDXzBcVfc3c98ceFgDlBZQjy2hkmGwYdm4WlCMzWOxiuwzBz0WEO+kf3LQ45/pluH/W7Uftn8f9uVgmaYwhy7Jji7WWLMvI85w8zymKot8eLmdtz/Ocl166zZ07j37H6314s526ovXd0trF2FTD7Sa+OT869LSt68/3p6wINWbRPXvt+FEr1aH5mnGl8tWub31laWjTYPEiF6ufPXZQJd6esJ2GkTg2U+xgxti0fZZKcxOHfjj2eyQjBHUbtq+0e+TvntWwbxjm6YMNOWfOuRjYLcK7FOC18ynt7ICundLNj3DtFN/N8O0U7+YYN8fSYn2LpSUzHaPcMylcv97KPePCMY7rj33qVXjvH3rWT/uZUygoIiIip3bYhAkJ7hw03Dlsefug4c5hw52DlrfjerXKb7O0vLRZ8Mp2yRe8sslLGwW3xxm3ioLtLKPE4FoGb4ignXm6gzAG2MfaOR9tZ6FrbnrjFM9/VABTlIvgbjQ2bN+wFGW+HOyNDGVp+5DvPCr0vPf9P7Oz2axfp0+q27ZlPp8vfXo93B4uw/anyVq7tKSwbt1+lmUURbHU/rDzrQ2zvKbA8KQlPdejo6N+O33S33WP1+9sGDaeFCYWRfHwZVQw3jrenmXZ0pviFAisjnOVfq5P7Ga3UtXTzD3Tzi2PIfk4s1LGcGDYBd3aRRDQjzGZLdZp/MjF+I3L4zUeH7vRgPfLVZorVZvg11R3puNrKkAj248puTy+pLWDcSntYrxJ58LvhNR9fnhba8Lzy/Nhte5iPx9UJ12GKk7vw3Pt1lV/teE1Hc4kGr6/K2328ldg+Th7so+zY6fKYudWjjnfVx6n89KxYZDnuuPdXVNF3cnHlse8O2vVXQrzU8VxXoQPpIb7izVLM8cOf4ZT1Z0+DJCnyTlH27aPWBp8e4TpDrHdEcYdYrojrDsiZ0bmZxjfYHwI7zJaMuPIbUeRecaZp7BQZL5fbAmccSSJ1me0vqRlRGdGODPC2zGzbMI832DnxU9/osmkrgqFgiIiIldYFwfRn3eeJg643zjfr+eprfNM2zAI/94sLnPXb+/POx7EgfmHrIFbo5yXN3Pevz3hK24X3CpytjPLhIzSh8BvPvPMpp75/dAV913neZeTx+NJA4D3b4Li9njDLu2nN/Mp/CtHZikIfJw39s65PshbDfVW29YdT+HfaRhjjoVSaX9jY+NYWwqiThPCrYZ4j9q+DCHI8E1HCkxXl9X2oijY29tbChjTscPDw2NBrTtDSY4x5qFhYlmW/fdvdXs0WW5fDRvXPf+HVSAtjWW5GjgOwkUXg6T5DLrOHQs23CC4O9d3S6uh4kqwuDSBTP+cByHOoCv5U5eqOO1yF0abDcLJwYP1gzDqWLf4+OPUh6TpibH8XIbB6GpbuN3ybc5rDFBjFmFhnu+B8XFyouXvy+DpDhoGAwkMj635+Tnpsa5rD6/bSWHfcvD3NKXXZvj9H1bPFQVh9thBxe9qRe/qeHb56ra6xspT4L1nNpsd+zDyYR86Ns0c381xzRRcg+vm4OZkNOQmLIVpKbOur7Qb555R7tgoPOM8VOSlY9lDArzWGVpn6XwWFjIcJc7keFPgTcncFsxticlGkJXYfIzNJ2TFGLIR3hRgCrwN54d12McU8fj5Thh3VSkUFBERuUSmreMn//k7fPTeJzk4mg0Cv0HY17m+3T3mm8YbheV2EQK+92YlW5OMjY2MTWMZY8m9wbQG14Tuue7+4rYeeIDnAS1ZDqNYlTfZMOzcKhil6rxx6KKbxl0LIWB4E/UklQ5t2zKdHrG3P2M6nTKdTtcGd6vhXtpv1/QtNoQ3yrn15JlnlFsm45zJqODGKGNyI2dUZozKDYp8m6LIKPKMssgpckuRZ+S5Jc8suY1vLOMMrgYPdBjvARdTBIfxDpjFZfFIjlvTtvTu3RC/BL4DmnQbs0hoMPh+2/bH/JrzQrt99H3E7bX3gcEbG8+zeJOBycL9mizs99thDVl8LcePHshwYHd3lzt37pz6/FSxmLowDbdPuxwdHfHgwYOltrOEjdbaE0PG0WjUL8f2JyVbg2PrwsWzGo7XOKz0W1QF+vitNcszP69WE56jFMI5vwiQ+sq4OPO2sebY2JSL2b5jqJqC1MYvQtNj1V/LVWHeLYK99NoYa7D5cKZsMMauBIjhsfevySBRWzq+Jhztt9NrTKgus4OAanUW1VQ5mSYUSo8/jRXqYkVlem7OecpyzOHBUT+O6GrlZnzag52lVTgYn7AdPKcTn88JQgWoDb8fbZjlOr2W6Xtr+33TV4yG883yeenYmvOWjg263PaVswrr5IKk4UGWPthqGtq2oWumdG1D183pmhmum+O7hq6d45ojXHuEb6e4dgpujnGhCq+MFXZl5igzzyTz7OR+0O4pJ558K+znZ8jPvIeWgo6SjjGdKfsqvKkdc5RtQL4B+SbkW5hiC/JNfDbB2QnY4qH3v+7Kc3E5wwTTckoKBUVERC6Bznn++q/e5y/9kzu8e9TyOS9uUhiYFBk7Y0NhDUUW1mVmKDIb2kxcvCHHkjnInMF2YDoDHdCCb8G1nm4eui66DpjHZcBmkMdx9UabIdwbjUPol8K/0Xgx7l6eP96bqvQpdwr01q1P2u5iP8vcEj65LsIn2eETbc/myPDi2DIZGzZuwLiASRGOlbmjtB2FjV1ajMPQYXnCkpQuLo963n2gZmNAlkK0cHTdLY5vrk+CDSvv5lPCg1859vzzZIswkUVwGILGbGnbvDXiZuv62wxDx9UwcjmYjOsigzKLFQg5mBxvRmA2YkVDasvXbGd9pUKqUnzcZT6fs7e3x927d/sKkEcZdpNeV3W6ur+uS3We532oNwz3QhXZolIudQ1P249a0u3TkqpV0zbw0DbgVF9ndVzL4ViWeZ4v9vOMyaRga2uLra2t/utdJ2cN0EXOg48B+3B4iXVj1J52ne5vuJzUfvy4w9JhfBfW8e+/ocUSjlk6ysLi2jmG8H+CpcMahzWOjLhO+8b3+1ncz6zDks4J+yMb/m/JrCe3sWJ3+C+UBUZneV2hI8dR4EwZ/4aVeFNCNgI7wmQlPhsxMwUzk8dquzxW2cW/ZXaEs2O8HePtCJ+Nw32oCu/KUCgoIiLyjLXOM2sds9YxnTuO5p7pzDGbO+aNZ/+o4xf+1T73Djq+aGuDL/2cbd578wZ7eweLgchbTzsbjLcXx98bFie1pE9YF33S8gLK0lKUhsnEMrq5qOBbDvxC+1lDvrZtHxnira7nsyNMNw1B3lKgl/Y9NwrYHFsm24ZJ4RkX4dPwUdZR2I7cNFhzisklTBH/2R3h7WTwz++I1pa0J4Y9Od5k8R/n4TqFUjYEfLEabqkqLq77dpOq7lII+Iz0IaHrtw39wG8w2O7bSf0jY9vKecfvww3uI1RFGrrYL7SLbeEN2eLY8rZZOffY7XDx9vF+jQXfYn1DqMgcnhvvO24v3fd5vaxk4WfGnvCzVOb40ck/Y+HnYwNvtgdBaPg5alOVcOuYtx1N45g3HfOmY9Z0zOYtbbdomzcd83bKfL7PwUE8b94ym7c0rYuhtBhj2NraYnt7m5s3b3Lr1q1+PZlMjo2TeXh4yMHBAQcHBxwdHS1VlrZte2y8znXL2qByMBHPSeFG2odFYDpcDx/rw9bWWqbTKW3bHhsr86pJkxk8qnocWHqth/urxx53SY8nbed5zo0bN/ple3u7H1JgOHTEcH/1e5Xu66TtYVvaXw3k1m0v77eheq2d07UzXNz2XYPrGrquwbsG37V414Zt12J8CMrS79kQuvkYjBEDsxCMWePJTNyOx6wJQVlmoDSxZt2AicdMrFJd2o8V+amC1BpPkS3Ct9Ug7lx+xjx03uK8oXOWzls6b0Ks6CyOHEeGJ6M1GQ3xd3784AlTYEwOtsBmBcYWmCzHZiU2K7B5WBNDPm8XgV8f/Jn82f5PIZeGWf2lcMn4N99881k/hlPRJ28ip6NrRZ4X3vvFOHhxJtv5bDEL4LBb1rz1TOeOWeuZt46mDW/U27i4mIOkXMRAn8sZDxZDEZfTvhEzJo5VFLvbpmVpf2Vw8qKMFXyDsffWdY8aVjQN39w+bLtt5vhuim/jjHDtEcbNyGj7QG+U+5WQzzMpYVLCKPeM8o7SOnL76EDGk+HtGJeN4qfXKdgbfqI9Xgr5Upvrt0exW6pcZY/1d6Xvyh2DQlqMazE+lNUaf8ptt9g+0+1C6W4fmJ5nSPnQpw3Ejp9LAeFyWGhObFvuAztoM8Pji/60fnh7z9L+4qOLwePwy8fNsFt6vE8zGLSwPx63h+P69V2LWXSDdn0Xvi6OO9kxb1qatgtj2HnTd1lO2y5u+8H2vDPMWktHTutzZq1l2tAv89bTpTHz0v248F12qXvyMw5ohzOFD4Oo1VBqtQ2Oh0/DAAw4dvt1y3BCoHQfw8qx1aEfUtfLh63T9vL7X9+PdTlchy7Y4W+kNSaGTKmyNWzb1AV5sG1N6r4cz8XHSV3C97M/f9D1OQVdxhhc13J4uE/bzJcfk4l15H3XfL902xCipVAtVZktgjZrITeLcG3puA3hm10K5Bbt/fHh/gUUiTkfhqrwsRrcs1JB33/Ytqiw7z9kO3EdP7Sz6YO8+CEMWaySy/oPZxYf0mSsfmCzc/M29x7sr/kQZ1AlLvKMvfbaa3CKPyaqFBQRkWvL+xD67T3o2H/g2H/QcXjg+sU9pLunx+OAzns6fOwd6uOYJ2FtB+Ma9eMhrYyRlKUxsPI4oHmcWbAooCwsZWEYlZb33CwZjxYTa7z00i53797FOfeQ0C4sR/tHuHYWlm6Gb2f4bo53YVBpXIPxDcQAIzcdeQaFDePMjPJQhbcRx6IpM0+Ze8qNcCzNDHeq1xwTx50Z4bPJIMwL61kcjya1OTs6HvBl4/AJuMjTYgx9N+TY5J/le7w4zuTaqsZYHbkIMAeVlg+thhxUaA5vt5gyGI5Fc+uPLa19irTWHPer5w/OPXbs5Ps0a+9z/dc7Hi/G9QnPw5CtHPN419F1Da5r+++FiVWwJlY5WRNnO8bFqtQnEwKQ/iuQxvH0fcVxCEJSFXIau7Ovz/XplTKL8LPfHrT5xbbNcpqmjWFl6EqJXzznFJabuB3u3WGMi9Verq/mWlR6pSqw9DrRf730bUjBbP9d8GbR1q0cN0Bm8BvgN8JzDHlwGqM1BmiLnLh/ZVKYFpsxp6gmv8xSqOZihVra9qGDa9xPP2cpeEvDLOR4Y2lNThuHVsCEf1SMDaGXzQpMVmBjFRsxDEsV876/ncWTLyqdTcZiCIjY3g/7kKqjs+e7ym17l3amIga5GvQftYiIXCqpusM5wuyEbrE9/Pe+c55p45jOPNNp6Io7nXkO9h3TA0cz9fgZGLf4p7PFs2867ruWB75j33cc0DHDM/WOGY5RabgxztnZyLg5zrk5Duvb44xbk5yb45ydccbOOCdP735wfegWKoAa2vkB8+kB89kB3XxK105DUJcWN4d5KCsxrqF9u+XAh8oh6zv2bRjXJjOO3MJm5tmJ3V/SgNF55rFjYPz4r3frc5wp8GaEM2XoqtKPRTPGZyPmpmRmyxDkpa4rtsSbUezSkir0xmCK5/sffZHnUV8Rczz6kueQdxgfB/xfWaybQd/NfRD2HptkKLX7lfM9i+706e9Ld6z7fn/uw9r7+wrbWdbRtU08LwaiS9VYGYthEcxKmBODpOFkQXHdEcKl/uc4vEgsh74pgHU47/AuLC6W2i9XzRmyzIYP1/orIQagwwmSYvsiRF2tZB1OjrSoMB3EiEv76bbLEy2xdPuT7m/9hEvE13dY+Tb8usPXec3jW/t9ePqhWnrFL6Z+WUSeNoWCIiLXTOiCQ9/1tRvMTOg63886uNTuBjM49ku4n7bztC7O4hjvr3WDLraO0CUrhXgp0PNx9sjBdnx/svR+xcRqBxO3w7/CZ/tH16c3Nzha17FPw56bMzUz2mxOVswoR3M2y46dkePl0rGde7ZKx1besZE7NnLH2LZY4uJbLA3Wt5i0f9hiDxtMHL/MEiarONUEhum90poJ2VpnaOOYNM5bOjIwBZ0f4UwWPoG3BZ0p6GzBLCvj+DNhEOksH2HzEWTlSpeYOElCP7B0GMdm3SQJIiJySsbiTfgw5DLZ3d3lHQ3hIiJyrSgUFBG5AH041i3WXSwKGAZvqert2PkxUOsGbV27GLOubaHrfFwG53QhbBsuT7O8xMUxmTyOzrc4OpwPi6ej8w7vWzwO59uwT4vzYd+Ylty05KYhsw151lKYlsK25FlDbjqKrKUwHUXWkduOwjqKuM6to8hcbHPkmQ/b2aKCrsh83y32TGPixG5MrYOmM/0yS9vOLLXPu4zWFXFygRKTldgYztl8TF6OyYsJeRmWrJiQl+OwLsbYfBwGnD7h0/5HjZM27Ex3iklvRURERETkmlEoKCJXUl8NtxSshfCt61YniliukFu9zTBkS8faGL61wyBuWFXXB3mce/8Kj6fzoatr5x1dDNtaOlrf4ejonKNLYRuOLoZyznc4XAjpfNeHcIVtKW3bB26lbUPQZroYuHXkxlHalty4MOZcXGfWkeHIjSOzaU2cxS12Y03b2bD9+Ixvp6qoO0Hbz+6WLdZxdrf4CDki54A8zPrWFXhXLCrmbJy9jQJncjyh26wzBY5wjiOOpQNxsHHTbw/bNkcjdicTyrJ87Bkc1TVQRERERESeJoWCIvLEThrjbanarSOEbsOquMG6i+d+fHSX/f2jpWMpeEtBXBe7qYburssh3FL303N4XuBpaXG+o/UhXGt9R0eHi4Gccx1dCtpSNRypOi6OjZMGeKcjsy0ZMXSzLWUWA7esC5VwgxCusB2Z8RSmI4+VcLlxYRw540MItxq8rYRwiwDufEO4oTALo8URF5/FIC2Lg1fHGd5IA1XnOJMztwXGFnGWjSJ2eS1jWxFnhxsGdwXexLa4Hfbzh46dE6cMQHPBiYiIiIiIBAoFRZ4jPk7B5tKYbW4lcBuM4+aHodtSGLeubdHety11Vw1VcsOKt25Nl9Z028VjI1TBnTKA8/EGHrfY9nGeVu/wMdGLkVsI3XwI2VzoiIr3ccu7Qei2COB8DOTS/RrfkduWzLSxq+mi+q3vemoceQzhhsFbbkL309UwbXnb91VxS9vZagAX9s81hIuzxoUZ5EII5xiEcGSD8eMynMmZ2aIP5RgEcrYP4srY3TXNILe4/XAsusWYdDHk07hzIiIiIiIil4pCQblQKeBKk4zFDKwPw/pjLE9mQH/e4Hbxvoa3c6ndDdrSBAmroVofvPnFbQchnHepzff3k85J2ylQ648P7rfrXLwvj+vi2scwzMVx11x6bq7fTpMhpBeh38YPJktYPPF+e3B8/TmLIK5LYRo+BmopqAttfbg2aGfQzqAtbWfGhZlQbdjOTKhwC2Gbj2GbX1PVdrx6bRiirZ5zrBJu5Zx8pTruvEI4n0I4Mnxaxwke+iq4PiDL+8kbsAWtzWltwbwP5IqVkC0bhGwnhXDZ0nGFcCIiIiIiIvIkFAo+pz7ykX/MfDYnpWEhJ0vBTzzJp9ZhmMRiu6/eSu39DVfuc3CbxYHF7frbDm7f392iRGz4OIZfJx0zy7deeg7LrcOysxRsnXRs+DiXn8vxZ7Gy9ulY2LfGY3BgPAaPMSH0Ot6+OB7WYIzHMmg3HkvozWgNg/MgW9nvj+fL+zYeN/39+OP7sDjvEfvWhMAtM+G+rfVksd1a4rGwtum8vi3exqQupz7eT1o4d+FVj9VufffTNMvqcgBH6n5qir7KrTU5zZmDt9W2jGEoJyIiIiIiInJVKBR8Tn31Kz/FjdEcGORm0fKuWXvO0nl+ZX94Tn9sOdXxqzvGPPRrGEy4lxhaMQivFo8yhVwejAlrOHabdH4Ktfr7Wj3H+KX7ffjtfL9tYrhm4+N9GoHWs5aebYwmw/cPG0IuslBlFkM20pKOm9AVtT+HdK7tb+tNRjs4H7LBbYf3bRcBG9mxarfloC5s3959iTvv3FclnIiIiIiIiMhTpFDwObX58mdh/UG/PwzFhm2wErz1235wTgzgVgK6k27D0nG/fO7S1xxGiYtZOFMaZwihju+TPDO4F9OfF+vklr+KWX+uX21buu+V+zIpGBs8E2PjcTv4GiYGXov2PkI0y6Fa2iZu+/4+7JpzQrsfnN8/pkd9vaVzFu2n+XoPm2zhUshGCgRFREREREREnjKFgs+p8jN/97G21chuXeWfiIiIiIiIiIjIo6gcR0RERERERERE5JpRKCgiIiIiIiIiInLNXFj34aqqfhvw/UAG/GBd19+zcnwE/DDwJcBd4N+v6/pjF/X4RERERERERERErosLqRSsqioD/kfg64APAL+7qqoPrJz2+4F367r+LOB/AP7URTw2ERERERERERGR6+aiug9/GfDRuq7/RV3Xc+DHgA+unPNB4Ifi9k8Av7Wqqks+jaqIiIiIiIiIiMjz56JCwfcAHx/svxHb1p5T13UL3AduX8ijExERERERERERuUYuakzBdRV//jHOoaqqbwW+FaCua3Z3d5/80V2APM8vzWMVeZZ0rYicjq4VkdPRtSJyOrpWRE5H14pcJRcVCr4BvD7Yfy/w5gnnvFFVVQ7sAO+s3lFd1x8CPhR3/Z07d87/0T4Fu7u7XJbHKvIs6VoROR1dKyKno2tF5HR0rYicjq4VuQxee+21U513UaHgLwKfXVXVZwC/BvwHwO9ZOecngW8Cfh7494D/q67rY5WCIiIiIiIiIiIi8mQuZEzBOEbgtwE/A/xKaKr/n6qqvquqqt8VT/swcLuqqo8C/wXw7Rfx2ERERERERERERK4b4/2lLsbzb7652gv5+aQSY5HT0bUicjq6VkROR9eKyOnoWhE5HV0rchnE7sPr5u5YclGzD4uIiIiIiIiIiMhzQqGgiIiIiIiIiIjINaNQUERERERERERE5JpRKCgiIiIiIiIiInLNKBQUERERERERERG5ZhQKioiIiIiIiIiIXDMKBUVERERERERERK4Z471/1o/hSVzqBy8iIiIiIiIiIvIUmEedcNkrBc1lWaqq+gfP+jFo0XIZFl0rWrScbtG1okXL6RZdK1q0nG7RtaJFy+kWXStaLtHySJc9FBQREREREREREZEzUigoIiIiIiIiIiJyzSgUvDgfetYPQOSS0LUicjq6VkROR9eKyOnoWhE5HV0rcmVc9olGRERERERERERE5IxUKSgiIiIiIiIiInLN5M/6AVxmVVX9BeB3Ap+q6/rzY9sXAj8AbAEfA35vXdcPqqoqgf8J+NcBB/xndV3/jXibEvhzwFfHY99Z1/VfvtAnI/KUVFX1OvDDwCuEn+8P1XX9/VVVvQD8r8D7CNdKVdf1u1VVGeD7gd8OHAK/r67rfxjv65uA/ybe9R+v6/qHLvK5iDxN53mtxPu7AfwK8JG6rr/tIp+LyNN0zn9X/jTwOwgflP8s4f8zdaORK+ExrpVfB/xF4DcQ3o/8mYfdzwU/HZGn5ryulXhfN4EfBD4f8MC31HX98xf4dETORJWCT+Z/Bn7bStsPAt9e1/WvBz4C/JHY/h8BxPavAb63qqr0+n8nIVj8HOADwN98yo9b5CK1wH9Z1/XnAl8O/MGqqj4AfDvw1+q6/mzgr8V9gK8DPjsu3wr8eYD4R/mPAb8R+DLgj1VVdesin4jIU3Yu18rAd6O/J3I1ndffld8MfAXwBYQ3b18KfNUFPg+Rp+2s18o7wB8C/swp70fkqjivawXCh1B/ta7rXwd8IeEDWpHnlkLBJ1DX9c8RfiEMvR/4ubj9s8C/G7c/QPhFQl3XnwLuEaoGAb4F+JPxmKvr+s5TfNgiF6qu60+kioy6rvcIfxjfA3wQSJV+PwR8fdz+IPDDdV37uq5/AbhZVdWrwL8J/Gxd1+/Udf0u4fpaDeVFLq1zvFaoqupLgJeB//MCn4LIhTjHa8UDY6AERkABvHVhT0TkKTvrtVLX9afquv5FoDnl/YhcCed1rcReGl8JfDieN6/r+t6FPAmRx6RQ8Pz9M+B3xe1vAF6P2/8E+GBVVXlVVZ8BfAnweiwvBvjuqqr+YVVVP15V1csX+5BFLkZVVe8Dvhj4v4GX67r+BIQ/xMBL8bT3AB8f3OyN2HZSu8iV8yTXSqxC/14WleoiV9aTXCuxO9dfBz4Rl5+p61oVHXIlnfJaOev9iFw5T3itfCbwNvAXq6r6R1VV/WBVVZtP8/GKPCmFgufvWwjlxv8A2Abmsf0vEP4J/fvA9wF/l1CmnAPvBf5OXde/Afh51pchi1xqVVVtAX8Z+MN1XT94yKlmTZt/SLvIlXIO18ofAH66ruuPrzkucmU86bVSVdVnAZ9L+D/sPcBvqarqK8//kYo8W2e4Vi7kfkSeV+fwM54Txhn883VdfzFwwKLLschzSaHgOavr+p/Xdf21dV1/CfCjwP8X29u6rv/zuq6/qK7rDwI3gf8XuEsY9Poj8S5+nPCLROTKqKqqIPyB/ZG6rv9KbH5r0NXxVeBTsf0NFhW2EN6svfmQdpEr45yuld8EfFtVVW07HS0AAASpSURBVB8jfMj0jVVVfc8FPHyRC3NO18q/DfxCXdf7dV3vA/8HYSwpkSvjjNfKWe9H5Mo4p2vlDeCNuq5TJe1PoPf28pxTKHjOqqp6Ka4tYZbUH4j7G6l0uKqqrwHauq5/Oc5w91OEmYcBfivwyxf9uEWeljjr44eBX6nr+s8ODv0k8E1x+5uA/33Q/o1VVZmqqr4cuB/L9X8G+Nqqqm7FCUa+NraJXAnnda3Udf1767r+tLqu3wf8V4Sx1PQptVwZ5/h35V8BXxWHdikIk4yo+7BcGY9xrZz1fkSuhPO6Vuq6/iTw8aqq3h+b9N5ennv5s34Al1lVVT9KCPN2q6p6gzAz6lZVVX8wnvJXCFOVQxh/4GeqqnLArwH/4eCu/ijwv1RV9X2EMQi++QIevshF+QrCz/svVVX1j2PbdwDfA9RVVf1+whuzb4jHfhr47cBHCVW03wxQ1/U7VVV9N/CL8bzvqut6daIfkcvsXK4VkWvgvK6VnwB+C/BLhK73f7Wu65+6kGcgcjHOdK1UVfUKYaijG4CrquoPEyZL/IJ191PX9U9f2DMRebrO5VqJXY7/U+BHqqoqgX+B/j+T55zxXkNyiYiIiIiIiIiIXCfqPiwiIiIiIiIiInLNKBQUERERERERERG5ZhQKioiIiIiIiIiIXDMKBUVERERERERERK4ZhYIiIiIiIiIiIiLXjEJBERERERERERGRayZ/1g9ARERERJ4vVVV9DHgZaIEO+GXgh4EP1XXtHnHb9wG/ChR1XbdP95GKiIiIyONSpaCIiIiIrPNv1XW9DXw68D3AHwU+/GwfkoiIiIicF1UKioiIiMiJ6rq+D/xkVVWfBH6hqqrvJQSFfxz414D7wIfruv7v4k1+Lq7vVVUF8DV1Xf98VVXfAvwR4BXg7wHfWtf1v7y4ZyIiIiIiQ6oUFBEREZFHquv67wFvAP8GcAB8I3AT+B3Af1JV1dfHU78yrm/Wdb0VA8GvB74D+HeAF4G/BfzoRT5+EREREVmmSkEREREROa03gRfquv4bg7Z/WlXVjwJfBfxvJ9zuPwb+ZF3XvwJQVdV/D3xHVVWfrmpBERERkWdDoaCIiIiInNZ7gHeqqvqNhHEGPx8ogRHw4w+53acD3x+7Hicm3p9CQREREZFnQKGgiIiIiDxSVVVfSgjx/jahIvDPAV9X1/W0qqrvA3bjqX7NzT8O/Im6rn/kQh6siIiIiDySxhQUERERkRNVVXWjqqrfCfwY8Jfquv4lYBt4JwaCXwb8nsFN3gYc8JmDth8A/uuqqj4v3udOVVXfcDHPQERERETWUSgoIiIiIuv8VFVVe4Qqv+8E/izwzfHYHwC+Kx7/b4E63aiu60PgTwB/p6qqe1VVfXld1x8B/hTwY1VVPQD+GfB1F/dURERERGSV8X5dDw8RERERERERERG5qlQpKCIiIiIiIiIics0oFBQREREREREREblmFAqKiIiIiIiIiIhcMwoFRURERERERERErhmFgiIiIiIiIiIiIteMQkEREREREREREZFrRqGgiIiIiIiIiIjINaNQUERERERERERE5JpRKCgiIiIiIiIiInLN/P8g8ylInvZE+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 descr="C:\Users\togara\Dropbox\Personal\Flatiron\Projects\Mod4_TS\nychomepri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19399"/>
            <a:ext cx="8948166" cy="348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9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 over month % return</a:t>
            </a:r>
            <a:endParaRPr lang="en-US" dirty="0"/>
          </a:p>
        </p:txBody>
      </p:sp>
      <p:sp>
        <p:nvSpPr>
          <p:cNvPr id="4" name="AutoShape 2" descr="data:image/png;base64,iVBORw0KGgoAAAANSUhEUgAABQQAAAH0CAYAAABrQyCRAAAABHNCSVQICAgIfAhkiAAAAAlwSFlzAAALEgAACxIB0t1+/AAAADl0RVh0U29mdHdhcmUAbWF0cGxvdGxpYiB2ZXJzaW9uIDMuMC4zLCBodHRwOi8vbWF0cGxvdGxpYi5vcmcvnQurowAAIABJREFUeJzs3Xl8lPW5///XNQlJCGvYDYIbAiq44YqWFjDgglvVoEfrUhXaqlXbbz22Lu1p7anaHpfWen4WrLZqKyNuFa1WRYsWCqigpwpYNmUnECBA1pn5/P647xkmyUwyWWdC3s/HI49k7vtz33PNlslcuT6fy5xziIiIiIiIiIiISOcQSHcAIiIiIiIiIiIi0n6UEBQREREREREREelElBAUERERERERERHpRJQQFBERERERERER6USUEBQREREREREREelElBAUERERERERERHpRJQQFBERERERERER6USUEBQREZEOw8y+ZmbOzA5MdyyZwsyuNrNQuuNoKTP7iZmtTHccIiIiIp2BEoIiIiJNZGZP+kmpBxPsc2Z2hZn1NbONZnZfgjHfNbM9ZjYsbtsVZjbPzHaZ2V4z+5eZ3W9mgxuJ460k+5yZXdHc29jWzOxdP0ZnZtVmtsrMfmFm+Y0cOh84ANjYDmEmZGYHx8U+OsH+Jf6+O9vgukNmdnULjs83s3IzOzouuVplZv3qjOtiZlva4nlkZgf65/1aK53vUjNba2Y7zewJM+sSty/LzBaa2dQUznN13OPqzKzEzN40s1OaEdNMM3u3qce1BTN7yL8PypMljs1stJm9ambbzGy3mb1kZgfXGXOQmf3ZzDb753rbzI5JcK6DzOwZ/1yVZva5mV3QSIx17/stZjYn0esrU5nZnWa2Nt1xiIiIpEoJQRERkeapAG4ws+GJdjrntgNXAd83s3HR7WY2ErgXuNk5t9Lf9jjwODAPOAs4EvguMAj4flveiDT7E15ybxjwE+AW4JfJBptZjnOu2jm32TkXaZ8QG/QlcH38BjM7CTgc2J6WiBp3JrDJOfdJ3LbNwJV1xl2I9xzPaGbWF3gCuAP4CjAWmBY35HvARufcrBRPGcZ7Th4ATAR2An81swGtFnQTmVlOC0+RhfdaezTJ+QcB7wClwDjgdP+Yt8ysqz8mH3gTKADOBsYAa4G5ZjYw7lyDgX8CBkwBRuK9RtalEGf8fX8BMAB4w8x6JYm7pfeLiIhIp6aEoIiISPPMBz6kgQSWc+5N4DfAH82sp1+59DTwV+fc4wBmdhHwTeAq59ydzrn5zrkvnHNznXNXAj9rjWDN7AAze9avoqrwK/ROiNsfrRY728wW+GM+NLOj/K/3/aqgRWZ2ZJ1zjzGzv5lX9VhiZi+Y2UEphFXhJ/e+dM495d83X68Tzzn+dVcC0yzBlGEzO8zMnjOzUj/GT8xsSqrx+RVrz/sVTRVmttrMfpBC/I8DV5hZXty2acAsYE+d+6iHmT3mX3+lmX1gZpPi9kerDovN7BX/dqw2s2/EjVmLl6h5IlpJVec6TjOzj/xjF5vZmAQxfx14McHtuL7Otmn+9lqa8DwqMq/itdzMPjOzyXGniSaH3vHHrq1zHeeb2XLzKmXfMbPDEtyOqEOBXc65Z5xz/we8hJdQx8wOB24Gvt3A8fX4z8nNftL0p0Bv4OQ6MRaZ2T/8+2CDeZWJff19PwGuBb4aV/F2tb+vXsWlmb1lZk/GXV5rZveY2aNmth34R9yx3zGzp8yr4ltnZrelcHtucs49DPwryZApQC7wTefcZ865j/H+mXEYcKk/Zixeovtq59xHzrll7Eu8fifuXP8NrHXO/Ydz7p/OubXOub875z5sLE4/1uh9vwC4FS85eEoj90t3M3vYfxzKzavQ/Xr8ec3sR/7rqcp/Db5hfrLT35/08fT3P+k/TtPM7AszKzOzl82sv7//arzf1QfFPeY/SeU2i4iIpIsSgiIiIs13K3CumY1vYMztQBnwCPBjvKq/+OTLN4CVzrlnEx3snNvR0iDNzPASJSPxPvyfBGwB3rQ6U0WBn+NVW40BqoE/A//rxx7d9kTcuY8E/g4sAE4AJuBV+rxZJ1GWigqgS51t/wPcDxzh34a6t20QXnK2ADgPGA3cBUSaEN+jQC/gDP96rgXWpxDvO8A24GL/unrgJVBmJBj7e2AycAVwHF4yY455FaPx7gWeAo4GgnjJv8P9fSf6sd/CvkqqqADwC7wE2PHADiBoZtnRAeYlpM+hfkLwWeAAMzvdH3cY8FU/ZuKOb8rz6Fd4yaFjgA+AWWbW2993vP/9Iv82nBh33AF4CbzL8ZJQvevGUcdKIN/MTjCzbn7cS/xYHwd+5Jzb3MDxSfnn+6Z/sTpu+wTgZbz77Wi8araDgRf96/0VXkXeAvY9TqlWKEZ9F9gKnIqXnIv6MV4l8bF4/4y4r5HfP6nIA2qA+OnElXivoXFxY6LbAXDOhfHul3EAZhbAuy8WmDe1eKuZ/Z+Z/TD+edgE0QrV+N8Jte4X//5+Be95NhUYhff76lkzm+jH9XW838M34yU1i4C/Rk+YwuMZdSIwHu81dCbeY/Arf98s4D683xvRx/xXiIiIZDLnnL70pS996Utf+mrCF/Ak8Jb/85+BJUDAv+yAK+qMH433QToETKyz7zPgLy2II4RXjVb3KxYH3tRHBxwZd2wusAm427/8NX/MBXFjLvG3XRS37UJ/W/e4GJ6tE1cuUB5/rgSxvwvM9H82vA/4pdFzxcXzjTrHRbcf6F/+Gd6U124N3EcNxgd8DPykCff7wX4MpwO3AX/3t38L+MT/eS1wp//zMH/82XXO8xHw+zrn/F7c/mz/sZwety2EV6UVf56r/WOPj9t2ir9tRNy2Sf59FX2uxu5LvKToH/zt9+I/J1vwPPp63JhB/rbJ/uUD/ctfq3M7fuLfvv5x2y7FS0zlNfB4nOs/hquBB/GqKG8CXvWv+yV/3x/xn7dJzhO9H+NfQw5vCmx2nefuvXWOHeqPPda/PBN4N8F1JPr98BbwZNzltcDbSY79dZ1ty4FfpPi8vRoIJdg+Ei+x9zO8xF93vKSaA97wx/TDSzI/DvT0H/c7/TEr/DED/cuVeEn84/ASu6XAz5sSG9AfL9G3CxiQ7H7xn2+VQK86238PvOT/fCvwOdAlyXWn8ng+CZQAuXFjbsebfh+9fCdedWSTf5frS1/60pe+9JWOL1UIioiItMzteB+or042wHlTGZ8H3nfOvV1nt+F98GyuhXiVKnW/4h0FbHfOfRYXU5V/7FF1xn4c93O0sqruenPgre8FXtXMheZNx91jZnvw1s/Lw6vGachV/vhK4D3gbeDGOmMWNXKOMcB859zeJPtTie8h4EfmNV64z+LWfEzBE8ApZjYCr/IzUXVgdIr1vDrb51H//l8a/cE5F8KrwBtI4xy1H7sN/vf4Y78OvOwSr7/4GHCJPwXyahLfjqY8j+Jvx2a8ysZUbsdG51xJndth7Hu+1eOce8U5d4xz7lDn3K3AELzX5XTg18AyYDiQg1c92pAw3utnDF717hrgSv+xiDoRuKXOcyp6nzT2nE9Vsuf90jqXN5Da/ZqUc245XuLuGmAvXuIvD29JhLA/Zhve8+d0vHUV9+IlnV+LjsFLxIKXFL/NObfEOfcMXqXojQBm9pX4+83MfhQXSlbc/bkVL5F+sXNua9yYuvfLiXiP64Y6j8cV7HssgnhVhl/4U3+/4Vfzxp8jlcdzmf98j2rxfS8iIpJOzSnfFxEREZ9z7gvzug3fY2bBBobWnZIXtYL6yZSmqHB+c5J4tWe6AYmTjomSkTUJjkm0LRD3/Sm8qrK6Gmus8SLwI7zqpI11ki5RyRJ98RpKqDYan3PuCTN7HW8a4Hi8JhIvOuca7a7rnCsxs5eB3+Il/p5KId6oRPd/dZ3LjtSWeIk4bwpn/HFEj/WnPp6Pl/Spxzn3sZn9C6/iNYSX6Ek4NMG2VG5HLJZGJLr9qR4bNQOv4nO9mZ0B/JdzLmRmTwP/1djBca+nFWbWHXjZzI6NSwYF8KaHJnqsG5ue7PDur3h1p8lD8ud9c58fDQfl3HPAc+Y1T6lyzu0ysy14056jY94BRphZAV6V6XYzWwSs8oeU4P2u+KzO6T8FevrHfUDtf1iUxv0cTcY6YKtzbneCUOveLwG8KsITE4yt9uPe4E/NH4+3ZMBdeFOtT3bOrSP1xzPRfV/vF62IiEhHoQpBERGRlvsF3nvqfzbj2KeBYWZ2aaKd/ofolvoU6GdxzUDMLBdvDbhPW3juD/DW3VrlnFtZ56ux9Q/L/HFfJkkGpuJD4DR/vbdmx+ec2+Sce8J5jVyuBS43s54pxvAY3nTa55xzOxPsj97HdSsPv0LT7/9q9lViNcVYIB+Y28CY6O34fZ3kYlRrPY+iiZXm3I4Gmdn1gDnnohWOAfYl3HJo+t++M/Hut/jK1Q+AoxI8n1Y656LNZJI9TluBwrh4c9lXQZp2zrmtfjLwDLyqzBcSjNnhJwNH4FVSvuBvr8GrFh1R55AReI1fdjjnKurcX6V1zr3SObcqSTIwkQ/w1pnMS/BYfBl33irn3OvOudvwlnDIx1srMHqOxh7PVDT3tSkiIpIWSgiKiIi0kP/h9S7g+804djbe2mZ/MLOfmdmpZjbUzL5qZk/Q+BTHVMzFm2r3J/M60Y7yrzMPb62wlvhvvEYcT5vZSWZ2iJmNN6/r56EtPHcqHsX7e+Zl/7YdYmZTzOysVOMzs0fM6658mJkdhTc1ch2QUlLCnwben31dV+vuXwU8BzxqZpPNbKSZPYzXACFpl+ok1gDjzawwQSOPhlwIvOqcS1S5F/Uk3u1I1tm6tZ5H2/DW6JtkZoNaKemNmQ3Ga7pxXdzmecD3/OTVDXgNZlLmJ6ofAn4YlyC+GzjfzB40s2P9582ZZva47etcuwYYaV6H7n5+4g+89QK/5b/OR+Hd5znNuLkpM7NhZnYs3rp4+DEf61c/RsfcYF5jlmHmdcx9DnjarwqMjrnaf9wPNa87+lt49+8f467uF8DJZna3f67z8JoUPdxGN2+uH8cLZnahH9sYM7vJTw5jZtea2fVmdox53cUvB3qwr5IxlcczFWuAQf5j28/M8lvxdoqIiLQ6JQRFRERax+PAv5tzoHPuKrxk0njgDbw1z36Lt35cUxNGic7v8KphluM1WliM12yhyF8brCXnXoZXfdYdL/bP8KZsdsVba6xNOec24a1rthtvmuuneJ2SrQnxGV7S5194CY5uwFn+/ZZqHNucc5UNDLnOv/6n8db6Ow2Y4q/f1hTfx6vKWoM3RTNVF1K/u3AtzrmwfztqkuxvleeRv4bhDUAxXuJ1SarHNuIxvOYQa+O2fRevYcsHeNNNG50ynMAMvL+ZfwCxqbMT8CrN3sNbY/NBvOdg9L57HO/+mY/3OF3mb/9/eM+zN/A63c7zx7WlmXj38X/hVbAt8b9OiBszxo/nM7xp/PdRf13UYXiJwuXAA3idlM+JryZ1zr2Gd1uL8W7n//hfyZLMLeI/J8/Dq1J8gH3PzXPYN5V5B95U+Xfxfrd+D5gWXc81xcczFS/h3T+v4j3mtzX/lomIiLQ9a8LfuiIiIiLSwZjZMXhTOfs1cQqkiIiIiOynMqapSHFxcW+8/2COwluk95vBYHBBw0eJiIiISCNygRuVDBQRERGRqEyaMvww8HowGBwJHINX0i8iIiIiLeCcW+Scm5nuOEREREQkc2TElOHi4uKeeOvpHBoMBtMfkIiIiIiIiIiIyH4qU6YMH4q3+O4TxcXFxwAfAjcHg8G96Q1LRERERERERERk/5IpCcFs4HjgpmAwuLC4uPhh4HbgrvhBxcXF0/C6MBIMBse0e5QiIiIiIiIiIiKZzRobkCkJwfXA+mAwuNC/PBsvIVhLMBj8HfA7/6LbuHFjO4XXNP369WPbtm3pDkOkQ9DrRaS+yHO/p/K9t7js5Lu58tj+XHRUX/r168e6TVu5NPg5V0U+5/yPXyDrV0+mO1SRjKT3FpHU6fUikhq9VqSjKCwsTGlcRjQVCQaDm4F1xcXFI/xNE4HP0hiSiIhIWkX8t2iL+99ewKL7Gv2Hn4iIiIiISFKZUiEIcBPwTHFxcQ6wGrgmzfGIiIikjfMzgVlxGcFoQtApISgiIiIiIi2QMQnBYDC4FDgh3XGIiIiknXOxKsD4CkHzL3j7XBoCExERERGR/UHGJARFRERkH2felOGApgyLiIiISJo556isrCQSicT+SS3p45wjEAiQl5fX7MdDCUEREZEMFI6uIRiX/Iv+5PQ3mIiIiIi0o8rKSrp06UJ2ttJImSIUClFZWUnXrl2bdXxGNBURERGR2qJrCAbqTBk2VCEoIiIiIu0rEokoGZhhsrOziUQizT5eCUEREZFM4yASSwjWTv4FDCIATmsIioiIiEj70DThzNSSx0UJQRERkQyUqEIQvDf9iN6+RURERKSTGTx4MDfddFPscigUYvTo0Vx55ZXNPufhhx/epPHz589n8eLFscuvv/46n3/+ebOvP530iUJERCQDRfymInX/6Rcw9RcWERERkc4nPz+fFStWUFFRAcC8efMYNGhQu8awYMECPvzww9hlJQRFRESkVUXXCUw8ZVhTNkRERESk8xk/fjxvv/02AC+99BIXXHBBbN+SJUs477zzmDRpEueddx4rV64EYNasWVx33XVcfvnlnHbaadxzzz21znnvvfdyxhlnMGXKFEpKSgD429/+xpQpU5g0aRJTp06lpKSEdevW8dRTTzFjxgyKiopYsGABb775Jvfccw9FRUWsXbuWZ555hrPPPpszzjiD66+/Ppa8vOWWW7jrrrs477zzOPXUU5kzZ0573F0N0oqQIiIiGcfFrSFYe0/AzKsQ1BqCIiIiIpIGkWdn4NatadVz2pBDCFx6faPjzj//fB588EHOOOMMli1bxqWXXsrChQsBGDZsGC+88ALZ2dnMmzeP++67jxkzZgDw6aef8sYbb5CTk8O4ceO45pprGDx4MOXl5Rx//PHcfvvt3HPPPTzzzDPccsstnHTSSbzyyiuYGX/605949NFH+fGPf8w3vvENunXrxre+9S0AioqKYslEgJ49e3L55ZcDcN999/HnP/+Zb37zmwBs2bKFl156iZUrV3LNNdfEjkkXJQRFREQykPOnDNetEDRVCIqIiIhIJ3XkkUeyfv16Xn75ZSZMmFBrX1lZGbfccgtr1qzBzKipqYntO/300+nZsycAw4cPZ8OGDQwePJicnByKiooAGD16NO+99x4AmzZt4tvf/jZbt26lurqaoUOHphTfihUruP/++ykrK2Pv3r189atfje0788wzCQQCDB8+PFaJmE5KCIqIiGSg2BqCdbYHUEJQRERERNInlUq+tjRp0iR++tOfMnv2bHbs2BHb/stf/pKxY8fy+OOPs27dOi6++OLYvpycnNjPgUCAUCgEQHZ2dqxTb1ZWVmz7XXfdxbRp05g0aRLz58/ngQceSCm2W2+9lccff5yjjjqKWbNmsWDBgoQxuAyY7aOEoIiISAaKrSFYZ7Xf2JRhEREREZFOaOrUqfTo0YMjjjiC+fPnx7bv3r071mQkGAy26DrKyspi53ruuedi27t168aePXtil7t3787evXtjl/fs2cPAgQOpqanhxRdfbPemJ02hpiIiIiKZxsWtIYimDIuIiIiIRBUWFnLdddfV2/7tb3+bX/ziF5x//vmEw+EWXcf3v/99pk+fzoUXXkifPn1i24uKinj99dcpKipi4cKFnH/++fzv//4vkyZNYu3atfzgBz9gypQpXHbZZQwbNqxFMbQ1y4QyxWZyGzduTHcMCfXr149t27alOwyRDkGvF5H6Is/OYNXSz/h/o6fzo3GDOXlIj9hr5ZoXVnJ8xZd858MnyHrgqXSHKpKR9N4ikjq9XkRS09lfK+Xl5eTn56c7DKkj0eNSWFgI9VceqkcVgiIiIhkoWiFYp6eIKgRFRERERKTFlBAUERHJQC66hmCdjGCWoTUERURERESkRZQQFBERyUDRLsOBehWCFksWioiIiIiINIcSgiIiIhko1lSkToWgARGAjrsGsIiIiIiIpJkSgiIiIhko2RqCATOtISgiIiIiIi2ihKCIiEgG2reGYO3tATUVERERERGRFlJCUEREJNM4t28NwTrJv4ChNQRFREREpNMZMmQIRUVFnHHGGUyePJnFixe3ynnXrVvHhAkT6m2fP38+V155ZatcRybKTncAIiIiUl+E5E1FIoB6DYuIiIhIZ5KXl8ebb74JwLvvvsu9997L888/X2tMOBwmKysrHeF1OKoQFBERyUD71hCsXyGoKcMiIiIi0pnt3r2bXr16AV4l38UXX8wNN9zAxIkTAXjssceYMGECEyZMYMaMGbHjkm2P+uKLL5g0aRJLly6NbYtEIpx22mls37691uXS0lJuueUW7rrrLs477zxOPfVU5syZ05Y3u1WpQlBERCQDNbSGoGoDRURERCRdZn6whTU7Klv1nIcU5HHdCQMbHFNZWUlRURFVVVVs3bqVYDAY27d06VLmzp3L0KFD+eSTTwgGg8yZMwfnHFOmTOHUU08lEokk3B5NLK5cuZLvfOc7PPDAA4waNYr58+cDEAgEuOiii3jhhRe4/vrree+99zjyyCPp06cPAFu2bOGll15i5cqVXHPNNUyZMqVV75u2ogpBERGRDBRdQ7Bul2FDXYZFREREpPOJThmeN28eTz/9NDfffDPOef8qP/bYYxk6dCgAixYt4swzzyQ/P59u3bpx1llnsXDhwqTbAbZv3843v/lNfvOb3zBq1Kh61z116lRmz54NwLPPPktxcXFs35lnnkkgEGD48OGUlJS09d3QalQhKCIikmmcw/mZwKwEU4YdKhMUERERkfRorJKvPZxwwgmUlpbGpvHm5+fH9kWThHUl2w7Qo0cPCgsLWbx4MSNGjKi3f/DgwfTv35/333+fJUuW8Mgjj8T25eTkpHQdmUYVgiIiIhkoaYWgqUJQRERERDq3lStXEg6HKSgoqLfvlFNO4Y033qCiooLy8nJef/11Tj755KTbwUvq/f73v2f27Nm8+OKLCa/zsssu47vf/S7nnnvuftG4RBWCIiIiGSgSW0OwdvIvy/C7DIuIiIiIdB7RNQTBq8R76KGHEibmRo8ezSWXXMI555wDeIm86DTgRNvXrVsHeFWGf/jDH7jsssvIz8+nR48etc47adIkvve97zF16tQ2u43tSQlBERGRDLSvy3Dt7aYuwyIiIiLSCUUTd3WNHTuWsWPH1to2ffp0pk+fXm9sou1Dhgxh7ty5APTq1YvXXnut1rmjPvvsM4488kiGDRsW2/bQQw/VOte///3vFG9N+ikhKCIiknH2rSFYv8uwEQboQOuTiIiIiIh0ZI888gh//OMfa60d2NFpDUEREZEMFPHfogN1qgFVISgiIiIi0r5uvPFGFi1axEknnZTuUFqNEoIiIiIZKJKsQhAlBEVEREREpGWUEBQREclA0aRf3TUEA2ZosrCIiIiIiLSEEoIiIiKZxoEzf8qwacqwiIiIiIi0LiUERUREMlA06ZeoqYhXIag6QRERERERaR4lBEVERDLQvi7DtTOCAVUIioiIiEgntHHjRq655hpOO+00Tj31VO644w6qqqrSHVaHpYSgiIhIBkq+hqASgiIiIiLSuTjnuP766znzzDP5xz/+wfvvv09lZSU///nP0x1ah6WEoIiISMZxcV2G664hqKYiIiIiItK5vP/+++Tm5jJ16lQAsrKy+MlPfsLs2bN54oknuOOOO2Jjr7zySubPnw/A3//+d84991wmT57MtGnT2Lt3LwCffPIJF110EWeeeSb/8R//wZYtWwC4+OKL+fnPf84555zD6aefzsKFCwFYsWIF55xzDkVFRZxxxhmsXr26PW9+m8hOdwAiIiJSXyTaVKTOdsOvEFRWUERERETS4F8flVO2M9yq5+zZO4tRx+cn3f/5558zevToWtt69OjBgQceSCgUSnhMaWkpDz/8MLNmzSI/P5/f/va3/O53v+PGG2/kzjvv5IknnqBv3768/PLL3HfffTzwwAMAhEIhXn31Vd5++20eeOABZs2axVNPPcW1117L17/+daqrqwmHW/f2p4MSgiIiIhnIRZuK1MkIZpkRSUM8IiIiIiLp4pzD6q6l429P5sMPP+Tzzz/n/PPPB6CmpoYxY8awatUqVqxYwaWXXgpAJBJhwIABsePOPvtsAI4++mjWr18PwJgxY/j1r3/Npk2bOOusszj00ENb7balixKCIiIiGShaIWjUnTKsNQRFREREJH0aquRrK8OHD+e1116rtW337t1s27aNgoKCWlN4o41GnHOMGzeORx99tNZxy5YtY/jw4bzyyisJrysnJwfwpiVHqw8vvPBCjjvuON5++20uv/xyfvnLX3L66ae32u1LB60hKCIikmmciyX9AgmaijglBEVERESkE/nKV75CRUUFzz33HADhcJif/vSnXH311QwdOpRPP/2USCTChg0bWLp0KeBV9S1evJg1a9YAUFFRwapVqzjssMMoLS3lgw8+ALzKwRUrVjR4/V988QUHHXQQ1157LUVFRSxbtqwNb237UIWgiIhIBtrXVKT2dotNGdYigiIiIiLSOZgZM2fO5I477uChhx6itLSUc889l5tvvhnnHEOHDmXixImMGDEittZg3759efDBB7nhhhuorq4G4LbbbuOwww7jscce4+6776asrIxwOMx1113HiBEjkl7/X/7yF1544QWys7MZMGAAt956a7vc7rakhKCIiEgGiq0hWGetFFUIioiIiEhnNHjwYJ588kkAFi9ezA033MAnn3zC0UcfzSOPPJLwmNNPP73eVGOAUaNG8cILL9TbPnv27NjPffr0iXUZvummm7jpppta4VZkDiUERUREMlBsDcEEU4bVVEREREREOrMTTzyRRYsWpTuMDk1rCIqIiGQal7xC0DA1FRERERERkRZRQlBERCQDRSxQb/1AiJsy7LSGoIiIiIiINI8SgiIiIhkoYvUbioCmDIuIiIiISMspISgiIpKBIgSwBFODA6YpwyLoHHTXAAAgAElEQVQiIiIi0jJKCIqIiGQgZ5awQtAMJQRFRERERKRF1GVYREQk4zgiFsDqthjGqxB03hARERERkU5jyJAhjBw5EuccWVlZ3HPPPZx44onpDqvDUkJQREQkA0UwspI2FRERERER6Vzy8vJ48803AXj33Xe59957ef7552uNCYfDZGVlpSO8DkdThkVERDJQxIwEBYIYmjIsIiIiIp3b7t276dWrFwDz58/n4osv5oYbbmDixIkAPPbYY0yYMIEJEyYwY8YMANatW8dXv/pVfvCDHzB+/Hguu+wyKioqCIVCnH322cyfPx+AX/ziF9x7773puWHtSBWCIiIiGchhBJJMGVZCUERERETSZd68eZSUlLTqOfv378+4ceMaHFNZWUlRURFVVVVs3bqVYDAY27d06VLmzp3L0KFD+eSTTwgGg8yZMwfnHFOmTOHUU0+lV69erFmzht/+9rf88pe/ZPr06bz22mtcdNFFPPjgg0ybNo2f/exnvPPOO8yZM6dVb18mUkJQREQk07joGoL1d6mpiIiIiIh0RvFThj/44ANuvvlm5s6dC8Cxxx7L0KFDAVi0aBFnnnkm+fn5AJx11lksXLiQSZMmMWTIEEaNGgXA0Ucfzbp16wAYMWIEF110EVdffTV/+ctfyMnJae+b1+6UEBQREclAySoEs/xtTisJioiIiEgaNFbJ1x5OOOEESktL2b59O0As+QfgXPK/k3Nzc2M/Z2VlUVlZGbu8fPlyevbs2erVj5lKawiKiIhkoIhZwjfpaI4wordwEREREemkVq5cSTgcpqCgoN6+U045hTfeeIOKigrKy8t5/fXXOfnkkxs832uvvcaOHTt4/vnnueuuu9i1a1dbhZ4xVCEoIiKSgSIYgSRdhsFLGIqIiIiIdBbRNQTBqwJ86KGHEnYUHj16NJdccgnnnHMOAJdddhmjRo2KTQ+uq7S0lP/+7/9m1qxZDB48mGuuuYa7776bhx9+uO1uTAZQQlBERCQDeWsI1k/6WWzKsBKCIiIiItJ5JEvojR07lrFjx9baNn36dKZPn15r25AhQ2JrDgJ861vfiv38/vvvx36+9tprWyPcjKf5RiIiIhnIQeIKQf97pD2DERERERGR/YoSgiIiIhkoYoHECUH/nVsVgiIiIiIi0lxKCIqIiGSgSJIuw+YnAiOmt3AREREREWkefZoQERHJNM75awjW36WmIiIiIiIi0lJKCIqIiGQgbw3B+km/QKypiIiIiIiISPMoISgiIpKBkq4hqApBERERERFpoYxKCBYXF2cVFxcvKS4unpPuWERERNLJYQkTgtE8YERNRURERESkE3n44YcZP348Z5xxBkVFRXz00UcAzJgxg4qKikaPT3VcKubPn8+VV16ZdP+6deuYMGFCu1xXc2VUQhC4GViW7iBERETSyjkiZrEGIvGiU4bVVEREREREOosPPviAt956i9dff5233nqLWbNmUVhYCMDMmTNTSvSlOq6zyJhPE8XFxQcC5wAz0x2LiIh0Ds5l7kp8kSQVgtFtzqlCUEREREQ6h61bt9KnTx9yc3MB6NOnD4MGDeLxxx9ny5YtXHLJJVx88cUA3H777Zx11lmMHz+eX/3qVwAJx/3973/n3HPPZfLkyUybNo29e/cCcPLJJ/OrX/2KyZMnM3HiRFauXNlgbAsWLKCoqIiioiImTZrEnj17au1ft24dF154IZMnT2by5MksXrwY8Cr/Lr74Yq6//nrGjRvHjTfeGPt88s477zBu3DguuOAC/vrXv7bSvVhbdpuctXkeAm4DeiQbUFxcPA2YBhAMBunXr187hdY02dnZGRubSKbR60XSZfeuGv7y3DrOOOcABh7QNd3h1LIrLw9XGSAnp0vs9RF9rfTYGgY2EwkE9NoRSULvLSKp0+tFJDWd/bWyZcsWsrO9FFL+lpfJqtzYqucP5xVSPvD8pPsnTpzIQw89xFe+8hXGjRvH+eefz9ixY5k+fTozZszghRdeoG/fvgDccccdFBQUEA6Hufjii1mxYkW9cdu3b+fXv/41s2fPplu3bvzmN79h5syZfP/738fM6NevH2+//TZPPPEEjz32GA8++GCteLKysjAzsrOzeeyxx7jvvvs46aST2Lt3L7m5uZSVlQHe82bgwIE899xz5OXlsXr1ar71rW/xt7/9jaysLP71r38xb948Bg0axJQpU/joo4845phjuO2223j++ec55JBDmDZtWuy66srNzW328zIjEoLFxcVTgK3BYPDD4uLiryUbFwwGfwf8zr/otm3b1h7hNVm/fv3I1NhEMo1eL5Iuy/+vguqqCKv/vZ2sLnnpDqeWSGUlEYxIKBR7fURfK+X+fxwdpteOSBJ6bxFJnV4vIqnp7K+VqqoqsrKyAIhEIgRaeaZNJBIhFAol3Z+bm8tf//pXFi5cyPz585k2bRo//OEPmTp1Ks45wuFw7PgXX3yRZ555hnA4zJYtW1i+fDkjRoyoNW7RokWsWLGCKVOmAFBTU8OYMWMIhUI455g8eTKhUIijjjqKOXPm1IstHA7jnCMUCnHCCSdw9913c+GFF3LWWWdRWFhIOBwGIBQKUVlZyR133MFnn31GIBBg9erVhEIhwuEwxx57LAMGDCASiXDkkUeydu1acnNzGTJkCEOHDiUcDnPhhRfy9NNPJ7x/qqqq6j0vo1OpG5MRCUHgNOC84uLis4E8oGdxcfHTwWDwijTHJSIi+yHnHOu/qAFgd1k4zdEk4q8hqKYiIiIiIpJh9vQ/Ny3Xm5WVxdixYxk7diwjR47kueeeY+rUqbXGfPnllzz22GO8+uqr9O7dm1tuuYXKysp653LOMW7cOB599NGE1xWdmpyVlRVL7iVz4403MnHiRObOncu5557LrFmzYseD18ykf//+vPnmm0QiEQ499NDYvpycnFq3L5r0s0QfBFpZRqwhGAwGfxgMBg8MBoMHA5cCc5UMFBGRtlJaEqZib4RAAHbviqQ7nIS8LsMNNRVRQlBEREREOoeVK1eyevXq2OVPP/2UAw88EIDu3bvH1u3bvXs3Xbt2pWfPnpSUlPDOO+/EjokfN2bMGBYvXsyaNWsAqKioYNWqVc2Kbe3atRxxxBHccMMNHHPMMfXWHCwrK2PAgAEEAgGef/75RhOMw4YN48svv2Tt2rUAvPTSS82KqzGZUiEoIiLSbtZ/UU1WNhx4UA7r1lbjIg5L1MEjjcJmZDfYVKR94xERERERSZfy8nLuvPNOysrKyM7O5uCDD+b+++8H4PLLL+eKK65gwIABzJ49m1GjRjF+/HiGDh3KiSeeGDtH3XEPPvggN9xwA9XV1QDcdtttHHbYYU2ObebMmcyfP59AIMDw4cMZP348W7duje2/6qqrmDZtGnPmzOG0004jPz+/wfPl5eVx//33c+WVV9KnTx9OOukkli9f3uS4GmOZ3GGxEW7jxtZdxLK1dPa1BUSaQq8XaW/hkONvf9nFoMFd6Ns/m48XVzDhnB50656V7tBiIk8+zH9WjyJ/2HD+a8IQYN9r5R9flnH/ext58KNfc+j/JJ7iINLZ6b1FJHV6vYikprO/VsrLyxtNZEn7S/S4+GsINlrtkBFThkVERNrLlo01hGq86sDuPb0k4J6yzJs2HLFAwjdpTRkWEREREZGWUkJQREQ6lXVrq8nravQbkE2Pnt7b4O5dGdZYxEXXEKy/K/rGHdFbuIiIiIiINJM+TYiISKdRVRmhZHOIwQflYAGjS06AvK6WkZ2GvS7DyZuKOBUIioiIiIhIMykhKCIincaGL2twzpsuHNW9Z1ZmThlOUiEYzRG6xpcFERERERFpFR24/8R+rSWPixKCIiLSaaxfW03P3ln07L2vgUiPngF2l4Uz7o+ciCWZMmz79ouIiIiItIdAIEAoFEp3GBInFAoRCDQ/rZfdirGIiIhkrOqqCLt2hBk5Oq/W9u49swiHoKLckd8tQ5JszuEIxKYHx4s1FVGFoIiIiIi0k7y8PCorK6mqqkq4rI20L+ccgUCAvLy8xgcnoYSgiIh0CjU1XgVgXtfa/0Xr0curFtxdFia/W+YUzjv2TQ+OF92mpiIiIiIi0l7MjK5du6Y7DGlF+jQhIiKdQk21lxDM7lJ7e7TT8J4M6zQcsWQVgt53p//Myn7ILfsY98WqdIchIiIist9TQlBERDqFkF8h2KVL7URaTm6A3Dxjd4Y1FolgCd+kA/5U4YjpLVz2P5E//IbIQz/G7SxNdygiIiIi+zV9mhARkU4hOmU4u0v9yjqv03AmVQg6r6lIgnfpWFMRrSEo+xlXUwOlJbCnjMgTD+MimZWkFxEREdmfKCEoIiKdQqjG+94lp34iLRM7DTsMS5D0iy7inDmRirSSbVvAORg+Cj5bgps7J90RiYiIiOy3lBAUEZFOoaEKwR49swjVQGVF5qTZImYJm4rEKgQ1ZVj2NyWbAAhc+A045iTc83/ArV+b3phERERE9lP6NCEiIp1CsjUEAbr38t4Od2fQtOEIRlaCjKCpqYjsp9xWLyHIgAMIXHUT5HcjMvN/cDXV6Q1MREREZD+khKCIiHQKNTWOQBYEAokrBCGDOg07rwIwcYWg31Skg64h6Jb+k/C9t+HCGXJfS+bYugnyukKPXliPXgSuuRk2fIF78al0RyYiIiKy31FCUEREOoVQjUtYHQiQk2t0ycmsTsMOI0HussM3FXHLPoFVy2HD2nSHIhnGlWyGAQfE1sm0UWOwE07H/fPd9AYmIiIish9SQlBERDqFmhqXcP1A8Bp19OgVyKwpw2axxEg8i9vfEbkd27zvqz9PcySScbZuwvofUHvbwcNg9y5c+Z70xCQiIiKyn1JCUEREOoWGKgTBmza8pyySMZ2Gk1YIBiy2v0Mq9RKCrF6R3jgko7hwGLZvgQGDam23gYXeD1s2piEqERERkf2XEoIiItIp1FQnrxAE6N4zi5pqR1VlJiQEHREs4Zt0dFuHbSoSrRBco4SgxCktgXAY6lYIDjwQALdlQxqCEhEREdl/KSEoIiKdQqMVgn6n4T0ZMm04YhZrIBIvui1sHe8t3NXUQNlOr3HE5g24vZoGKr4Sr8OwDSisvb3/QLCAKgRFREREWlnH+zQhIiLSDDUpTBkGMqaxSARL2GU4us25DlghuHM7AHbMSd7lNVpHUDxuq5cQpH+dKcPZXaDfACUERUQa4KqrcJUV6Q5DRDoYJQRFRKRTCDXQVAQgN8/o0sXYvSszKgRd0gpB73ukA1YIRqcL23GnghlOCUGJKtkMXXKgd5/6+wYOxm1e3/4xiYh0EO5P/x+R3/ws3WGISAfTAT9NiIiINE0k4giHoUtO8oSgmdG1W4CK8gyoEHSOCIHETUX8JGFHXEPQRRuKFA6BwqE4NRYRn9u6CfoPwgL1/zS1gYWwZWPGNPwREck0bsOXsPGLdIchIh2MEoIiIrLfC9V4iYSGKgTBqxKsrkp/0sERrRCsvy+aB4x0xC7DfoUgBf2wQ0fAms+V5BGPnxBMaOBgqK6CnaXtG5OISEexczvs2Y2rqU53JCLSgSghKCIi+71oQrBLl4bH5eQaVRmQEIzWKFoDTUUiHbBCkNJtkN8Ny+sKhwyHvbu9RJB0ai4SgZLN2IADEu63QYO9H9RpWESkHhcOw66d3oUd29MbjIh0KEoIiojIfq8m1QrB3ADVlemfMuz86r+EU4brjOlI3I5tUNAPwKsQBE0bFti1A2qqIUlCkIFe52GnxiIiIvWV7QTn/+2ihKCINIESgiIist+rqfG+N5YQzMkzwmEIhdJbJRjxOwgHEiT99jUV6XgJQeISghxwIOR1BSUExa8STVYhSO++kJMDm1UhKCJSz859SUC3UwlBEUmdEoIiIrLf2zdluLEKQW9/dVV6qwSj6cjEawh23KYilG7D+vgVgoEsOPhwdRoW3Fa/8q9/kinDgQAMKMRpyrCISH3xVYHRtXpFRFKghKCIiOz3Up0ynJPrvS1WVaa5QtCvDEyU89vXVKRjvYW76irYU7avQhB/2vD6Nd4+6bxKNkNWFvTpn3yM32lYRERqi1UFWkBThkWkSTrWpwkREZFmSLlCMC9aIZgZCcFAwqYitcd0GNEPKX3qJATDYfhyVZqCkoywdRP0HYhlZSUdYgMPhG2bcaFQOwYmItIB7Nzu/VNlYKGmDItIkyghKCIi+73Um4p4+6vS3Fgk0lBTkY7aZbi0BACLqxDkkOGAGot0dq5kEwwY1PCggYUQicC2Le0TlIhIR7GjFHoVeFXWqhAUkSZQQlBERPZ7oRpHIABZWalNGU53haDzVxFsqEKwo60h6GIVgvumhVrP3tBvoBKCnZhzDko2Y0nWD4wyv9Owpg2LiNTmdm6H3n2xgj5KCIpIkyghKCIi+72aatdodSBAVjYEsqAqQ6YMJ1xD0N/X8aYM+wud9+5ba7MdMhzUWKTz2lMGFeWQrMNw1KDBALgt69shKBGRDsRPCFLQD3btwIXD6Y5IRDoIJQRFRGS/F6pxja4fCF4H39xcozqjpwz7Y6yDvYWXboPuPbDc3NrbDx0Bpdv2VRBK57J1E0DjFYLdekD3HqoQFBGpa0cpVtAXCvqCi8CuHemOSEQ6iA72aUJERKTpampSqxAEb9pw2isErfGmIq6DVQi6HdtqdRiOskNHePtXLmvvkCQDuBIvIdhohSDAwME4JQRFRGJcRTlUVUDvPli0Al+NRUQkRUoIiojIfi9U4+iSk1oCLTfP0r+GoH/1iSoELdZUpIO9hZeW1Fo/MOagYdCtB3yyuP1jkvTbusmbG99vYKNDbeBg2LKhHYISEekgosm/6JRh0DqCIpKyDvZpQkREpOmaViFoVFWle8qwJ1nEAVyHayrCjm21Owz7LCsLO/pE3CeLcKFQGgKTtNq6CQr6YV26ND52YCHsLMVVVrR9XCIiHYGf/LOCvrE1ep0qBEUkRUoIiojIfi/VNQQBcvMCVFc6r/tpmuxbQzBxzAEcESytMTaFq6yA8r3Qp35CEMCOO8Xb/+9P2zkySTdXsjm16cL4FYKgdQRFRHxuZ6n3Q+++3jqr2V32NfESEWmEEoIiIrLfa2qFYCQC6SxWa6jLMHhv3pGOVCEYnb5U0Dfx/iOPg5wc3JJ/tl9Mkhm2bsJSTAgysBAAp2nDIiKeuCnDZua9z2rKsIikSAlBERHZr7mIIxyCVGYkAuTmem+N1VUR/nfRZr776hpWl1a2YYT1uUYqBA2H60hv4TtKALCCBGsIgtd5+MjjcUsXdpiqR2k5V74H9pSlXCHIgAO8LLkqBEVEPDu3Q343730UoKCvpgyLSMo60KcJERGRpqsJeQmmlCsE87xxn2+u5PV/72RDWRU/eOMLXlle2m7JqugagomaikDHqxB0pf70pSRThgHsuJO9aU5frGynqCTtSv1Ecd8BKQ23nFyvMY0qBEVEAHA7SmNrBwJY736qEBSRlGU3tLO4uHhcYycIBoPzWi8cERGR1hWq8b6nvIZgrjfu9WU7KOiazX2ThvK7xVuY+eFWPt5czndPGUTPvAbfPltsX4Vg4v2G8xKCziWfV5xJognB3kmmDIPXWCQQwC1ZiB18ePvEJem1u8z73qN36scMLMSpQlBExLNze+331oI+8NF2nHPeFGIRkQY09onmXWArUE3iZocOGNrKMYmIiLSaUE0TKwT9KcM7doe58pT+DOyew51fO5BXVuzgD0u2cutf1/LwOYfQPSerzWKOVv8l+2M+AEQ6UpH/zu3Qs3eDnWSte084/CjckgVw4RXtGJykiyvb6f3Qs1fKx9jAQtw/39WHXRERgJ3bscFxH8cL+nn/Cd2zG3r0TF9cItIhNJYQ/AtwMvAK8MdgMLiw7UMSERFpPTV+QjDVCsFIljf+wPwcvnaI98e0mXHeyD4U9sjhZ++u519byjllSI+2CRiI+DOTk04ZNnAdKBniSku8DymNsONOwT07A7d5AzZocDtEJmm1x68Q7J56QpCBg6GiHHbvhJ4FbROXiEgH4MJh2LWz9pThgr448JbgUEJQRBrRYHlBMBi8ADgK+Az4dXFx8fLi4uI7iouLh7RLdCIiIi0UamJC8MXlpVS7CMcN6F6vqccxg/LJDhjLSipaPc540S7DgYTF+dEpwx2oQrB0W2oJwWNPAcB9rP8/dgplu8AC0K17yofYQD9RvFnThkWkkyvbCS5Se8pw9Gc1FhGRFDT6aSIYDJYGg8HfBoPBk4HzgEHA6uLi4rFtHp2IiEgL1VT7U4ZzGk8IbtlTzcvLSiEbuiVIuHXJCjCsTx7L2zghGG1d0lBTEW+dwQ7SkXfHNqyBhiJR1rc/DD0Mt+Sf7RCUpN2eXdC9BxZoQnJ7YCEATo1FRKSz85N+VhC/hqD3XuvUWEREUpDSqujFxcUGTAKuAiYATwOr2zAuERGRVtGUCsE/Li0hYNCnRzZVVYmTbSP7d2XOih3UhCN0yWqbKr1ohWCyWcGBaFORDsCV74XKigY7DMez407G/eXPuJ2lWO8+bRydpJMr2wU9m9BQBKBvf8jOBjUWEZHOLpr0i68Q7Nnbq7zesS09MYlIh9JYl+HRwJXAVLxpw38Erg0Gg21bGiEiItJKalJsKlJeE+af63Zz1vACupUHqCiPJBx3RP+uvLSslFWlVYzs37XV4wWIXnPdKctRXlORjpEQjH1gSWHKMIAddTzu5T/B6uVwvCYj7Nf27ILuTVvjygJZ0P8AVQiKSKfnotOCC/b988yysqBXgaYMi0hKGqsQ/BhYAfwO2AjkAZcVFxfHBgSDwd+3WXQiIiItFKpxWAAam5W4ZONeQhE4dUgPQmth145wwnEj+3lJwGUl5W2YEPTXEEyS8zNcx2kqsqMEIKUpwwAUet0S3cYvMSUE929lu7CDDmv6cQMHgxKCItLZ7dwOWdn1GzMV9NWUYRFJSWMJwXl4CxRNTLLfAUoIiohIxqqpcXTpYlgjCbRF6/fQIyfAyH5d+XxzJVWVDudcveN6d81mUPcuLN/WdsXyLpYQTNJUxPCainSAJQRdqT9tqaB/SuMtNw/6D4KN69owqtbhvlyFW7UCO70I69Il3eF0PM2oEASwgYW4//sAFwl7FYMiIp3RjlLoVVB/HdaCvrBpfXpiEpEOpbGE4NnBYLC8XSIRERFpA6Ea1+h04XDE8eHGPYwZ3J2sgJGTazjnJRNzEjQjOaJ/V5Zs2pswYRivqqqKNWvW4JzjiCOOSDnmxtcQ3Jc0zHg7tnk3pFdB6scUDsVt+KLtYmoFzjkif/gNfLka986rBK68ARt2ZLrD6jBcqAbK90KPXo0PrmvQYAiHYHuJlzwWEemE3M7tXvKvDivoh1v2cRoiEpGOprGE4BfFxcVLgNeAOcFgcGU7xCQiItJqohWCDVleUsHu6ggnHdgdgNxc77/t1VWOnJz640f278o7a8rYvKeGA3rUHlBRUcGqVatYuXIl69evJxLxVgQ85JBDyMvLSynmiF/6l7zLcMdpKkLpNq+CITulPmYAWOEQ3L8+xIVqsOwMrbz792fw5Wrs9CLcZ0uJ3Hc79tUzsa9fheV3S3d0mW9Pmfe9GQlBGzjYe4Vs2aCEoIh0Xju3w+CD6m/v3QcqynGV5VhefvvHJSIdRmN/nRcC44CzgVeKi4uz8ZKDrwLvBoPB6jaOT0REpEVqUqgQXLRhD9kB47gDvEROTp43vqrS0b1H/fHRdQSXl1TUSwi+8sorbN68mV69enHsscfSrVs33nvvPTZv3szBBx+cUsyRRqYMe01F2qbDcWtzO7al3FAkpvAgCIdhyyYYPLRtAmuhyNuvQH537NJpmIvgXv4T7u1XcB8vIvCj/8ESVG1InN1eQtCaUyE4sBAAt3kDNmpMa0YlItJx7CjFjjq+/vboe+6OUjhACUERSa7BhGAwGKwB3va/vl9cXHwIcA5wC/BMcXHxArwE4YvBYHBLWwcrIiLSVKEaR7fuDSfPFq3fw6iB+eR38dYjy831EnHVVYk7DQ/tnUt+lwDLt1Uw/tDaCY3y8nKGDRvGWWedhZlRVVXFe++9x5YtW5qREEy8P9ZUxHWARQS3bsIOHdGkQ6xwKA6/sUgGJgTd9q2w5J/YpAuw3FwAbOq1uBNOI3Lff+LefxM799I0R5nhdu/0vjcnIdijF3TtBls2tm5MIiIdhKssh6qKJFOG+3pV1Du2wQEHtntsItJxNKm8IBgMrgkGg48Eg8GzgaF43YdHA+e2RXAiIiIt5VUIJt+/vqyKjburOWlw99i2HH/KcFVl4oRbwIwR/bqyvKR+Y5FQKERubm5sbcHc3Fz69OnDli2p/98stoZgknUCA5BxU4b3Vod5ZXkpN7+6hqeWlhCOOFz5Hti+FYYc0rSTHXAgWAA2ftk2wbaQe+dVMLDx59TaboeNhBGjcQvm4jpCsjaN3O4WTBk2g4GFOHUaFpH9gKupwe3e1bSDdpR633snqEb3t7md6jQsIg1LfUGfOoLBYAUwx/8SERHJSKFG1hBctH4PQGz9QIivEEye1BnZvyvPfrKNvdVhuuXs63QaCoXIrrNe3qBBg1i9enWjTUiinDVcIRiwzJkyvL6sitdW7ODt1WVUhiIU9ujC7E+3s2ZHJbcO3EU+YAc2LSFoXXJgwAG4jZnXWMRVVeLe+xscdwrWt37nZDt1PO6Jh2HlMjhcTUaSilYI9mxGhSBggwbjPv+0FQMSEUkP99fncO+8RuD+J1LvWO8n+yxRQjBaNbhDCUERaViDCcHi4uJwA7sNcMFgMKuBMSIiImnjnCNUQ4NrCC5ev4dDCnLp323fH+GBLCO7S/Ipw+B1GnbA59srY2sPQuKE4MCBA/nss8/YtWsXvXv3bjTuiGt8ynAmVAh+tHEPP3t3PQGD0w/qyZQRBRzetyuv/3sHMz7Ywg+2RLg9fwAHDTm46ScvHJKRFYJuwTtQvpfAxAPA/j4AACAASURBVPMS7rfjx+L+9BhuwVxMCcHkdpdBIOBN/W2OgYXwz3dx1VVYTm7rxibSRIsXL6aiooJx48alOxTpiDau8xotLf8ERqe2LqqLJvsK+tTbZ11yoHsPb8qwiEgDGisv2A78G7gTb2rw8Livw/3vIiIiGSlU431PViFYVhli+bYKToybLhyVmxtIOmUY4PC+eQQMlpeUx7ZFIhEikQhZWbX/VzZokNcJNdVpw9FrbaipiEsynbi9hCKOmR9u5YAeOcy8YBi3ji3k8L5es5UzDy/gZxOHUh5y3D7mJpbsbXrCxgYfBFs24Woyp3+Zi0Rwb78CBw2DYUckHGN5XbHjT8V98D6uuqqdI+xAdu+CHr2wQDMrXQcO9r5v1TqCkn7r1q1j7dq16Q5DOqjo1F63ZEHqB0WnAyeqEATo3Q+3s7RlcVWUE5n3upbAENmPNfZX2AHAD4Dj8RqL3AYMCgaDq6JfbR2giIhIc9XUeH/EJqsQ/GDjXiKu9nThqJw8a3DKcH6XLA7qncuyuHUEw2GvsL5uhWDfvn3Jzs5OOSEYW0OwsaYipO+P9DdX7mRDWTVXHdefgq71JxwcOSCfX66bzYBIOQ8t2MTe6oYmHSRQOBRcBDZn0Dpxny2Fzeuxiec2OPXbTp0AFeW4pQvbMbiOxe3eBd17Nvt48zsNq7GIZIKamhoqKuqvKSuSklKvks8tXYiLpPheuXO71+k+WYV0Qd8WVwi6d17FPfUorF/bovOISOZqMCEYDAbDwWDwlWAweAkwEvgIuK+4uPjz4uLixP8aFxERyRAhPyHYJSdx8mbxhj306ZrNYX3y6u3LzQ1Q1cCUYYCR/bqyYlsl4Yh3PaFQCKifEAwEAgwYMIDNmzenFPe+LsMNNRVJ3xqC5TVh/vzJNkYN6FqrGUs8F/7/2XvvMMfO8vz/86prNF3Te9ud7dVel12vbWy8uIDBgAzGtMAPSEISQnoCyTckJJBGQiAQerEpcgy2cW94d1127e29Ty8ajaZIo1E/7++PI02VNJq2s+V8rmuu0UjnHL0jHem85z7Pc98xitpP8AfWNryhGM5js/MyEhVqurC8hNqGlZefhNx8xDXb0i/YvBYKi5BvvHxxBnY54huG3Jnb51NSogqC8lISjDWuWiKRCKFQaOyikIZGpshYDIYHoKRc/V68cCaz9QYHkiYMJxAF9nl7CI5d1OrPPBRNQ0Pj8mI2ZxOS8VIEzTdQQ0NDQ+OSJ5qmQjASUzjQ7efayuykwpvJLNK2DIPqIxiMKrQPq62hqQRBUH0E3W53RieMSnw4KUNFkGOi4VLw6PEBhkMxPrapJHWlnKsLohEaa0q5rTGPJ08P0O2dRftvaQXo9dB1aQSLyFAIThxE3PC2GU3fhU6HuP5WOH5IS3lMhW8YMZ8KQYtVbZXTKgQ1LgES3/3BYHCJR6Jx2eEdAkVBbLsD9AbkwT2ZrTfkgfzp/oFj5BWCbxgZ3zdnixz0QIsqTkpNENTQuGJJKwg6HA6dw+G42+FwOIEzwDXAXzmdzkan03nyooxQQ0NDQ0NjjiRahpN5CJ7qDxCMKlxTmTzUwGwRhMMyrXdOc5HqmXfWo54EpmoZBtVHMBaL0d8/cwuPJIOU4SWqEHT7IzxxaoDtdbljnoHJkB0tAIjqOh5cX4xRp+MHB/oyfh5hMEJJxaVTIdh6BmIxRPOajBYXN9wKUkHu3bXIA7tMmW+FIEBpBVLzENS4BAiH1YsdWtuwxqyJt/WKihpYuQ558I3MPPuGPMkThhPkxBPcR31zGpY8HK8OFDrwZH7s1tDQuLyY6WyiC/g34BDwNuArQJfD4WhI/Cz2ADU0NDQ0NOZKugrB464AAtXrLhkmsw4khMOpJ+Yl2UYsBkHb0OQKwamhIjAeLJJJ2/CYh2CKKkCBVEXDJbAQfPiwGynhwfVF6RfsbAW9AcqqKLAaeP8aO291jXCox5/xc4nK2ksmaViePaHeaFiR0fKirAoampFvvKwZsk9BRiIQGJ2XhyCAKK28tDwmNa5aEt/9miCoMWsSPn+FRYgN14O7d8bjnoxGYXgobcvw2Perb46C4MG9anhTZc2CVghKKVGeeRTZ07lg29TQ0Jg7MwmCpUAz8I/AUdTE4XMTfs4u6ug0NDQ0NDTmQboKwWN9o9QXmMk2JXfBMFvUddIFi+iEoCbPTPvQzC3D2dnZZGVlZRQsknAuTBXAqnoIXvyW4QsDQV5p8fLOFQWUZpvSLis7LkB5tVrpB7xrRQFl2Ua+v9815rk4IxU10O9S23WXGHn+JFTUIGzJPROTIa6/RW15dmmi1SR8w+rv3Lz5bae0Avw+5Ih3/mPS0JgjiqJogqDGnJEJQbDAjli/BYSYuW3Y3aOGbiXClZIgsnPUG3P4fpSjI3D6CGLDdVBUurAegt4h5K9+jNz93MJtU0NDY85MP2OZgNPpvCj9SA6Hoxr4CVCGeh70HafT+V8X47k1NDQ0NK5cUlUIRmKS0/0BdjSlblk0mdV1QkFJTppCppp8M291jqjPl0YQFEJQWlqaoSCYqBBMzlIJgs+eHcJsELx3dZqqhASdrYhVG8b+NOp1fHxTCf+8q4tnzw5xd3PBjJsQFTVqdV1vB9Q2zWfo80IqCpw/jbh2hjCRKYjmtaoB84XTasWghsqIKgiK7PkJgqK0Ui2SdXXPu9pQQ2OuRCd4tGmCoMasGfSA0QS2HNWTt6FZFQTvuT/1Oj0dAIjy6tTLJCYucxEEj+5XLTI2Xg9v7UaePIKUMrVn8GzoVSsDtUAoDY1Lg6WLKJxMFPgTp9O5Erge+H2Hw7FqicekoaGhoXGZE4lIhFCzKSZyzhMgHJOsLk3eLgxqyjBAeIak4dp8M8OhGEPBaFpBENS24cHBwRmN58cSvFJMvgXjPoMXCyklB7pHWF9mS1lVObasdwiGB6GqftL911Vls640i58fcTMQyMDovDKeNLzUwSLd7RDwQ9MspyZlVWDNggunF2dclyveBaoQLKsEQGoVmBpLSCQSGbutCYIas2bQo1YHxo/3YsN10H4e6XGnXGWs3Tbdhab4RZI5VVAf2qt6vNYvVysEQwEYmVvr8VTGxt6rtQxraFwKXBKCoNPp7HE6nQfit33ASaByaUeloaGhoXG5E41IDEYx7ar2sb5RAFYXpw7FSFQIhmdIGq7NNwPQPhRKGyoCatIwMGOV4FiFYMpQERkPFbl43nQd3jDu0SibKpKHsEyiMxEoMlkQFELw6WtLCcUk//1Gz8zeesXlYDAsuY+gPKfmqImmlbNaT+h0UL8cqQmCk5DxCkHmWSGIvURV+7WkYY0lZKIgqKUMa8wWOeCGgnFPXrHxBvX+Q3tTr9TTAYXFCLMl9TK2uVUIykgEeXQ/YsN1CJ0OUVSiPuBZoLbhhBDY70KGl94OREPjaueSEAQn4nA46oCNQJpvQQ0NDQ0NjZmJRGQK/8AAtXlmci2pnTPGWoZnqhDMUwXBtqFQ2lARyFwQHE8ZvnQqBA90q23Rmytm9tCTHa3qjSkVggBVeWY+trGEAz1+nj4zlHY7Qq+Hsipkd8esx7ugnDsBeQVqpcQsEQ3N0NmGDGlCwRi++AnqPCsEhcEARWVa65nGkqJVCGrMi0EPYqIgWFoB5dXIg2+kXEX2dEBFmnZhQBiNYLHOvmX41BEIBdSAExg/7i2Qj6BMCIJSgpYSr6Gx5KT1ELzYOByObOBR4HNOp3Pat5fD4fgU8CkAp9NJUdEMCYdLhMFguGTHpqFxqaF9XjQWE50IY7HqJu1jUUVyuv8Md64snXHfM1t86IQl7XJFQL61DVdQsK5AvVpfUlJCfn5yf8Li4mIGBgbSblPo1cNzUZGdHLN6e+JnxaTXowgdRXY7wmRO+z8sFEfdvdQVZrGytnzGZYfd3YTtxRTXNyR9/CN2O0fcYX500M32FZXU21O3bg83LCd88vCSfk+4W85gWrWe/OLiWa8b2nAtQ0/+krxBN6Y1GxdhdJcfvmiYUYOBouraeXtSDVbXobh7sU/ZP7Rji8bFwu8fT06PRqOX5X6nfV6WBhmL0Tc8gLWympwJr//Ijbfi//XDFJqM6KZcOJGKQl9vF1nrr520TjL68wowRkLkzeK99Z46RNCSRdG2WxFGE0qWFTeQFfBjW4B9xN3Xg66mgWj7BXJGhrFcZvud9lnRuNLIWBB0OBxGVH+/CqfT+UuHw2EDcDqd/vRrzmr7jwIPO53OXyVbxul0fgf4TvxP2d/fvxBPveAUFRVxqY5NQ+NSQ/u8aCwmfn8IoROT9rEz/QECEYXGXDHjvmc0wvDQ6IzLVecaOd07zLVCbYX0er2TjOYnUlRURGtrK263O6UYEom3Hg8OeAgZ9WPrJcahxKIoQtDv8SCM6dN+F4JAROFQ1zB3L8/P6PMaO3cKKmrTLvuZzXb+sNfLF586zr/uqMOoT/5aKIUlSLcLd0c7wppaOFws5JAHpa+H8K13zem7ShaWATB06E10ZekrOq4WlL5esOXi8Xjmv62CIuTht3D39akt2nG0Y4vGxSKxn1mtVrxe72W532mfl6VBDg1ALEbAnEVowusvl68FJUb/qy+h27J98jr9LgiHCOQXTVonGTGrjZjHTSTD91YqCsqenYg1m/AMT6jNseXgb79AYJ77iAyFUNy9yDvfBx0teM+cZGTFhplXvITQPisalwsVFalTyCeSUcuww+FYC5wBvgt8P373zcAP5jK4JNsX8e2edDqd/7EQ29TQ0NDQ0IiGJVPt/Mb8A0tmFpdMFjFjqAioScPtw2EiM4SKgNo2HAgE8HpTt/EoM7UMi/gyM3nwLRBHXX6iimRTJu3CkQj0diKq6tIuV2A18NnrymgZDPGzI276RiK8dH6I/3y9m88/08KPD/bRPhRCVNaqKyyVj2DCP7BxbllnIicXSso1H8EJSN8w5MzTPzBBWSVEwqoxv8ZVh1Riagr4EpJoGc7NzdVahjVmx6AqLInCKRVntU1qu++ZY9PXiYdypE0YTpCdO27RkAktZ8A7BBuum3y/vQTZ35f5dlIRD4ASNQ1qK7IWLKKhseRk6iH4LeBvnU7nCiBhlLET2LZA49gKfBh4m8PhOBT/uWuBtq2hoaGhcZWSzEPwuGuUihwTBdaZi+TNZh3BCaEi8sRBYp//MMqPvo5sOTMWilGXbyYYVfAGwkBqD0FQk4YB+vpST67HPQSTP64DpLh4NsAHuv1YDILVJalDWMboaYdYDKqn+wdO5brqHO5oyuNXJwb4/x4/z9f39LK/249Zr+PxkwP8wVMtfL69gCcrtzLauTQ+gvLcSTCZM/p/UiEamuHC6ZlDVK4WfMOQk7sgmxKl8Qw6LWn4qkT5l79CPrIg9QlzZqIgGAwGtc+5RubEBUEK7JPuFno9NK1Enjk+bRXZEz8WlqdJGE5sJzt3Vh6C8uAe0BsQa6+Z/EBR6YJ4CI75B5ZVqv7APZogqKGx1GTaMrwaeCh+W4LaKuxwODI4M5gZp9P5Klxkd3QNDQ0NjSueaAQMEwTBmCI56Q6wtTYno/WtWTr6eiPqCZ6UKI/8CKSC3Pcq8rUXoboeccudVK+4CYCBkRBCiLSCYGFhITqdjr6+PpYtW5Z0mUS9i0hxaNQhFyVUJBKWxGISIUCnU1OBdTrJ/m4/a0ttGPUzi5CJQBGRJFAkGZ/YXIrFoKPEZmRtaRY1+WZ0QjAUjLK71cvLF4b5wbJ7Odbl4W/m889NwTMaIRBRqMpL78Eoz52E+uVqgMVcaWiGPa/AQD/YZ+9DeMXhG0YUlS3MtsrUk2LZ3Y5YdXm1nmnMDxmNQutZpH8E7l+6cUwUBBVFIRQKYbGkSX/V0IgjE5XNBdM96cTyNchf/QTpG0ZMrKju6YCcPFXsm4nsXBjxZT6etnNQ04DIsk0eS1EJ8ug+pJTz833t7VRbHEoqEGWVyFNHkIoyye5BQ0Pj4pLp7LYV2AzsS9zhcDi2AOcWYUwaGhoaGhrzRkpJJCoxmsYnr21DIfwRJaN2YQBrliAWVYUy49HXobMF8YnPI9ZvQe7didz1LPKn/0P179iAYoYD4bTtwjBuSJ0uaVjJoEJQmWcYw0SklLScCXHicDBpF/IOWYB5ULDreR/WLB0V1UZKK40YDJPHMOpX6O9UKMwpxVY6c/gIgMWg4xObp6f35lsMvHNFIe9cUcgv//OH/Kz4Bg71+NlQbkuylcxx+yM8etzDC+eH0Qn48u01LC9Kfn1TBgPQcQFx5/vm9ZyioRkJyAunEZoguKAVguTmq+3Hna0Lsz2NywdPn1qN3NuJHPVPEzEuFgm/2Jwc9UJTMBjUBEGNzBjsB4NRFe6mIJavUatwzhyHzTeO3S97OjKqDgQgOwdCAWQknJnfsKcPUb98+v1Fpao1g3cI8goye+5k9HaBvQRhMiPLq9VtevqgeIEuEGloaMyaTOX4LwJPORyOvwdMDofjr4BHgC8s2sg0NDQ0NDTmQSwKyMkVgrPxDwSw2tTD5OhIFOXxn0F5NWLLTQhrFrpb7kT3hf8Ak4ms9tOU2Ax4MxAEQfUR7OvrS9lalhD7UgmCArlggmA0IjnwxijHDwUpKTewdrOVNZusrN5gYeV6C7JUck4GsBcZMFsEQwNRDuwZ5fnHhzm4109na5hjB0Z5+WkvLz3p5TDX8taGPycWW7gr/vfSTmnEy/f2u4gpc2vHc/sj/M/eXj7zxHleOD/E2xpyKbAa+PLOTtz+SPKVWs6AoiCaVs5j9EBlHRhN0KL5CMpIGIKBBfMQFEJAVR1SEwSvPia2ibeeXbJhhMOqVURurirqaD6CGhkz0A8F9uRVd7VNYDIjJ/gISimhpxORaUBV4sJLBlWCUonBgBvsJdMeE4n75tk2LHs7x6q6Rfw3vZrdg4bGUpLRbN3pdD4J3AkUo3oH1gL3OZ3O5xdxbBoaGhoaGnMmElGFo4kegsdco5RmGym2GTPahjUrLggeOgq9neju/RBCN94OLHR6qKxDtl+gJs+MP5SZIFhSUkI4HGZ4eDjp4xKBSNOaIwAFXdzEY+6M+GK8+qKP7s4IK9dZuHabjbomM/XLzDQ0W2haYWG/MkJ7dogbb8rhuu3Z3P7OXG641UZltYnerggH947SdiFMlk3Hqg0W1p/9MSMmO4feGl0wLy1ToZ2PtT1Hx3CYZ88OzXr9Xl+Yzz3dwksXhri9MZ9vvbOR37+unC/cUkU4Jvnyzk4CkenBBPL8SbW9qWHFvMYvDAaobdSCRUCtDoSFCxUBNcCmux0ZT+fWuDqQru7x2y1nlmwc0WgUg8FAVpZ6oWl0dHTJxqJxeSEHPUnbhSF+3GhcMUkQxDcEoyNQkZkgONZWnImPYDzxmKLpgiBFahW/nIcgKBUFXF3jQmDC7kELFtHQWFIyNsRxOp0HgN9bxLFoaGhoaGgsGNG4IJioEFSk5IQ7wLWVMyflJkgIgoFDR6GmATbdMG0ZUdOAfHM3NbebORuOoLem9g9MUFKiTrhdLhf5+fnTHlekWgWYCp0AOc8KweHBGK+/7EOnF1y/3UZx2XSRNBRVOO4a5R3Lx8cohKCoxEhRiZGVG0wcP3YWnS5CNBbB7RohGmyjXH+Uno71XCgM0bhiAVrn7CVs2f086278MD874uamulxyzTO/zon/4Su7u5DAf91dT1XuuGdgTZ6ZP9tWwT+80sl/vN7NX95UiX5CWaY8exIqahakFVE0NCNffgoZjSAMmQnSVyRxQVDkLpwgSFW92nrW1w2ZJG9qXBn0dqktkbbcJRUEI5EIRqMRq1W1HggGg0s2Fo3LjMH+tBXoYvlq5BM/R/p9CFvOhIThTFuGZyEIxsU+YZ9u4cFCVAgO9kM4DOVqEJTIyVXH17M0gWEaGhoqGQmCDofjSykeCgGdwLNOp3P+0UMaGhoaGhoLxNQKwW5fGF8oxqrizPOwTGaBDoVA1ITu3Q8mr9iraYCdz1KrD3JOUVDEzEJVYWEher2evr4+mpubpz0uEejSCYJIlHmmDJ88EkDoBDe9PYcsW/JtHXWNElEkmyuSi6gnTx5n96s7J90nimsQvUeorbJy/PAycgv0FJfOUwArLEYAv1Ov4/NvKvziiJtPXTuz55CUkm+/1UvLYIgv3lI1SQxMsKkim09uLuU7+1z85JCbj29ST3ykEoMLpxDX3Ty/sccRDc3I5x+DjlaoTx4mc1WQqBDMXtgKQQnIzlaEJgheNUhXF5RWIorLkScOzj/wYI4kBMGEb6DWMnz1MhKOsafDxyl3gI9tLCE7zYUrqShqVV5h8gpBiPsISglnj8OG68cThjNtGY4LgnLEO2MMmezvU28kaxk2W9Sqbk9fZs+bjISYWTZBzCyr0ioENTSWmEzPJpYDfwHcCjTFf/8FsBH4XeCCw+F4x6KMUENDQ0NDYw5EplQInvOoVRvL7LOoWItGsAb7CRTVw5rNSRcR1Q0A1Iz0oCNGNINDq16vp7i4OGWwiCIEujTttjrGg0fmgscdxd0bpWmlOaUYCHCgewSzXrC6ZLqIqigKBw8epLy8nE984hN85jOf4feu38jvnNxFTWkJLR17GPTv5s1Xhxj1T2/HnQ2iUA3iqAsPsKMpn2fODtE2FJpxvefODfHyBS/3r7VzTZrK0LubC7hzWT6PnRzgpDve7td+QfW6W7Z6XmMfo14Vfq/2tmHpjQuCC1khWF4Nej10tCzcNjUufVzdiJIKVWD3Dql+bEtAQhA0Go0YDAZNELzKiCqS19u9fGVXJx979Bz/vaeXF84Ps697JP2KvmHV7DhFyzAA9cvBYESeOa7+3d0BFisU2DMb3GwqBD2pBUEAikrn1zKcEP4mCIKivGpMKNTQ0FgaMhUEdcAHnE7nTU6n8wGn03kT4ABiTqfzetRW4q8s1iA1NDQ0NDRmS3RKheA5TxCTXlCdN71KLBVy57NY/H0ESxpSV55U1oJOR6XrHHqpEFYyE+pKS0txu90oynSxTJmhQlAg4y3Ds/fok1Jy6mgAs0VQ15T+tTjY42dNaRYm/fTpwvnz5/F6vWzatAmbzYbJZELncWGJRbnnnfewdetWvP422l1P8uZr8zQNj1dQyAE3D6wvJsuo4xt7eghFUwuNZ/oDfHdfH5vKbdy/Js0JV5yPbSohz6Ln4cOqqCBPHAJArFw/v7HHEYVFkF+oBYuMLEKFoNGoVppowSJXDTIYgCEPlFYg4mI7rUvTNhyJRMa8Y61WqyYIXkXEFMk/7ezkq7u7OekO8I5l+Xz1jlqMOkHL4AwXrQbVY41II+4JowkamscEwUQoR8aVsDY1+RpfJoKgC/IL1e/TZGMpKp1fhWBvJ2RlT/aPLauCES8yk/HNkh5fOHVgmIaGxhiZCoI7gCem3JcIGgF4CGhcqEFpaGhoaGjMl0h4coXgWU+QxkLLJI+4dMhYDPnCY1jNCgEldVWhMJmhrApDx3ksOkkwQ0GwpKSESCTC4ODgtMcUxIwegnOtEHT3Rhlwx1i2yoLBkHobntEI3b4I68um++dJKTlw4AB5eXnU19ePP9DvguxcdFYbmzdv5r777kOIGEdP/4bz5+dRvVVQpIZ7DLjJNev5/evKOOsJ8tXdXURi01+nvpEIX93dRaHVwOe3VmT0nlsMOt6/2s5R1yhHev2qIFhVj8id7vE4Zxqar/oKQbzDYDCANbOk70wRVXWgCYJXD309AIiySqiqA4MBeWHpBEFjXETRBMGrix8e6GN/t59PbC7hB+9p4pPXlLKi2EptvpmWwRm8JAc96u90FYKobcO0X0CO+qGnI3P/QEDo9aoIl0GFoOzvS1odGFXix9iiEvC4VTuNOSB7u6B8spg59r8scNvwYCDKnz7byl8834Y/rIVNaWikI1NB8Dxqa/BEPhO/H6AI8C/UoDQ0NDQ0NOZLQhA0mQUxRXJhMEjTbNqFD74BA/1k1VYQCkpiSYSnBKKmATouYNIpjMYyFwQB+vqmX3GXMGPL8FxCRdTqwCDWLEFtgyntskddauvsmtLpwk1PTw8ul4uNGzei041PJaS7F4rHvf0qKyvZ8fb3YdTn8vTTT3LkyJFZjzkcDnPo6FEulNUj+90A3FiTy+9dV8b+bj9ff6MHZcJrdajHz+efbWU0ovCX2yvJyTB8BGDHsnzsWQYeOtiHPHcSsXrDrMebDtHQDO5epC95uvRVwcgwZOctvNdbdT0M9iP9voXdrsYlyVjCcGmFWtFU3YBcwgpBTRC8+nj27CC/OT3IO5sLeNeKwkkXnuoLzLQMhlT/vxTIeIXgzILgapAK8th+1XNwtj6p2bkZh4pMDRTZ0+HjAecZenxhsJeqLc5D0y9iZkRvpyrgT2QRkoallHzrzV5CUclgIMoPDsyjqlFD4yogU0Hwk8CfOhyODofDscfhcHQAfwZ8Iv54M/DFxRighoaGhobGXAiHJXo96PWCjuEQ4ZikqTBzQVB58QkoLsPaoE5Yg4E0PnjVDTA0gEHG8EcFwTStrAkKCgowGo1JBcGZKgQFzClUpLcrwvBgjOWrLej06QWZo65RbCYddfnT24oPHDiAxWJh5cop6Yj9LrWtaALVtXlU2HdgL6jilVde4dVXX017kpRASsnZs2d56KGH2L17N88UNfBrb2Ts9bqjKZ8PbyhmV5uX7+5zoUjJI8f6+X8vd1BoMfDv76ijcRbvN4BJr+MDa4s4PRBif/4yxKoFFgQTrY1LVMl0KSB93oX1D4wjKuvUG1qV4NWBK25DUFwBgKhfDq3nkLGLXw00VRDUUoavfI70+vnOWy42V9jGgqgmUl9gwRuKMRCIIqVEeewh5FSvvIF+tVo64fOXioYVoDcgdz4LzCJhOEFOLnIGQVDGYmoLc9Hk/+XXJwYIxSTPnxsaP7bPwUdQjo7A8CCUThm7vRiMpgWtENzV6mVv5wgfWl/EfavsvHh+mH1dM/g5XubEYjGOHTtGNBpd6qFoXKlwFAAAIABJREFUXIZkdDbhdDoPAMuADwFfi/9eFr8fp9O5y+l0fnfRRqmhoaGhsaDIwCjywOsoP/5vlIe/vSQnUYtNJCQxmuL+gQOJQJHMEoZlyxk4fwpx2zvJsqkVZoE0wRiiRg0W0StRFKGjY3jmwAudTpcyWGQmD0GdkGrLcAbCWgKpSE4fDWLL0VFVl746EOCYa5Q1JVnT2m2Hhoa4cOECa9euHTsJhvgJxYAbpgiCBqOguMRKuf1W1q1bx4EDB3jyySfxeDwpn3twcJDHHnuMZ555BovFwnvf+15uMUQYQMcvfvELXnzxRfx+P+9dVci7Vxby9Jkh/uDJFh463M9Ntbn8yztqqcid+X9Mxtsa8igjwM/q34HSuHLmFWZDrequIjuv4vAL3/CC+geOUa22rkstWOTqwNUNhUUIc/yCRf1yCIegp/2iD2WiIGixWLQKwSucLm+Yr+zuojLXxJ9uS25J0VCg7pctgyHw9CGfcqL8+ieTFxr0QL4doUt/Oi7MZjU458wx9Y7ymtkNOJMKwSEPKMqk4/f5gSCn+gNYDDpeOj9MpEAN95Jz8RHsVQV8UT65QlDo9FBaMV0snSODgSjf3eeiucjCu1YU8oG1dmryTHxzby8joStvnpvg3LlzvPzyy+zZs2eph6JxGZJxeYHT6Yw4nc5dwCPAq0DM4XDMvjxBQ0NDQ2PJkAfeIPZvf4Pyxx9C+dZXkG+9inzlaeQvv7fUQ1twwmEFk3ncPzDLqKM8J7lZ9lTki78BaxZi621Ys9RDXWA0jfgWFyOIRVGEPqMEXFDbhpMFi8yUMjyXCsGujgg+r0LzGgu6GTz13P4IvSMR1iZpFz548CA6nY5169ZNfmCwH2KxSS3DCYrLDYx4Ycu1N7F9+3Y6Ojp4+OGHeeyxx2hra0NKSSAQ4Pjx4zz++OM8/PDDuFwubr75Zj7wgQ9QWVnJmhI7D57dw8aNGzl16hQ/+clP2LdvHw+uLeD2xjy6fWE+ubmEz28tx2KY+/TEoBPc37Ob1uxy9vSG57ydZAizRTVUn48x++WObxixCBWC5Oarr61WIXhVIF1dUDouLoiG5er9S1B9O7VCMBKJaJU6VyiBiMKXd3aiF4Iv3FJFljG5JUVtXBC8MBhUxWuAQ28iB9xjy8ih/ozTgkUi7d5gmHbRbcZ1s3NgZAYrhX71mCQmeAg+fWYQs17w+9eVMRyK8WYw7ic8lwrBJAnDY+Mrr16QCsFEq3AwKvmD68vR6wRGvY4/uqGCoWCU7+2fe0LypU5np/r6HTx4MGnXiYZGOgyZLORwODYB3wTWAYn+m0S8YebmPBoaGhoaS4ZsO4/ynX8Fewnijncj1myGhhXIX/8E+fxjKKUV6G5751IPc8EIhyUmkyoMnfUEaSq0oMvAt0wOepD7X0Xceg/CkoXFqApzgdE0FYK2HLCXoCgx0OkyFgRLS0s5dOgQAwMDFBWN+whJSfoKQUDOIlRESsn5UyFycnVUVM8siqbyDwwEApw8eZIVK1Zgs00JG3H3AkxrGQYoKTNy8nCQfleUDRs20NzczIljh2k/e5Bjr52l/7gBq26UAmuUd1QJ8pt16LMrUbI8RAPniFgqwV6MORxk27o1rF27ltdee4033niDY8eOcceNN/Kx9zaRY85oWpMWOehh2+mX+FXVdn52pJ/rq3MyDqLJiMLiSSeFVx2LVCEohICqOi1p+CpASgmuLsSW7eN3FperiaqtZ2H7jos6lqmCIKjflTk5ORdtHBpzIxqNEgqFph/PUvC9/S66vWG+dFs1pdmpq9CzjHrKc4yqj2Ak3t4uFeTO5xDveVD9e9AzbiORhEBEwWpU5zBi+RrkM/8HpZVqUMhsiFcISilTerfKhMgXbxn2hmLsavVya30eW2ty+OkhA8+3+Lghv1BNI54tvZ2g10PR9AuGlFXCvleR4ZAa0jZHdrf52Ns5wkc3FFOdN76dJruF96224zzm4caaHLZUXXmfy46ODiorKxkcHOTFF1/k/vvvRz/b/UTjqiXTS+g/Bn4LXAM0xH/q4781NDQ0NC5xZCiE8r1/h5xcdH/9r+ju+yhi+RqEwYB470dhw/XIX34fefitpR7qgpFoGY7EFNqGMg8Uka88A4pEvO1uQPUgNFtEWkEQQFY1EEOQazFxzpOZh1QiWGRq27AiZkgZZnahIkMDMbxDMeqWmTMKczjqGiXHrKd2in9gwqNm48aN09YZP6GYLgjm5OkwWwT9vUFsnuep6v0adxY8zqe3tPPxLQPcubyP7Y1+VlWZKC0tw5hXhyk2SPbAC+T3/JDiln8ktyxeZTHgJj8/n7vvvpv77rsPs9nMc889x3O/eQy/f/75ZvLkIfRIHmjOxueNsevcAgeA2NWkxqsRGQpBKAg5M3hmzRFRVQfd7VekBYLGBEZ8MOqH0oqxu4QQUL/soqd4x+L7WjJBUOPSZ/fu3Tz00EMZvV+vtXl58fww711tZ13ZzAJiXb5FTRp2dYPZCuu3IHc/h4xEkIqiVtWnqBBsHQzyQecZnEf7VQG8aQXodIgkFXYzkp0LkbDaUp8KjwuEgHhb8IvnhwjHJHctz0evE7y9MZ/DvaP0ljapacSzRPZ0QXE5wpDkol1ZlXoVtK971ttN0O0N8519LpbbLdy7snDa4441RdTlm/mfvb1XXOqw1+vF6/XS2NjILbfcQn9/PwcPHlzqYQGgiwyS1/NT9OGrc85zuZDppfRa4G+cTmfmZkUaGhoaGpcM8tEfQm8nuj/+klrNNgGh06P75OdR/vWvUb77r+j+/CtjnniXM+GwxGQWtA6FiCpkJAjKcAi56xnYsAUxofXVmqVjNI2HIECsuh7a3BTZTLw8ECQSkxhnCO7Iz8/HZDLR19fH6tWrx8dB+pZhHRJF6JBSyahOsO1cGL0Bqmoz89U75vKzpsQ6qaJSURSOHTtGdXU1dnuSk5h+F+h0UFg87SEhBM3VXTSbn8Q2OEjItoqAuQLFUEDMWEDMkI9iyAUx+Yq2iAUxhLqwjBwmy/sWyk0l+Afcql8YUFVVxQc+8AFOnDjBrl27eOSRR3j3u99Nfn5+Rv9nUk4cIlRQhWm0jPcboowchJfOeimw6ymwG6iqNY15U84FUViMPLY/bbXGFctIXFzNWYSWYYCqevXEt68bSmfXVqdxGREPFBGlU/zI6pYjjzuRwQDCkplf7HwJh1VbgamC4Ojo6EV5fo25E41GOX36NOFwmP3797Nt27aUy7r9Eb75Zi/L7RY+uC59KnCChgIzb3T4GPX0YS2tQHfLXSiH30QeeB2xcj1EoykThs94gkjg4SP9BKMKH95QjHjgM+pFj9mSCC0Z8YI5xTyovw/yChFGIzFF8syZIVaXWKkrUJe/rTGPnx/t58WiDTx46rHZj8HVlbRdGNSWYYkqGoqq+llvutcX5gsvtaMDPndjck9Ho17w2evL+LNn2/j5kX4+ec2Vc3xItAsn5maNjY3s3buXpqam+c2F5otUyO17FFPgPFIY8ZZ9YOnGopGWTCsEfw3csZgD0dDQ0NBYHOTRfcjfPo24/d6UqanCbEH32S+ALRvlv/8B6R26yKNcWKSURMJqhWCiWm9Z4cwniHLvThjxobvtXZPut2bpZqwQVCprASjVRQjHpOodNANCCEpKSqZ5vswUKpLQkTK5ShcOKXR1hKmqNWEwzixAuUbC9Pmj09qF29vb8fl8rFmzJvmK7l61HV0/VdQbJcf1KNfm/hSQtNs+xnD5hxktvI1g7iYi1noUY8E0MRBA6i1EshrxFb+H0awNZN9YjDVyZNIyOp2ONWvWcN999xEOh3nkkUeSBrVkghKL0d5nZtemv8PVHSVarLA35sVkE/S7ohw7EODwW/M80bcXqZUa/hk8na5EfKogKBZJEEycLGttw1c2MuHJNqFCEOI+glKBtvMXbSwJr8CpguCjR3r40m87CGWQOK+xNFy4cIFwOIzdbufw4cP4fMm/k2OK5D9e60ZR4E+2VmDI0EKiPi6mtQ5HEaUVsGoDlJQjf/uUGigCiBQVgu3DIUx6wY6mfB49McB397lg+w5E44pZ/59ioiCYAunpG6vu3989Qp8/wt3LC8Yet2cZubYym5eMtUSGBmdVhS2jUejrmRYoMkaiq2AOrch9IxG++FI74ajCl26rpjJNmNgyu5Udy/J56swgrRnMzy4XOjs7sVqtFBaqlZE333wzer2el156Sa0uXSKs3r2YAueJmkoxjxxFFxlcsrFopCdTQdAC/NrhcDzvcDh+MvFnMQenoaFxZRKOKZx0j/JKyzCjV1jp/qWG9A2j/OjrUFmLuO/DaZcV+YXoPvtF8A0jH/nhRRrh4hCNqB0oJpPgrCdIrllPsS19Ubz0DSOffkQNCFm+etJjCUEw3eQqWqZOdivC6qTnlDuzlrFEsEhswgRbYSYPQfUxJYO5XmdrGCUGtY2ZefMk/APXlk5uiTp69ChZWVk0NCSvHpX9rmntwrroMIUd38TiO4A3Zzu/OvE7tHlmmZAIIAS+svcROOcnt6gdi/fAtEXKysp4//vfj8Fg4Fe/+hVtbW1jj4VDCt0dYc4cD3Jwj59XX/Tx3GPDPP1/Q/z2aS97do5w+K1R9jw/wNHGB8mxhNm+I4ft1+dwnFFa84O8/V251C8309sVIRSc+0m+KIybtl+NbcO+Ra4QLK9Wfaq0pOErG1eX+j7bp1T51MWDRVovXrBIJBIBpguC3QM+9nf7+YdXOglqouAlyalTp7DZbNxzzz1IKXnzzTdpGwrxpd928PU3evjF0X5evjDMDw/0ccId4DNbSinLyTy9vr5QPea2xixQWoHQ6RA33wnnTyGPxO1ZCpNXCHYMhajOM/G7W0q5d0UBT50Z4ht7eollctCfSkIQ9KVJGvb0IeL+gU+dGaLQauC66sndJHc05TOMkX0FzTAbH9x+F8SiqSsErVlgtaXcppSSb+zp4aOPnuV/9vZyqMdPTJH0j6pioD+i8Pe31YxVM6bjwfXF2Ex6/vct15KKZQuFlJKOjg6qqqrGOg6ys7PZtm0bXV1dnDx5cknGpYsMYOt/lpB1GUPlHwMga2j3kowFQJGSbu/ChsRdSWTaMnwi/qOhoaExJ1wjYZ4+M8RJd4DzA0Gi8UnN7o4Af7m1dMbWSo3ZI6VE+ck3YHQE3R//PcI480RWVNcj3nEf8ikncuttiBXrZlznUiQSVk/ATGbBuYEgy+yWtO2ZMhhA+fqXwDuI7pN/Mm1Zq02HElPbkM3m5NuJ2tRJd+5QH6UlRk66R5N62UyltLQURVHweDxjnoISgUjXMpyoEJxhPiulpPV8mAK7nryCzAymj7pGyTPrqckb3198Ph+tra1s3rw5tVF1vwux4bqxP0XUR37X9xExP4OVnyJqrSW3wEdfT5TmFEWG6RA6PUN7FXQFenJ4FEVvIWxbNWmZgoIC3v/+9/P444/zxBO/oan+GrKMK/EOjb9QliyBLVtPWaURvUH1hgz4FYYHI8gwrDn5Q2r/8CPocvWAnk3lNl6+MMwD64qoazTRciZER0uYppWZeVJOwx5vqR5wQ23j3LZxmSIXWRAURiOUVWkVglc40tUNxWXTq5FzcqG47KImDU8VBM1m1adViYRYV5XFsb5R/uGVTr54S9W80s81pjMyMsL58+dZt27drO0XRkdHaW9vZ+PGjeTl5bF27VqOHDnCSX01h3sVcs0GBgLjSdG31OVyS/3svrfsVgM5RmixlY9Vs4qttyMffwj5QrztNkXLcPtwmHVlWQgh+PimEqxGHb846qHYZuCD66bbcqQlLgjKEW9SixEZjcJAP9hL6PSGONTj54F1RdMqITeW27AbJS9UXMfWfhcUJwkISUZvBzC9xX8ShUXIgf6kDz12coAXzg/TXGRlZ+swz50bIsesx6QTjEbUysDGwsyOxzlmPR/ZUMw39/bySouXWxsW6eLURWJoaAi/309V1WSxdfXq1Rw8eJBTp06xatWqFGsvElIh1/V/6oXckvtQjPkEczZg9e7DX3gbUp9ZgM9C8lbnCP+0q4vPXlfG25uWsI36EiUjQdDpdP79Yg9EQ0PjyqV/NMLfvNDOYDDGMruFdzYXsKLYimc0ynf2ufjGHoXP3Vh+9flpLTZH9sGhvYj3fXxWvizirvcj39yF8vC30P3t19WT7MuMcDguAOmhYzjEdeUWlGceRb72ImLNJsR9HxlLs5PRKMq3vwLt59H93l8nbcmxZqn7ZsCvYDYnP6lLVPjp+12sXGXlUK8/I5+4icEiidsztgzHfytJqgU8Hg9nz57l3LlzZNsKEcFr2HR9ZhMgKSXHXKOsKc2aNO7jx48jpZzkczhpvWBArf6KnyCI2CgF3T9AHx1iqOLjRK1qO3VxmZEzx4OEQqlfx7TkFzP48hD2BxvJ63mIEfudBPK3jfdQAxazjabquzg6spOzF94kO6udzRtupbqugLx8PXpD6vcj+rW/RcgByC/A5XLhdru5qcLOvm4/B3v8XFOZjb1YT9uFMI0rMgtomUa8QlAOuGeRE32FsNgVgqhtw/LM8UXbvsYlgKsLUokLNQ3Q0XrRhjJVEBRCYDRbMCkR3rOqkNsb8/jPN9T24S/eUj2WGqsxf06cOMGePXuora2dtVfamTNnUBSFFSvU4/21117L8RMncJ05xI2rt/EnWysIxxT6/VGGQ1GW22fvSSmEoN4UpSW7YkwME7ZsxJabka++AHpD0u/CkXCMgUCUmnhSrhCCD64r5qQ7wKttvtkLgjkztAwP9qut9vYSnj0zhEGnVgNORa8TvL0um19Emjl5vpVVK9dn9PSyWxUEKa9OvVBBkTqOKezrGuHHB91srcnhz7ZVEI5JDvT4eb3dxzlPkD/bVsHyotm9N7c35vH8uSF+dLCPLVXZ2EyXbxrvRP/AiQghqK+v59ChQ4TDYUymzCtb54t1eA+mYAvekveiGNX9aDR/O1bfAazDbzBaePtFG0uCU/1qx86333JRk2+meZb7zJVOphWCOBwOE9AMFDF+LoLT6Xx5EcaloaFxheANRvm7lzrIDuv51Moyrl1vm3QSLY1mvvtGO/YsAx/ZWLKEI72ykEoM5Vc/hpIKxG3vnNW6wmRG98CnUf7r75HP/Qpxz/2LNMrFIxxShbI+fwCkwoZd/4tFfwHjjWVEO14j/I3DKPf9EdQ2IX/833D8IOIjn0Ws35J0e9Ys9SQuMKqQn6LoLyEIGgb6WGE380qrl96RCOUztBjl5uaSk5PDhQsXWLt2LQDFxipswkw0IpP6/iVOKRONaIqijF0N9ng8CCEoKyujo/M8Bn0fW7PfBcxcrdg7EqF/NMp7J/gHKorC8ePHqa2tJS8vhZAzIWFYxILkd/8AfaSfofKPErGOi9El5QbOHId+V5TKmtlPUIW9GNl6hqHKr5DjeoQcz9MYw914i+8DnZERX4x9r/rx+QTbt+0grLSw+9WdvLHvUUy2mymwTxd7Y7EYPp+PAXcfbo+PnqoV9Pzv/46d6Ov1elZk1fPCWSvXVGZT02jm4J5R+vuiFJfOQSzPzgGTCTyzT2q87Bn0gMWq/iwW1fWwdydKuvY4jcsWqSiqH9nqTUkfF/YS5JF9Fy20Z6ogCCAMZozhMJW5JkqzTQgh+Nrr3fzjzk7+8bZq7eLnAuH1qp9xj8cza0Hw1KlTFBUVjQVkZWVlUd64iuipw6zJU1sLTXodFbkmKpi7mFKvDPN0dhmxovKxk25x612qIJhfiNBNF4g7htQ04IQgmODaymy+t7+PXl94Vq3LWG0gdKkFwfixSNpLefWkl2sqsymwJpcI7lhTxrMnj/BXw3Xc9GoXH1pfPOMch54OKChCZKWuDBOFxcjWs5Pu6xwO8e+vdVNXYOYPb1CLBswGwQ3VOdwwpZ15NuiE4NPXll4RASMdHR1kZ2cnnZvV1tZy4MABOjs7U1q9LDT6sJtsz7OEspYTzNk8dn/MXEooawVZQ28wmr8ddBdPoAQ4PxCkMtdETJH8864u/v0dtdizLr9ih8UiI0HQ4XBsAx4BzEAu4AVygA7g8o+i1NDQWBRGIzH++aUuVvizqBMWXKejdOSGqWkwg5QYQt18tElS6O2m3XOcnjMGGkqKiFiqiZorQIx/RQklhD4ygC46hC42ilAC8d8h1GiFxARbEDUVE7HWEzMWT6ocupqQb7wC3e3oPv3nCEPG137GEGs2IzZvRT79CHLLdkRJ+cIPchEJh6I0FJxg2dBLPH9NBJs+AlQihRGxXP1fYt7vEN5lJOTrIPSe+xE3pc7OstoSgmAaD8G4ubw+EmYFaijLSXdgxsmyEILm5mb279+P3+9HYKHIWIYQgp3P+dh4XRaFxZPfQxGvHpRSrerbtWsXR44coby8nJtvvpmmpib0Oiu/efQM/b5d/N+jTnbs2EF9ffpK0XH/wHFBsKWlBb/fzy233JJ6xf5eAAz2LPK6f4Ah1MNw+YNEspomLZZfoMdoEvT1ROYkCFJYDCM+lIjEW/YA0cFXsA28SEG4j3N8gDffMiKE4PrtNorLjMAqqmsqeeGFF3jhhRd45ZVXMBqNGAwGjEYjsVgMr9eLosSl1ZJ6Co0WVjQ0UllZSUFBAfv27SN29izBY50cLr2Z1cuWYTQJ2s+H5yQICiGgsBg5Gw+mKwTp6VODZxbxe1lU1iGBaNs5KJuDX6XGpc1gv5okPSVQZIzCYvXxEd94ZdQikhAEDROOs1G9CbMMU2xTvx+21+XS74/w40NuXCOR2Yk5GilJhIC43W4aGzO3XxgYGKCvr29aqnC7tZ6oOMHwuUOwpm5Bxljn7yGis9MdM5H4NhI1jdC8FkzJfX3bh1VBsiZ/8n5yTVwQ3N/t5+7mzPchodOpF6JSCIIyLgieMtgZDI5wYxqxzZ5l5BuGgzzWEeU3+lt5vd3HjmX53LfKPra/T9t+d3v66kBQvRRHvMhwCGEyMxKK8eWdnRh1gr+5eeHb7ScGjNy1vICKNGEklyIyEkZ2tdHV1UVtbW3SY2p5eTlGo5G2traLIgiK6Ah5PT9CCiO+kvumnX+NFmynoOs7WL37COTfuOjjSSCl5MJAkOurc7inuYC/eL6Nr+7u4su312DUaxXbkHmF4NeAf3E6nV9zOByDTqez0OFw/C0wz6g9DQ2NK5VgJMb3n3VzjT8Hk07H8lUWPO4oxw6OUpXfit3/EsaQ2kbw7mwgG6JSYOiPCx3oiZrLkcKAPuJBH5ue/iYRSN2UCZVU0El1MqXobESstYSzmgjZVqMYFv/k4FJARsLIJx6GumWweeuctyPu/yTy2AGUn/8vuj/8uyWtapBSwtkTyIE+1RjbN6xObitqENffMp6iJ2OYe15l5fArWBuCuP1WfjvQwPbV64hYqokZi9BFhzEOHcfU8zymXD/We6qQnCDS9X1C2asJZq9D6icn7JpMAp1ebRlORUIQNEiFMk8rNmM1p9wB3paBR82KFSvYt28fp0+fJsu4EoBjwQ622Gp57bcjNK0wc+PN42LkWIWghEOHDnHkyBE2bdo06QTnzIkgFmMZ73m3g9++8gy/+c1vuPHGG9m8eXPK9/Koa5QCi56qCZPjY8eOYbPZ0oqJ0t2L7Vo7OcpjyLAeb9kHCdtWTltO6ATFpQbcvdG5VfAUJvz3+qG8itHCtxE1l5PT8wvqIt9itPwW7GtvJCt7fHqTl5fHfffdx4kTJxgYGCASiRCNRolEIuh0OpqamigoKCD30Bvk736GrK/9FGEe9yO68847KWtYwdMv/padLzyHz+Omqm4zredChIIKZsscJpSFJVdnqMiAe/w9XCyq1f002nJWEwSvRFxdQGo/MlFQpF4uGXBfVEFwYoVgACNW/OgmfL+tL7fBITfnBoKaILhATKwQnA2nTp0auxCXIBJT2NsT5LqK5XS0H8fn85GTM/cqtAR1/RegZA0XBoPU5I/PV3V/8MWU63QMhzDrxTSBrTzHREWOkf3dI9zdXJBi7RRk5yJTVQj2u0DoeGNYj0EnuLYqO/2mVq/hgVf+ibvu2YZztIhnzw7x9JkhVhVb2Vaby401OWMVhlKJQU8n4ua16ceX8FIc6IeySr71Vi99/gj/cFtNSqFxvjjW2Hnu7BA7W4dn34a9xEjnD+jfu5tA03XT/AMTGAwGqqqqaGtrW/yKaSVMfs+P0Ud9DFZ+EsUwfd4bsdQRsdSQNfQqgbzrQFycVm23P4ovrNBYaKGuwMIf3VDOV3d38+23XHz2ujKtYpvMBcHlwH9Nue8rQAvwbws6Ig0NjcueQV+EZ54fpi5qQZ8HN2/LwZajJzZwHl37s5QOdBIz5OErvhdb6WoGfBGC0sJfv+wiFBjmX24SFNGNMdQJUiGc1UzMZCdmtBMz5KPobUidVRUDxZSTcSnRRzwYg60YA62YAhcw+0+Q436CiKWGoG01YdtKYsaiOVcPxhRJ+3AIi0FHjklPlkk3aeK/1MjfPgUD/eg+/rl5HehEgR3x7g8hf/k95Fu7EVu2L+AoZ8nxgyj/9f/G/9br1TaY3c8jH/0RYuMNWG5aSTb7MRiDjETMvHT+3Xw7aKcy38KW3PEJk2LMJ1S8lVDxVmRPJ4Z8BYv/BGb/cXLcj5M18DLesg9OanUVQpAVTxpOxZggqNej67hAc8lyTrozu25WWFhIaWkpp06doji7EZ/ixR0b4uYdazh+MMC5kyGGBzrZcpMFnV6MhYq0trWye/duGhsb2bp1XPyNRiStZ0MUlRooK8/mfe97Hy+99BKvv/464XCYG264Ydq+kcw/cHh4mLa2NrZs2YIuSWsTgCHUQ07JQYz1ZYSymvAV3zvmG5OMknID3R0RvEMx8gpmV70q7CXjJ/vl6nvaO7qMl058hFsan2Nz8TNEBg4xor+HiHX8irhOp2PNmvRJJrEnfgTVdZPEwAQbm+v5eQso3Yc4ePAg99zViFT6pFFSAAAgAElEQVSsdLSGaVox+3ARYS9Gdl6FSbgeN6Kheebl5kNuPuTkEWk9BzfctrjPpXHRka5u9UbKCsG4sDB4cUJ7kgmCI4qBAiUyabmaPDMGneCcJ8i22qvj4uRiIqWcVCE4m/VOnz5NdXU1Ntt4C+vBHj/+iMLa5TUc6zrO4ODgggiCld2nMBbfTctgiFsmXFNLdpxJ0D4cojrPnHReubkym+fODhGKKphnUzWXnaNWzSajvw9ZUMgbnX42ltvIMs4g1CxfA0JHwfkj/O69D/CelYXsbPXyWpuP7+xz8d19Lu5qLuBT15RCf59asVuRvkJQFMaF/MF+IsUVvNk5wh1N+awqyUq73nywZxlZXZrF7jYfH1hbdNkIQ9Ldi9z9HJ356ndgKkEQ1LbhlpYWhoeHZ91Wn/mAYuT1/hxDqIvh8geJWlJciBMCf/528nsfwjxylFDOhsUZzxTODwYBaIgHz9xYk8v7V4d45LiHxkILdy2fpbh+BZLpTHwYtVV4COhxOByrAA+Q/hKChobGVce5riD7X/NjVfQYG2DHtXkIINv9BFnDbxDOzub19rejq9xCQ142tuwilGA/JuBPt1byuacjfOmAmX+8fR163RwOzkIQMxURMxURzL0GAH3YhXnkuCr4eJ4BzzNq9aClSm1PtlQTMVcj9TP7WvnDMb78SifH3YHxpwTyLHo+urEko2qwxUSOjiCfegTWbMooIfjCQJBOb5hN5TayzdMngeLWu5Fv7kL+9JvImkZEWZqUuEVE2fkM5Oaj+9N/Uk/4s1QvStnZgnztBXIMh7EZB4j0BRnoyOVg9Wfp9BvoDPRyc2PqibcoryIG+K01+O07MIQ6yXX9kvyu7+G338Fo/k1jorPVll4QHAsVsZcgXd2sXG3l4SN+RkKxpK/tVFasWMHOnTsxKR76lSEEqn/g+i1qy/ChN0dpu6CjfpkZgSQnOsyu3fsoLS3ljjvumDSZPXsySCgouXab+r8bjUZ27NiByWRi3759RKNRbrrppknrdPnCDASirJnQLnz8+HGEEEnDRIQSImvgJbKGXkMxKAzuDhH52EdmFNrVVt4A7t7orAXBRHWZ9PQhUD0d973ux2AoJtj0aYbDx8n2PENB13cJ2tYwUnxP0ivVU5HhELScRdz+rpTLvL2pgG+5m9hh8bDnzVeoLr6L9vNhGpvnEC5SWATeIWQknFH695WADAbA71v0CkEhBNQ0EL1welGfR2OJcHWD2Qp5KU7i4oKgHOi/KKE9UwXBSExhOKqnMBZGUZSxCylGvaC+wMy5geBFGNWVj9/vR1EUsrOz8Xq9hEIhzObkLbgT6erqwufzccMNN0y6f3ebjxyTjk0NZRzbpV4Mmy8yGMAw1E+NIUTLYObve/twmI3lyYWwayqy+c2pQY66Rrmmchan4dm50NeTfJweF+fKVtE/GuVD62cWQUVWNtQ1IU8egnsfoCzHxP1ri7h/bRHtQyF+cbSfp08Pcu+KAkq629V1Kmao1p7wub0wGCQck6wrXfw02ptqc/jWmy5aBkNjgtGljnzi5wB0ZheSZzKSm5v6AkNtrRro1trayoYNiyDASUmO+wnMo6fwFd9L2JY+0ThsW0nMUIDlYgqCniA6AXUTKnQfWF+EJxClOu/qmH/NRKaXFn4F3BW//X3gt8B+VF9BDQ0NDQBe///ZO+/4OPL6/L9ndme7dqVd9S7Zsi3LXbItd599x/WjOweXEAiQQICEkAaEJEAKJZRQE9KAHwccBo47fM2+89nn3pts2Zat3ts2bd+d+f7+GEm2rH7n8xX8vF56ydbO7M7stO/3+Tyf57kwxLkDESQBxdUK96xK18nAgaexBQ4Tca3FV/bXeJVVXDyXYiiojlk/N83En6zMob4/yq8uzK4FZCqophwi7i34ij7BQMlfE8x6G3H7AgxJHw7vC6R3/ZCs5i/ibv0Gab2/whI4ijl0HlP4IqbwZZTIVYzRVgLeHn60s435XisftOTwZzW5fLA6m3cv8pCXZuJbh7vZXjegt7e+RhDPPQ6REPLb3zflcv5Yiu8c6eZTz7bw9YNdvO/XV/jinnZeaPQTil87LpLBgPwnfwtGI9p/fAkRv/WTGeEdgLPHkdbdiZRXqKf0DRMwhpx0PGuT2Jc6CcfK8NofJrnt8yRlKwxzcBUzTQeUJFKWInxFHyfuqMIx+Byu7keRVF3lZ52pQtDpAv8gC7L0zx1JN5sO8+bNQ0IimmzCpwaRrzuPCksVcvMtNFyIkUoKVDXB0uBpLBYrDz744Bh1Sjik0nQ5TmGpQobnOh9OSeKOO+5g6dKlnDlzhr179445V091hQFYnqcPwhsbGzl16hTl5eVjlRJCYA7V4W79Bnb/fmLOFfT/JkgsOjPVrcUq40yX6etJzeh7GYN0t07QevtRVcGJg2FSKcHK9XYUs4F42hIGiz9FyH0n5shl3K3fxBo4oicoToXmBlBTSPMmTlEGWFeShmIykShYSn9/P0mpgXBIY7D/ZezHcNIw3vGpim9ajHgmvtotw4BUWkGqrRkRj7/qn3UbtxaitxNy8icn4R0uMBpv2bU1Yj1gMOgPnO5QkoSkTzJjsbHPy7luC43eGNprOEZ4s2CkXXjEysLr9c5ovUuXLqEoyhjPwXhK41hHiNqiNFxpDgwGw00hBOnT1axlDplmX3xGY8NQXMUXTVHkmpjcrMq2YjZInOgMzWpTJIdzylCRw+6FGCRYNUOSUapcCs0NiOjYLojidDPvHw4I3NMU1P0DYXoPwYxryt4Lw17GC7NnFz4l6k/P+p6/tigNWYL9rW+MECrR2YY4uhex5UG67BkUSOqUy7tcLtLT02ltbX1Vtsfm34c1eIxw+iairtrpV5BkEtZSjLF23QT7FqDJF6PIZR6jqJUliT9fk8fiW0A6vxEwo9L89u3bP3ndv7++bdu2Y+jqwJ2v1obdxm3cxmsPIQSD/SpdbQmCfhWjIqEokv7bJGEwgCxLIEN9ZwT6JaIGjY2bHRRl6ZU2u3cXtsBBIq41hDIfQJIkltQY2fvcEKePRCgpGftA2Fzm5FRXmMfqBliaax8lVW4WNMVNzLWamGs1AJIaxRjvQIm1o8TaMYcvYR06OeG6buALlaBqBoYSLrzJxTjn16IpbpKq4LtHuvnpuQH6I0k+sjL35SkcXwGEfxCx+7dIqzchFU9sIJzSBE9f9vFY3QAJVeOtlW5qixwc6whxsG2I7xzp4QeGXv5uUyHLhokhyZOF/KG/QvvW5xH/77vwob+cUhE1Mui9We0X4sAuQIwN/RAq5tB50vqfAMCf+/skHFWjipBEXBBDQ5agYpZVXyFbCOa8h6SlFMfAM7jbvsVQ1kNYbXOIxwSqKjAYxu/bCCGouNKhqZ55mVZkSQ8WmUklX8KM1VxION6Mapo7Rt0iSRI1azJ56tcdNNSH6elrxYDK5ju2YrONVRLUn4khyVC5ZPy1I0kSGzduxGAwcOrUKVRVZfPmzRiNRk51hSkcTsW8fPkyu3btIicnhzvvvFNfVw2jxNqw+Q9hil4lacojkPtekpZiRNfPkeZNnPo5EbJyFZouxydNUZ70OzIYIMON8PZTdzKK36tSs85Gmus6BaasEHFvJZa2HGff46T1P4l56CxD2e9ANU1MRomGCzqZOXe87+EIbIqBNUVpHG6HbSUlXLx8gqLMfNoaFTKzZ+dxJHmyrrU+T9b6+GbDMCEoeW4NISg0FdobYe7UioXbeIOhtwuptGLSlyVZ1smFWxTak0wmxxRkOgMJEsMJmtFodMz9ea7HwrNX/HQNJSh0Tq9mu42xON0dpmcowb3zMkYJwfLycurq6ujv7ycvb/rws5aWFsrKysYcs5NdIWIpjfUlTiRJwuVy4ff7X/H2il5dkVeW5eCFqym80dS0yaZtgYkThkegGGSW5tk52RWenS/cMCF44zoilUT4vBxWCliSO3GnyESQFixBPPNLaLgAS1eOeS3bobA018buJj/vGmhDmiZhGNCV8mku8A5w3h6h0GnCZZl5B4G4ehHtm/+ItOEtSO/7+IzXc1qMLMu1c6B1iPcty3rdtw1rTz4KFisDKzeT6HmKgrBv2nVKSkq4cOECqVRqTPjRK4USacI+uJOYYwlhz90zXi9lLsQ6dBo5FZjSXuZmQAjBVW+M6vzbxN9UeFlnxfbt2/ff7A25jdu4jdcPgn6VtuYE3e0JYlGBwQDpHiPJhCAS1kglBcmkQLuuMCUjE7CmeNtbMnBY9QGFzfsidt9eos5VhDIfHFUPWawyS2qsnDwU4erloVGxDOiExUdW5XBpIMI3DnXx7/eVTu9nMgGEEPT3pmhvShCNahgMOoFpMEqYzRKebCOZ2QqKyUrSVkHSVjGyop5krMUQWoqu1hhtjTEkOc6QMcDSMkGRO4nW30a58hKidR9J6xyizmr+onY+mXaFX10YZDCS4q/XF2BVJhZiRyIRuru78fv9+P1+fD4fyWSSsrIy5s2bh9vtnv0+P/1LUFWktz4y4eut/jhfP9hFqz/Oijw7H6zJHp2UVGbZeN+yLK56Y3zncA9f3d/OP9SmI0UDDA4OIoRA2fhWjOdPYvr1z4mVzmNoaGj0JxaLoaoqqVSKVCqF3W5n06ZNzJkz5xUNsISqIvY/D1XLkTJzMMY6sQydwhI6i6yGSZrzCea+F1XxjFkvmRD4Enr760wHuGMgSUTT15K0FJPW92vSex5lkXk+HcoWYhHdE/NGjKYMp3sgNIRZpCjPsHBphj6CHS0JHJZy+gLtGA0hkvLY1p2sXAu5BUaOHn+JeCLKhbRl/L5z7GCqvydJT2eSBUssWKwTn3uSJLFu3TqMRiPHjh2jpaWF5SuqCQeifHpeK6lLL2Jo7+bt1S7mVGRgCjyFEm3FmNQn2JpsZijzwWum0H6v7hGUlTuj/QTIzjXSeCnOQF+K3IJZGoa7s2mNF9LenKBioZm8wolbPjTFjT//g1iGTuIYeBp3+7cJZ2wlkrFhnJm1uHIBCkv1VqgpcEe5iz3NQZzzVtLV+QTB+DGkjs0sSdkwGmdxnt/Q+vy7ADF46xSCDBNGovkK0pucEBT+QcS542BQQFH0ibXdARVVr/vJ7Wwhkkndk2z15tG/9QwlsCkyzuvJA3cWwndrFIKpVGoMudQRjJOU9f9Ho2PV4XOHi1NXB2O3CcFZonsowZf3dZBQBTUFjlH/wPz8fMxm84yCReLxOJFIhMzMzDF/P9A6hMtsYPGwXYbL5bo5CsHhAJyywiy42k2zL/6KCUHQ24aPdYToCCYmVRKOg8MJqgrRCFxPznkHaLbn0ivMvKt4Fp6JcytBMSEunYUlNePuNVvnpPP1g13U+TSWTOMfOAp3FinvABctUTbM0mdT7HlG/71/F2LtVqQpins3YkOpk28d7qZhMMb8zJsrQriZEM0NcPoI0lvfS6dXJwILuqf3Ii4pKeHs2bOjicQ3A1JqCGfvY6hK5oSJwlMhadHPByXeTvxlEoKRSARFUcbceyeCN5oiEFMpz3hjtIO/VpgRIbht27Yy4F+AZdzgG7h9+/bbEW63cRu3EK9mUlQ8pnGpLkZbUwJZhuw8hfxihZx8ZcxkVxOCQ21D/PzsAF1DCcpcZt690MMDZR4kwBhrwxo8iTV4jGjacoay3jruYZFXqJDmkrlYF2DtFsuYfbKbDHxqbT6ffaGNf97bwZ+uzp3x4DkW1WhvTtDWlCAS1lBMEq50A2pKkIgL1BTEYhrNVxJIEqR7DGTnKmTlGHG5DciyhKZkEIlqnDoaYbA3RZuIcdoQ4rNbF+F2WwgDMbvG7ufbWF5ST5mxDlfvLxDIfCKzhDtWFfHd8w7+6cUk/7i1dFSmHo1GaWxs5MqVK3R0dIwq6axWK+np6SiKwrFjxzh27BiZmZnMmzePJUuWYDJN73EhBvsQ+3chrbsL6QZiRgjBMw1+fnS6D6si89mNBawqdIw7j7xeL96rV1kVbGJgYJBdT+htliMeSJqmQf586BqArgEsFgsOhwOn00lOTg5GoxGj0YjBYKClpYVnnnmG8vJyNm/ejMMxS8tZoWJI9GG4cgjDQhljbSZK2zcwJgcQGIjbK4mlLSdhnz9hUlkkqhFIqawtemWm4ClLIb6ij2P1H8Q5+ALvrGpi0L8FHONJpdGW4YxhctI3SGWWlZ1X/aQ0gXEKxagQgramBAUFJQRiZixJP3Hz+O9MKFcYijSS4ZjLgCkbwTWFraYJzp+OYrPLlM+b+nqRJIna2lqKioqoP7WXvKEd/HBRFFXIRBNQXSxhMvQiBbrRZKseyJO2gqS1mKS5EOTrzsmBHv09M2dOCLozjRiM0NednDUhGPWUcdG+iaxcI/MXTTPIkyRizhoStnk4+nfg8O7EHDrHUPY7SVl0P0yRSkHjJaT1d0372YuybXisRg71qtxXW8uBAwcwuNoY6HXMbj8yPPo98RapmF4X8PaDLOtt368ypHQ3sicb0XLlVf+s1xIiPIT21c9Af8+1vw3/lv/ii7Dw1ng03TIM9Ort/znXlGD//FIHhU4Tn954zVhfyshENJy/JZs0TiEYTGCzWCE4nhAscpkxGSSuemNsLntt/YbfSFA1wTcPdSMhoQnBi00BMoNBbDYbiqLg8XhmFCwyQvJdH64QTWoc7wyxtdw12tXhcrlob2/Xx2hqCvHDb8HC5cjrZhlS1NsF7kzKsvVneZMvNm23QFsggcUok2WffIq+YljtdKIzNDtCEPS24esJwcE+jmQtRkawepp04eshKSaYW4m4eJYnn3gCo9HIvffeO6pAqy1yYFdkdivFLM2bYXtzRiat/jiRpEbVLNqFRdBP4uwpztzxJSqu/JL0R7+P/LlvIs1QDbe60IFRltjfGnxdE4Lab34CDifSnQ/R/cKLuBQjdv8AIhTUW8InQUFBAQaDgdbW1ldMCGr//XWYMw/3/D5kLYo3/wN6wOMskDLnISQjxlg7ccc06dMTIB6P87Of/Qyj0ciDDz6Ix+OZdNkmr06wz3mD+EO+VpipQvBnQCPwl8DMpA63cRu3cVMwQgB2BhPsuORlT3OQreVO/qg6Z0qCYTbQNEFrY4LLdTFSKUH5PDMVVWZMpvEKo/q+CP93qo8rgzEKnSb+akM+a4rSUBI9WAYPYgnVYUj5EBiIOFcTynpwfBLwMDw5EZouGfAPKmRkjr0dVWbb+ERtHv9zopc/f7qZt1d6ePciz5Span3dSU4cCqOmIDPbyIIlFnILlHHtnZoq8A2q9Pcm6e9Jcfl8jMvnQVEkMnOMuDIMNFyKkUwKDqlBPIVGvlJTMqaya7HK5JTl8FJ9Ot6V1Qz1HsAtdZJv72aFvZn/Wwz9IQP7dzhpCngwKBZ8Ph+appGenk5NTQ2lpaW43e4xRtihUIirV6/S0NDAoUOHaG9v56GHHhr1J5oM4untIIF0/7vH/D0w7BV4vDNMdb6dP6vNI9167bsOh8OcP3+eK1eujHrw5OfnUzK/il2dgoLcbP7mrgWYFCOqqhIP+Ih/8wtYwn4sn/4KUvbE7Y6rV6/m9OnTHDlyhEcffZR169axaNGisSSkUJFECrQkkkhiTPajRFtRYq0osTYkkQQLiPVZaEqYlJJNJH0DccfiaQNg4nGNOBprXiEhCIBkIJqxEb+0EHH1CYoNO0m1nSaUeT8J+7zRxVRVRZIkDG6PPin3D1KZVcyOyz6avDHmTTHQHOxPEQ5pLK+ykTLM42zdeWTTWIKtubmZo8cO4MkoJk2pJU0dRLuu4761MUEoqFGzzjZhS/O43VKjzFeOs6yynpQm8WKLh6NXjeQXV3D33XfrA3uRAuRJr2EAMdCr/yMzZ9rPHIFskMjMNtLXk5pVkUMIwQXnJqSkxpLqmYd5aEYnwbxHiIX0JOmMju8TSV9P2L0V2pohEZ/SP3AEBlliU5mTJy56+dNVi7h06RKD3mN0tBWTWzDzpDrJqOihCL9LhOBgH2RkIskvQ7H7MqBULCT+Jg4WEaqK9l//Br4B5L/4AmTlQSoJsSjaVz6NuHgW6c1GCPp1FZiUcU1l6oum6A8nSaoaimH4PuXOBP8gQlNf9fPtRkKwI5ggK90BfeM9BA2yRHmGhcbB28Eis8Gv6we5PBDlU2vzeKEpwAuNAe4TwVFv26ysLOrr66d9lowQgi7XNTL2eGeIhCrGJD+7XC5SqRSRSARbSwPi2D44tg+t+TLSwx/W798zgOjthOx8bIqBXIdCs296f7t2f5wil2nK/ciyK5SkmznZFebtCycnQ66HlObUxyWhIGRfI9S1/l4OZy2myq3MqkUXQKpcxuDTv6K9vR2Ap556igceeACj0YjJILMp18Dz8YWEcnuYid5P8mRR79fJw6qcmacLi/27aCy6l35DAdryD7N6x0d1+5y73zGj9e0mA9X5etvwB5Zn33K7n5lAXDwLF88ibfsgmK10d3dT4hkurnW1w43jF5FCibaQMuWiKA4KCgpesY+giMcQx/fhSO/EFDUTzHo7qnn6Nv1xkIykTHkosfbRP6mqSl9fH93d3XR1dRGJRLjvvvsmFBMcP36cSCSCxWLhl7/8Jffccw+lpaUTflSjL4YEzLf14WnZjpBNaAb76E/CtkAXFvyOY6ZXfhWwbvv27dO4ct/GGxEiFgGfF2JRKCm/ZYP125gaQggu1cVoboxTbw+zv38IoyyxMMvK0w1+Wv1x/mZDwawf4DciEdc48lKYgE8lM8fIouXWsX5cw+geSvDj030cbg/hsRr5s9pcNpe5MCd7sPc8gTl8EYFMwjaXsHsrcfvCSUmbeDzOnj17aGhoACSe/G02CxaWUFxcTG5u7qgibUu5ixV5dn54uo9fXhjkpZYAH6rJYXXheJKnrSnOuRNR0lwGqtfYcDgnP49lg94y7Mk2smCx/h0M9Kbo60nS1ZWkuyPJoEhy1hTikfVZk1Z084o1jh0/ym+fakBRjLjdOdjt5XjSjBS7guQZG3nHYh/BRIhLvnxCc8spLJlLuicPjFaQxh87h8PBsmXLWLZsGfX19bzwwgvs2bOHrVu3TjpAFP09iEO7kTbegzTcjhdPaey86udXFwYJJzQ+VJ3NA/MzxryHz+fjN7/5DaFQiPz8fDZt2sTcuXOx2/XqsfWKj/841stP67x8YEU2BoMBmzsT68c/g/alv0b79j8hf+arSPbxx0OWZaqrq5kzZw579uxh/0svki73MT9PRom1oMRakbXxg2OBRMqcR9RZQzLpIvG976HWPoT84O9PejzHvYcmkDQJl80whvx8pTCmeXim8Z3ULm5jvrKL9O4fErctIJR5P6opc9SfRcrIRADCN8iCxfpA42J/dEpCsK0pgVHRlbMG8wLq6upwJPpoaGhACIGqqhw+fJj09HQefOhuXnouQo3sIBGH7o4Eg30p2lsSZOYYZ6RUMyQHcXX9GENykKhrFZ84Xo7V4uJj2+xkZGSMXoMTnaPj0D9CCGZPvdwNyM5V6O2KEg5pOCZowZ4IPZ1J+kQuC5p+hjX1e8DMJkMjSDiq8FrLcQw+g92/D3P4Ir6WHDSAipm1lt5R5uLxei8H20LceeedPPbYLzhff5Dq2vtnp972ZF9ro/0dgPD2wy3wDxyBMncB8SN7EeGhCe9Rb3SIX/0I6s8gvf/PkBYuH/tiWQXict1rsl2vJkRgODhiOGFYCEEkqaEJuNAXHfW9xZ0FmgZ+32h66auF6wlBIQRdwQQbiu0kGa8QBN1H8PmrflRNvC6Jh9cbrgxGeezcABtK0thU5kKSJL5+sIuBeIDCPL0IlZmZSTKZJBAIjFH/3YgRX8DrCcGTnSFcZgOV1/lVj7yH3+/HevYomMxIm+5BPP8koqMF+SN/i5Q+g2dPXzdSzToAyjIsM0oabgvEqc6fXqlXnW/nyYteIkl1ZrY6IwqyobHhGe0DQTptxTxQNvOC1gikyiVcObAfCVizdi2HDh0aQwpuVbw8I6dxwFg0mkw6JTIyqbenk2M3kDlNa/UIhKYSOXyElkWfxWyRGIza8VU/RMZvf46oWY/kmdm4ZEOJk6MdIS72R1k0CzLyVkHb9QSke5A230sgECAajZK3eBEAoqtNL2gKDSXahCV0DnPoPLIWJWnOx1f4UUpKSti/fz/BYHDKVOIp0d6MqdCKY6mJqGkBMefK6deZBElLEdbgcRAqp8+c49ChQ6iq7kPlcrkIh8M8//zzvO1tbxszrvL7/Zw5c4bKykpqa2vZsWMHO3bsYMOGDSxdunTcGKzRG6PQqZDpewpJJEkpeUhqGGO8B1kNoRlctwlBZk4I7gOWoycL38YbHEIIxIHnEbt36BX72LUBi1S9Dj70qRlXv27j1UEqKTh9NEJPZ5KE0ChJWCmcZ+KeRRmkW43sbQ7wvaM9/OWzLXx2UyHlL1MKraqC4wfCDAVUqtfYyCtSxt1MU5rgF3UDPF4/iFGWeO+STN5W6camDWDv+zmWUB2abCHkvouoazXCMLVxa19fH88++yzBYJCVK1fi7Rd0dLZw/Phxjh07htPpZOXKlSxYsACDQSd0/mJtPnfNSecHx3v48t42VrpTbMrSiAYGCYVCuBzlDA0UkJ1npmatfVYhBZoQNAZi7O8b4lB7EF9MxW00sHmeiy8tKcEygSIxlUpx+vRpTpw4QSqVwmmdx5a71lBcesNDVgh+WXeC0uRhVuW0Aq0Q2g/D3ROabCVlLiBpKSRpLkI1ZSMkGQkBQrC4IoehYA1Hj53Abk+jIGcZkbCGpukqR00DoyLhPrOfDMWG6b53E01qPHvFxxMXvQRiKotybHy4OpvSYf8MvzdF0K/iDwxw6OjTSEg8eP82yuaMb/e8pyKDFl+cJy56Kcswj7Y4STn5yH/6WbRv/j3a97+E/BdfGHfPkLQ4SrSVArWFD6zsQ67qxSj3gBdSphzijqWoRidCUkBWEJKCanSRshSPth9ov/kJovqeqfwAACAASURBVD+BvO6eGR9PgJZBnWgs8txcjyaDQcJskekMVZBVWYXNfwib90Xcbf9OJGMjWmo4aXIkLc/vxWNTyHEoXOyP8tZJLG1SSUF3e5LichMGo0Rubi5J2YwtNchzzz03upzVauX+++/H6bJiMrYwJ5XHuYMAEWSD3oa7pNo6LSmlRFtwdT8KaPgLPkhbqpB6XxN/XJOGxzP7SQH9PfpAVZm+tf16ZOXpQ5C+7tSMCMFUUnD+VJQ0c5zS9udhcAvMZFJ2A4TBylD2O4k5luLqfQxP3nn8NSWknDPb9+J0M3PcZvY0B3lwQSkL5q3gUsNJ6s5dZcnSycMOboTkzkK0Xp319r9h4R1AmiHpejNgHPmslqtQtXzqhd9g0A7tRrzwJNLWB5HX3TnudWn+YsSzv0JEI0jW19/k9mUjMBz0MEwIRlPaqEr6ZFfoWhCWWy/K4Bu4JYTgSHCIP6YSTmoUZVjpMJkmJgTdFp5SBZ3BBMXpr+wZJYSguyNJTv74Tog3A+IpjW8e6ibdYuQjK/UxSm2RgzRFIuIN4XTq99sRT8CBgYEpCcFAIIDNZhtjw3JpIMqCLOsYcnaEMAwEAuSePaa3C2/7IKJ8PtqPvo32z59Cfu+fwNLVetDVBBChIISHIEe3pijPMHO4fWhKAi8YV/HHVIrTp3+W1hQ4eLzey+nuMOuKZ0DwDBOCIhQc41t7OGhCMgrWlMy+hV0UlXE1I498A9TU1GC1Wtm9e/coKVjmbaE05GG3v3RGhKDIyKTeZaVmNg4z547T4LkDZJk1dzg49GKIxop3UFO3E+3n/4Xh45+b0dusLHRgNuhtw69HQpDeTqR5VUiKia4ufdyQN7cCzFbobkdO+sjo/AGGVABNMpGwLyRlysbh3YVj4FlKStaxf/9+WltbWbx49m26AKL9Kq77C1D9CYKJLKTil3/PSVqKsAUO0d14kv37j1BSUkJVVRV5eXnY7XbOnz/Piy++yMmTJ6mpqRld7+DBgxgMBtasWYPD4eBd73oXu3btYt++fQSDQTZu3Djmcxq9MR4pbkeJdxLMfjcx58zD736XMCkhuG3bti9e998WYOe2bdseB3quX2779u3/8Ops2m28GhA9nWg/+R40nIeyeUjr7tT9fNI90NeN2PFzRDyG/JFPI5lvGx6/FoiENY4fCBH0axzRguTkKswP2DD0GLAs0smpzWUuCp1m/nVfB3+7q5VPrs2b2YDgOgghOHM0gndAZcUaG/nF4wcgncEE3zzURdNghEcqoryjLIxLPYXS0Y4h5UOTTIQz7iCSvmHaFk4hBGfPnuXAgQPYbDbe+c53kp+fj0FK44nH2plbKWGw9HLq1Cl2797N8ePHWblyJR6Ph76+Pvr6+qgN9jHoGwSv4ORVkIxmzAYTbW17MSk28ucsR9UWYWTqc3ckdepA6xAHWoMMRFIoskRNgZ0NJU5qChyTtianUil27NhBe3s75eXlrKldy5kjRpovQVGxQLq+4i9JbFxcw7ePFPDv51p5eL7E+kITRhFH0mIYUj6MsQ5svn1ITCzAfiDTyKpNVloGduG73E5MrSSUSieh2TAYZJJxjUbLXUjrt6Ltl6iPdnMuGaYi18K2xZlUZduGt3tYcdoQJ5boYzD4Ai6rRHnWUiLNrRg8XgyKESEZEJIRIZsQspk/Xm6nMxDmP4/1UpllJcehnyfSvCqkP/wEhqf+A8ver6AsmoOsRpDUMLIaRlaHkBAIZFLmfALWanYebsKUuYiNW+6d8viA7usmDjyvm1XPckJ3ojWEBSNzs2++Z4jVJhONaCAZiWRsJJa2HPvgs9h9e7g710rS69Yn4GarPhkFKjOtnO4JT+oj2N+bRNMgr2j4u5UkemwLcKWCfPSda5FlGVmWKSwsHDVSt5h6OZNwsXWOlfLyNNIzDMgzmBCah07j7P01qpJOIO/9qKZMTl3WzalXvMwUNjHYO6t24RHYHQbsDpn+nuS0nocAly/EiEUF1UuSyE+rCG8/0pwFL2eTAUja5jJY8FHST/wLGVschL0vEsnYPGV79Ag2l7n435N9tAXirN+wiqamJg4d3kvFvEKs1hl6ELkz4fQRhKbpyahvYghVHSZnZqcifSVQhs8N0XIF6U1ECIqmy4iffB8WLEF61wcmXEaav1i3kbhaD4trJlzmDYmgD0wmsOjXWDhx7bl5qivMB6uH/zNclBHeAaQ5r+4mXa8Q7AwmAChwmhm0WidVCAJc9cZeMSE4FNA4eSjC4morpXPffGP2H5/uozOY4Itbi0bDwUwGmY2FZmI9GopVZ47cbjeSJDEwMMDcuXMnfT+/3z+GMPTHUvSEktw9dyyJmJaWhiRJ+Nta9ELGQ+8FQKpZj5xXhPYfX0b7jy/rFggb3oK0/i6kjBuKU71d+jrDKfJlw0XZVl+cymwbqaTAN5giFhPEoxqxmGAwnKRSspEjFOIxDZNZmrTAtyDTisdm5NEzA6zIc0waYDeK6z0Eh5HSBAfJojLRR4ZVr1gO9qdIJsSMOg0GvT78JitLB3S/xaoqvW119+7dPP/889zd3cbWQC//68inxRcbLUxPhk5LJkGTRJUSnvazR+Dff5zOvEcorzCT5jRQNs/M5boYwfs+jPOJ7yJOH0FaXjvt+1iMMqsKHRxqG+LDNTfPkulmQAihPz9XrAGgu7sbs9mMx+NByy9CdLVhGTqFnAoSyHmYuL1y1OdZVsPYAgfJzS0nLS2NEydOEI1GmTNnzuh1M1NYIhcwFpnwPutDKHVI62ek+5wQqeFgkfb6veTklHD//fePSUCuqqqira2NI0eOUFRURE5ODh0dHTQ2NlJbWzvaSmwymbj//vvZvXs3Z86coaam5roCTYpQNMaDzsMkzfnE0t5kFho3EVMpBG+MBNoBKBP8/TbeABCpJGLnbxBP/QIUE9IffEx/gN0wCdHS3YhHv4/27c8jf/zv31yV5TcAfIMpju0Po6qC/bKfsE3jc+sLiQ9pHNoT4shLIdZucWAyycz1WPjGPaV8aV8nXzvQBeuZFSl48VyMrvYklUstFNxABgoh2HnVzw9P9rLV08r3Vp8jDS8EQDW6SJqLiLjWEHMuRxhmVso7dOgQJ0+epKysjLvuuguLRR8YZHjMeLIMdLUJttxXQUVFBa2trRw9epTdu3ePrm+xWMjOzqastBSry8Pz3RL02SmRbYStnciJyxw6fJDjJ46xfv36cRWwaFLjQl+EM91hjneG6AklMcqwPM/OHyzLYlWhY9q2C03T2LlzJ+3t7WzdunV08LNgSYJThyN0dybJLxr7XUqSxMdW5/Htw/CvZ4KUtpj52Orcse2jWgJjvBtjciQVUULVoLMljgj34LF2s6ygE7PxJCNCbU0yoSluUj1e/CkDYasbBXhAAgmB2SJhjYLcDmpKIxpWWWbUqF6cQhZB0swjE6k2/dcUgYw/KIPBQiu9zW7suaVoJg/GeBemnMsY3j8HIUKo3ssIZw6aMZ2UOR/N6CJhLR2j+LO0HuDUqVNUVC4jL29q3xFx+ggE/cibrqkDZ+o1V9cdYSVO3Gk3r114BFYb9PT2APqkQzOmMZSzjVjaCgwtP+W9SzuJ9v6KQK4HMex3tb7Eyd6WIE9f9vHWyvGBCr1dKRRFwp157fxLyQqaZB5jlmw2m0cJQVnSOKQF+b0iK+7MGeynlsThfR6bfz8JSxmBvN9HGPT7+6muEHlpCnlps1P4jaK/F2nBy6s4Z+cZaW1KoKpiSoVLwKfS3BCnuNxERqlbp89vgv+e1htk4CeNpH9sKw7v8xjj3QRzH54wqOZ6bCxx8sNTfextCvC+5dmUF2/kctMOXnrpJe65Z4aKVk+27vk2FBhVPL1pEfDqLZyeV1etdT1kuwNyC/RkxjcJhH8Q7ftfgnQ38p/8zeSm+XMWgNGIuFSH9GYiBP0+cF2bxIYTeovZwiwr9f1ReoYS5KaZrqkCfa9+S/71hGBHUFenFzpNXLXZiETG267np5mwGGWuDkbZUv7KgkXCIX3/vf2pNx0hGE1qPHfFz91z01maO7ZYVeOBA0BzWGYVoCgK6enpDAxMnSwdCAQoLr6WhXl5QCds52eNLeIYDAbS0tIIdLaDJI25hqSCEuQvfBfOHUfb+yzitz9DPPUY0po7kP7g46OKQTGcMMywz3KZWz8+zf44CzKtHNoTIuBTr32mUQ9PWWdwMlCnsasuiMkskV+kUFRmIt099lo3yBKfWpvP3+9u479O9PDna8b7OQ/FVdr8cRZmW3US3WAcJQSjSY2v7O+kXcngk8mzgG6fc+KgPgd5y1tdY8IEJ8KVK1eQgDndTdDfDdn5VFVVEQgEOHHiBLXBbjamZfBjWeKFpgAfqp6aELygOYAwlamZJYSLnk4uyUtRJJWKKv0Yls010XgpRmP6WpbnPoG283EMMyAEQW8b3t86xLmeMCtm0LZ9yzAUgFQKhr1Tu7u7yc3NRZIkpPwixPlTmMP1JC3FxNOWjlk1lHkPSqwFZ9+vuHvzOzlw/CJHjhzhyJEjpKenM2/ePFasWDF9eKEQ2LN9JIcMJNIWIE4fQ6jqpArZaXcpYcGaNFCUkaJq6wNjyEDQ505btmyhp6eH5557jocffpj9+/fjcDhYsWLFuGWrqqqor6+no6ODefN0b+8mb4zfy7uIQxrC53l4XLE3HA5js9letaDONxImnUVs37594rLjbbzhIMJDaN/5J2i8BNVrkR/+Y6RJUv7kjXejWayI//sm2tc/h/zJz0+ZXHQbNw+D/SmO7gthNssctwzR7I/ztQ2lWBUZq1tm5Xo7x/aFObY/TO0mB0ajRLrVyOe3FPGFPe18/UAXykaJVRP4692I5itxGi/FKZ1rYs78sYPINn+c/zvViyXSwP9bcpYi0wApUw6BjN8jaS1HM87+fOjo6ODkyZNUVVWxZcuWcTff0rlmTh6O0NeTIidfobS0lJKSEjo6OkgkEmRnZ+NwjE3FdRpi1A/GaDfH2BkyIktVLC+voCB4mT179nCutRdL2TKCcY2GgSiXB6KoAkwGiapsG+9e5KG2MG206jwdhBDs3r2bxsZGNm7cOEoGAuQXKtRboL05MY4QBDDKEp9al8+64jR+cLyXv93Vyv3zM3hkSZZe1ZVNpKwlpKx6+pemCU4cDNPblaKsYimOeWb6jAleeOrnmIWfO9YuwmVKEPZ24JOtRCxmzAaNdIcJm9FIJCwIRQRDYQnFJBOP676JiiXO4GAfQnZRMGcJBmsWqjGDU8c1UimVlWstSKhIWgpJJJC0+OhPwNsN8S5M/qMoUgpNtpCwVRCyzSf+6xdQjx5B/rtvIOWXTfodrlq1isuX9ePz8MMPX/Opm+C7Fjsf142vh5U9A30pThwMs2azHVfG5ARY91AC75AKBlBMN/8hHwg109SxF7//fWOUBknbXH7bvIzKtEZW5p/G/A4XQ3U+4kKjpsBOdb6dn58bYEOpE/d1voZCCPq6k2TlGZGvq0gLJOTrEoRvxMg3N5JUPRWUaBNpfY9jTA4OB/08MOoNmFA1zvVGuGvu5G1WU0Ekk7rR/ywShq9HVq5C85UE3v4UWbkTKxJUVXDuRATFJFG5xIJklsFqh5vgvycaLkBKEMx9GNVwCcfgs2gDTxPKemjK9dKtRpbn2dnbEuT3l2VRVp5DT+8SGhrOMGfOHCoqxrYOx2IxAoEAgUCAYDCI0WjEmpKw2DOwtzSRsWjZtMFBb2gMHyvpFioEAaTSCsTFc7f0M18tiGRCJwNjEeRPfnXKsZlkMkP5/Dedj6AI+sB57V4VSeqFrY2lTur7o5zsCnP/fJN+f7BYwTszYuGVIJlMjk5mO4MJTAYJj82I3W6fkKAyyBJz3Wauel95sEgkrO+/dyD1it/r9YaL/RFUAWuLx49p7ejE67F+wbbhQmFmZia9vb2Tvl8ymSQcDo95bl/uj2JAUP7M/yLe97ExIon09HQCTQ0wZwGSc+zzUTIYYHkthuW1iL5uxO4diBefAocL6V3v1xfq7dZT1YfV8x6rkTSzgWZfjPaWBAGfysJlFnLyFSwWGaMi8YNjPRxtDvHljcWEhnQFYVtzgparCZzpBorLTRSWmlCGbXEW5djYtsjDY3WDLMmxc8d1BHP3UILPv9hOTyjJomwrH6zOocThhFAQfzTFF/d20OyL8dHLv2LTap1AuVQXIxHXxxQ9nUkKSyYniYQQNDQ0UJSTjbUuibh4bjRkbvHixZw4cYKLCUFtXi6r8xy81BzkD5dlo0xR+LswJOGOB8gN9Ey6zPXoe+kUA5kbWDhfjIYgKiaZ0rlmrl6MM2/FW7A/+yNEJIRkm57gW5Fvx2k28OjZARbn2K6FFL3W8I2EKXmIxWJ4vV7mzx/2vcsrxlC3DyXexZBngu4byUgw9z2kt36HgsgeirPex333GWhqaqKxsZFjx45RX1/Pli1bJg3mAFBCl1AyZAJtOVBVDQdfhJYrevFpllBVlWeefZY7CxTmF5gI2ifuTrFYLNx99908/vjjbN++HZ/Pxz333DOOPAQodMW4c34Ef89lGCYEu71e3pdfR9i6gKStfMzyAwMD/OY3v2Hx4sXU1s6MMH4zY0pZwbZt26qA+7dv3/7VCV77G2DH9u3bL75aG3cbrxxisB/tW5+H/m6kD/8V8qqN064jr9qIMFvR/vPLaP/+eeS/+hcky+s3hv3NgIHeJMf2h7HYZPpy4hy/FOITtbmUXNdOkpWjsLzWxslDEa5ejLFgsX5MrIrM328u5B9fbOcr+7v4u00FU1a2+nuSnD8dJSffSNVyKxICU/gy8VAXrX09qHEvf5cdpMAyRMroJuDZRtyxdEZtdBMhHo+za9cu0tPT2bhx44SVmNwCBbNFouVqnJx8nRSQJImiookFyV3tCerPxsgrUnhgjYu3DrnZ2xzgpZYgp7QqKsxGaKqnr2OABucSCtKtvLXSzdJcO5VZ1imTiieCEIJ9+/Zx8eJFVq9ezbJluuxcpFJw5gja3mfJVytpLr6XyL99HUtRPhTP0c2MTWYwm8FsYVWakUWbPfzkUogdl3wcbhvi/cuzWV+SNvq9CCGoOxGltyt1QxuQlY13v5vt27fzP8+00Z6/jjr/XNzxAI/UlnDHghxUWWJoeGktqtF4KU5HY0JPWlZa2fPCC+TkVPLQQw+RtFhIDi+bUZLg9NEIBQE72ZOQMvYMwbf3dXLqYohv35VBvidzVEUl3l0BdefRfvwd5M/826QVQ5PJxIYNG3juueeoq6tj6dKlEy7HpXPQehXpD/4USTYQj2ucOhwmmRD096WmJAQPtQ1hGXbIMZlvPiE4FNYHqgF/eJxXUTwpONpdwJzV7yWt7vu4qpMkO77HUOZDfLgmj48/1cyPTvXxqXXXKvl+r0o8JsjJG/u9a5Kke0lOghGyUJuCD5TUGI7BZ7EGj6Ea3fjyP0jSNradqr4vSkIVrMh7ee3CDPaBEC+rZRjAk21ElnUfwYkIQSF0P1W/V6V6rQ2Tefja9WTpIRWvFFcugCcbKTObCNnI6hA2/wFS5gJizuopV72jzMXXDnZxvjdCab6FdPsihLGDF198kbq6OuLxOIlEgmg0SiKRmPhNyqvhpYO4zpxn48aNlJVNTqi/kTF6rG5hqAgApfPgyF6Eb3B8S98bCEIIxE++B80NyB/9DFJh6bTrSPMXI57aPuPJ8BsCAR/kXRsXjLQMz/VYyHUonOwKcf9IeFZG5s25R0yDG1uGC5wmZEnC4XBMmuo512PlmQbfpDYSM0UkpO9/NCKIRjSsttcJgXETcL43gkGCBVnj5x/BoK5ya4oYaBiMMT/TSmZmJleuXCEej2OewPJoooThSz1BSkNdmE48D4uroXrt6Gsui4leDEhLV025nVJ2HtJ7/hhNUxE7H0crmYu8cj30dkJm7qiKV5IkytLNtHrjXOqJke42UD7PPGZM3BZMkJluJDvPNBwEbCaR0OhsTdLWlOD8qShX6mNULbeSP+z5vW1RJnW9Ef7zeA/zMq0UOE1cHojyz3s7EMB7FmfyVIOPTz3bwp3lD7I52s+3d7Xij6b4jHSe6r6TSGs/in8wRWtjgrIKEz2dSTpaElMSgn19faNe4JzKQpw+DMMdHWlpaRTn5XApEWNVXhFbyl0cbNOVd9WThPQJIajvj1EV6URi+utWi8W4FCrFahuidHHhmNfK55lpaojTlLaKxeL/4OK5Mcd2MigGmY+vzuVf93Xyo9P9fLjm5Y1rbjpGlM4ZmfT06GPQ3Fy9CCvlF2Gep5PmCft4j14hBI2tDsLN93BH2ZMUB/aSiN3PkiVLWLJkCd3d3ezevZvf/va3zJ8/nw0bNoy23F4PW98LqENJomnLkBYuRUgy4sKpWdu2RCIRXnrpJbq6ujAvWYBZO4ukxRDyxOrRgoICVq5cybFjx8jNzR1XbAUwh+pw9vyCzXNU4BCJjm6irpUs1M5jkVP4s8a2Nvf09PDkk0+iKMo1YvV3HNP1Gf0D8MQkr7UOv/6em7pFt3HTIDpadDIwHkf+5BeR5i+a8brS0pXIH/002nf/Be2/v4b8p5992bLg25gafT1Jjh8IY7fLmOfDY4cH2VLu5M454xU7+UUmugqTNF+JM2eBZbRKaDcZ+PwdRXxudxtf2tepp8kCqtBbEIyyRF6aiRyrkd6TKnaHTMliGV/nIQriB3Gie4hZFDMRk4s0RxFBx3x9QjxN69x02Lt3L+FwmG3bto0Omm+EbJAoLjdxpT5OJKRic0z+mb7BFKePRsjwGFi+Spd6FzhNPLI0i/cuyeSqN4aqldLbeIGzxw6z2FDHg5sfnPABNxMIITh48CBnz55l2bJlrFq1ChEJ6y34B5/XJyjuLApWr6IpaaDbXknp/u2QSExI51iADwPrnSX8z4J38rWDKZ5psPDhmlzK3RYun4/R1pygYqF5TAuQJgTNYZn2nFU4m/fhaDnEB/oHuOfetVgWjldnWawyVcutVC23cu7cOV58cS9FRUXcf//941oD8ooULpyRaLkSn5QQ1Fufc/nE08185WiEr90jMdJhLTmcSO/5Y8R//Rti9w6kt7xt0u+zoqKCCxcucPjwYSoqKiY8Ltpzj4MzHWnNFt3r8liEaExDCHimzsddbheVWRMfz0NtQxTazRAD06ugEPQHdQVCwD/eG2okZVg15+Jtm4N5/26cb3Pi7vxPbI6lfGTRIr57Lshb5qaPmlb3diVB0ltnR3C2J0yvbKdETK5uGZlDahOcZZIaxRo4gs1/EEmLEEnfQMh956inzPU42RVCkSUWv1wT7QH9+5BeJiFoNEq4s4z09ySBsRM/IQQXTkfpbk+ycKllrPo2Kxe621/eNl/3/uLKBaSF13xlQp57MMa7Set/gpQpe9TnZiLoNgMye5oD/FmtDZvdgMuzkYHgUTRNw27XE5stFgtOpxOXy4XL5cLpdKKqKhHvAOF/+xxD6+7iVEywY8cOSktL2bRp05hJ62sNoanQ3YFouQoSSLV3zN7zcLBP/+2+tYSgVDpXv0KaGyBjzS39bABt12/AnjZh8MdsIF74LeLwHqQH34O0Ymb7Ic1fjNjxGFyph2lIjTcMAr4x9gThpN5yaVcMVBc4eP6qn3hK04t+7sxXXSGoqiqapl3XMpygYtgj0OFwkEwmJySo5rgtJFRBeyA+6i33chAJa8gG0FR9bGS1vUzbh9ch6nojVHisEwa7DQ0NYbFYUYxGXmj0jxKCAIODg+Tnj2+fHSEERwp5KU1wdTDGncFWyMxBe/KnyMtXI8n6wMYZ9BE3KsQrlzMTSYT0ex9CtDcjfvxtRH4RorcLcsZuR1mGmc4rSeKSoGbd+ACwdn+clYVjCTOTSaaswkxZhRnvQIrzp6KcOhyhvdnI4hVW7GkGPrUun08+3czXDnTyrioP/364G7fVyD/eUUS+08QD8zN47PwAz1ys5HmpCmdS45/WZzH3y9uRVm0El5tzL4QwWyTmL7JiVCSuXIxPSTJfuXIFWZaZM2cO0oa3IJ78KaKzDalAb8muSk/j2W4L7UYrS3NtWI0yRzqGRglBY6xND9IbJoJ6Q0kGoykWCh9iBtdt59Emgo4ilhf1j7MbMVtkSspNtFyFua4CbPWnkWZACAKsLkrjwQUZ7LjkY1GOjTVFr35CfSQS4fjx41RXV496410PMawQxJ1J14WLSJI0SgiSX4ylwkkyaUc1jbXkUFOCupNR2lsSZOUuImRtZVHOCfY2rMGdqav18/LyePjhhzlx4gQnTpygtbWVt7/97WRlXXtWG+NdmEUXwZNepAcrkOxpUDoXceE0DPtrzmQfT506xblz51BVldraWlwFLqTuMxhjnSRtk5u9rlq1CoPBQEVFxbhrxuo/jGNgB0lLMce9lYTbD7J5oQ9X73ZW2+BgeDEVpmv70tHRwY4dO7DZbLz97W9/+YnLbzJMRwiuAf5wkteeAL52czfnNm4WRMN5tO/+C5jNyH/zpRlVk2+EtGQl0iMfQTz6fcTPfwCPfPR2n/1NgBCCRFwQjwn83hR1J6PY02Q6M+P88vAgpRlm/mTl5O13cyvNdHckab0aZ27ltYGkw2zgC1uK+OKeDh6v92KUwSBJGGWJhCpIaoINspP5UhSj9QB5XS1kmmJcDHn4SvcmJOd8ti0pIDfNxHjXm5eHhoYGLl++TG1tLTk5UxMGJXN0if/FuhjLV9kmDEgIDam6ktKit1AbbvA3kSSJCo8+dFuQtZLCLDc7d+5k+/btPPTQQ7jdE7fKT4ZEIsHOnTtpbm5m8eLFbNiwAUmS0B79PuLEAVhUjbzpXli8gnTZgHNnkC73vZR/5J3Q06mThYk4Ih6DeAxUVR+5axoLNZWvnt3Fi+02fpq6j089G+XBTDfZfjNpeTL5Fcpo+Mn+liAHWocYjKZIt1i411NIf38LosCJUjP5IEcIwYkTJzh8+DBlZWXcm8MTGgAAIABJREFUe++9E0rtDQaJkjnTE7Iui5FPrM7jn1/q4L9P9PHRVTmj9wSpZj3i6EuIJx9FLK9Fypr4HJYkic2bN/PTn/6UPXv2cN999425r4i2Rqg/jfSO9yEpJpoaYvR1pTiqDlFjdWBLGfjs8228rdLNe5dkjmnp6A0luOqNsSHPCXFmlTY9E8TjcYJBnTz3eePjXk+lUtcCJTIyiT3rJ/mBP8KunsHmP8gj1rNUL87ihcuLWJB5B0aDQm9XCrfHgMkso2qC7ecH+EXdIAVahG2B08ADE27LyJ5d3zEspULYAgexBg4ja3HitvmE3XeSshRO+B6gG/EvyrHNWjU7AjH8fTCJDcVMkJ1rpP5sjPCQiv26tOGmy3GaryQom2em/AZrA6mgBHHmGCKZmHW68Sh6uyDoh4pr7f9IBgK578Hd/l1c3Y/iLfo4wjjxhMBslFlbnMaB1iE+slKQk6/Q3uzgbW97x7h700Sw5BeSrsaQ1CgL3vtHnD17lqNHj/Loo4+yevXqMcl6rwVEdwfao9/TU3oT153vV+phWL07Y3j7wZGGZL75QT9Toric/8/ee4fHcZ5X37+Z7R29984C9t5JkRRVqC7Kli33vHYS24rjOMmXyE4c24nt+H2T2HFiO3GVrUJZnZRIkRR7BQESJAGiEb23xWJ7m+f7YwCQIArBItlxdK6LF8nd2ZnZ2SnPc+5zn4NGowaLzJBIu1MQPZ2I3/4SdFrErAU3HY40tp6qc4iXfg6LViLd/8TMP5hXDFqd6iP4OyIEAxFlUkLnViDCYfB54Jo08FGFoEUvsyTNwu5aJ1W9PhalWdUU77amO7LtqRCJqK26Op2OUFSh1xNmY646wbSMtMF5vd4JhOAoaVg/ELgtQtDrUUhM1tLXE2GwP0raH4jLuy8cpWEwwCOzJ1f1Dg8P43DYWZ1l50izm48vTBqXNDwZITg0pCZUjxZbms5UEJQsFBdmIqUXIX7yXUTZMaTl6wGwdzaBbGfYaJkZIajVIX/ur1C++ecoP/wWuAYneOtmWwzEoMORLE/w/nUFIriCUbIcU3tBxiVoWbvZSnNDiJqLfg7tcbNopZnUDD1fXJnKtw538N1jnRTGG3lmQwYxRnUbVoOGzyxO5u6zv2VvKJZ7P/4YKcffQAQDSFseoqVRbWFeuNyMTi+RkaOOBztaQxSUTDw/hRDU19eTlZWF0WhEbLhHTTXf9yrSJ54GICfkwRgJUd3nJFcjszjdwul2D59bKjCEOolr/0+8sRvwxt8NwKVedeYxxxiCrukVgtGooLYnFvtwM2mLJleo5ZcYab4SonHuh5lT9asZe1ADfHxBEjV9fn5wsou8WMNYmN57hTNnznDhwgU6Ojp47LHHJvr5OftV/0ebg66uLhITE8eKEJLdhD7DjLdbB7OufkRRBCcPeXAORCmaY6BotpFgZCNW/3nioqfxeu7FMjLW12q1rFixgsLCQl5++WXOnDnDfffdN7Yus/MISlTCd9mP9KkRZeLcRaoC3etWCcIpEI1GOXXqFJWVlUSjUYqKili2bBmxsbGEo+pvrgu0TUsIyrKsKlGvhRBYBvdhcR4kaJmFK/nDxJmGeftQJbqcTRRnGHjnfBnRhPWMagqbm5vZvXs3DoeDhx9+eOwe/QFuTAjGAdEp3lOAP3AX7P+ZEBfLUf7znyA+SfUAjL91zx55/TaUgR7E2y9DfDLSPY/ewT19f+ALRznW4mZ2oomMaR60dxKRiGCgN4JzIELQLwgEFIIBQXDk72sn8RaHzH6GuFjrY3O+g/+zJHnayXlMnJaEZC2NdUFyCw3jJp4Oo5bvbVN96K598A273dSeO0mqUsncFCd6reBKv57dzUk4pXQWpFqYXWQl8VZDBSaB2+3m4MGDpKSkzGhiazLLFM42UlcVwO/1sGS1BaNJPQ6KImisC1J7KYBGI7FsnQWD8caTjPz8fB555BHefPNNXnrpJe69994p25Cvh8vlYteuXQwODrJ+/XrmzZuHJEmIhmpE2VGk7R9Cvq4ylpGtV4kND1jTsiBNrZRONQTRbXmIuy9VsOq153nNvpYYzVpaRID9bUOINjBpZfwRBa0Mi9KsfCLbzrK+i+h+8lMuL9rAu/4wb731FosXLyY1NXVc23FjYyOnTp1iYGCA4uJiNm/ePK1H2Sgh29wQYvaCqYe/SzOsPDo7jperB0mx6cYG7JIkIT/5OZS/+1OUZ3+I/KV/mHLwFRsby4oVKzhx4gS1tbWUlFwd0Ik9r4DRhLR+G05nhIvn/LQrQZbOt5DlMmAf1LA5y8Er1YOc7fCwOT8GvUbCoJW53KcOLlJMelz66B0vYHR1dY39e3gShWA0Gh0jXKWYeAQgXG682Xfji1mH0V1BxsAJPm8+SKDxJIoxi3xTIqakLNyeLL572sWFbj8bc+380emdGCPuCdsYhSSBQYpgj7ZiGShH529CF2gDFILWufhiNxAxTJwUXYseT4j24RB3F96afyAA7pHEQtutK9qS03Vcvhjg4B43SSlaMrL1RKOC6soAaZk65iwwTvwt07JBKNDVrpI+twBRXwWoidnjXtdYcKU+RWz7j3B0P8dQ+qfHPBevx/ocO/uvuCjr8FCUZqK5IUR/X2RCC/hkkCQJ4pMIDboY6law6GdRWpxB3ZUTnDhxgpiYZAoKfnczfOX5H0N7M9LarZBTgJRdiDhzWA0ni4ThE0/PuHNADPS97+pAQCWL03MQzfXv+7bFWy+BVguKQLz2LNKnvnTz64hEUH71A0jNQP7kn92UMlPS6SG/BFH7u/FQrOnz8zf7Wvib9RksmaJN8KYwWny4JoBnVCFo1mmYk2RGr5E42zkSCBCXAMNDiHAYaYruhNvFqBWATqejc1jtCki3q+PM0cmmx+OZUIxMseqw6GQaBgJsnToUd1oIIfB7FVLSdWpi7R+Qj2BNnx9FMKVyfXh4mISEBJYWx/Juo4tdtU6emBuPwWCYMljE5XJhNBoxGAyIYJCao6cg7S5KNq5GshkRGTmIN55HLFkDoSCOphrIX8bQ0NANC9qjkGLiVVLwe3+rFoCvUwga+jXICKLJyoTPtrrUosuNkqclWSK3yEBqpo4zR71cOOsnPknLsgwbT81PpMMd4rNLkycl4tOtMp88uxvZ/DjKgV0wewGhxGxq3nYTn6QlPVu9Tqw2DbHxGtqbQuQXGyY8f7u7u3G73WPea5LVjrR6M+LIXsRDH0WKiUfT1Uaxf4iLra34fD5WZKjFs9o+H6sibwGg99WPEYJVvX7sBg0ZeiM4B6Yl8Jrrg/iFidK+d5CNkyfHmswyaRk6OttmUTI4iNzbNeH3mAo6jcRX1qTxpbea+edjnfzTluypvQ+FQBdoJqJPnDRkUYp4MLnLkaNeIrp4oiN/FK0DJBmPx0NVVRUpKSn09PSwZ88e7r///vEe24P9EBOHIgQ9PT3jPMyN/lokWcJf54ZrXMEaa4M4B6IsXGEea/2O6pPwGWcxO7GCk7VrmbN4/NgvPj6eOXPmUFFRgdvtxmazIYedGDwX8V6JIpKzx/ZLmrMI8eYLDFTUIc+aP2W4XVlZGeXl5RQXF7N06dJx90KhMavHxNtCZcg7ITxoOlj738TsOonfvhR34oMgaYiLi8NsNtPe3oHXsYofty/i60Xqd+zu7mbXrl0kJCTw4IMPXi3efwDgxoRgE7AKODzJe6uA5ju9Qx/g9iAqTqD85HuQno38Z19Hst2+FFZ66CkY6EO88kuUuATkkerZ7zsGfGF21TrZWz+EN6xgM2j4xl2Zt1WNnQ4+b5TOtjB93REG+yIoysik3ShhMMoYjBL2GB1G09X/XxkO8F9V3QQF/PmqVNbnzmxSXTjLwImDHq7Uu4lPCmM2m8dubtc+QEPBAI3lr5CtreG+tDDhqERXOIuAdSVdDj2mlB6Ge3q4dPEClefPUVhYyPLly29aSXc9Ojo6OHDgAIqisHXr1inDI65H8VwjVrtMZZmPI++4WbzKgkYDlWV+hoeiJKdpKV1svimfnJSUFJ544glef/11Xn/9de666y5mzZo17Wc6OjrYvXs3QggefPDBsVQ6oSgoL/4UYuKQ7n5kwufSs/VUXwjQ3hIa83icDpIkQeliDAXzSdnlRO/t4qGK/8uytCLa52+gOzaTokQzKzJsWPQyNNWh/OJfIL+EOZ/5PMELFzl16hRNTU3YbDaKiopITEzk3Llz9PT0EBMTw7Zt2yaV2V8Pk1kmJUNHa1OIornGadPlProgkR5vmF+e6yPZomN1tnqfkeISkB79OOI3P0KcfBdp1V1TrmPRokU0NTVx6NAh0tPTsdlsqjn32eOILQ8xHDay/91hFCHImKvnwTlx1Fz009ku+OMlKazIsPHDM938rKJ33HqL4o3ohPSeBIqMercAuN3BCQPW0ZZhAGJGlA3OAcguQGhM+GNWI+wr+MWp0+RJl1lg7Wdhah2SdBy64V8ztESyrRiMDqKRIIRl5K5nkZSRgJdOhfiQH0SIuwv83CNFkcMgnBIRQzq+mNUE7EuI6mdGvOypH0IClt7OZN3tUkmP2/CZtdo0rNtio60pREdriJ5OldiNS9SwYPnkCXBSepZKuHa2IN0iIUhdlUpkJqdPeCtiSGM46REcPS9iGTwwNmm5HnOSzMSatBxpHmblGhsaLfR0hGdECAIMJ5VwxvEQoWNeAKx2I6WzN1J2/iXe3X+E1JQPjVXx30+Iy5VwuRLpiU8jb35w7HXpwY+gaHWI134N4TB85stTJ91ei8G+sbTN9xtSTiGi7ChCUcYItUNNLnbXOslw6CmIM1EQbyQnxnDLStnrIfq6EacOIm28D3R6xJ6XEXc9gJQ9tQpi0vWcPQaD/chf+OoteTlLJaUqyXEDFcd7gd21TqICfl7Ry8JUC5rb8MoDVMU9IDnGKwT1Gmlksi4xL9lMTUMzdXYXBSOJnDj7GTFku+O4ViHY4VbJwQy7Ovkebf3zer0TPidJEvnxxtsKFgn4BYoCZouMJGm5UhMkEhE3TIb9n4CLPT608uT+gUII3G43eXl55MUZWZ5h5Y2aQe4vjiUhIWFKQnBoaGhMHSh2v0itJo5YnSDJrrbuyg88ifIf/6hetwYjDr8HuNpqPFNIBbORPvRHiN/8CCnz6rNpeCiKsyNKDT5S/BOfD20u9fzJcsysMG80ycxfauLIPg81FwLMW2Lmsbk38Em12sHrQZw+DK5B5E8+zeULASJhQemi8S3MGTl6LparY+/rfZvr6urQaDTk5V39ftKWBxGH3ka8uwvpkY8jutqYbYujUlGoqalhcel8tLJEf89F9OZGIrp4tMFOpKgfoTFR3etjdpIJKZyIiITVsYV9YrEyFFSorw6SOFxDQuxUmqWr36GjNUxfwjxSqyqQZkgIAiRb9XxhZSrfPtLBs+d7+dTiyUlho/sc9t6XEGgIWkoI2BcTMhehDbRjdp3C4LmIRBQhaZHEVdI+ok9mMONPqKioQFEU7r77blpbWzl48CBHjhxh/fr1V4v8zgGIVc/tSCRCaurV+5nBU0U0IBOpaWd0pODzRKmtCpCSrpvgAxmIX09c4DJm91lCwU1XfZlHMG/evLHW3tWrV2MeOg6A90gr0oJNY8spWQXUlnyYKx156Pq9bL7fPqErp7e3l7Nnz1JSUsLWrVsnPX4uOR089fz9uVZ+8UghDuONxxPaQCtm10l8jpV4Erark23U+2pGRgZtbW1UW4ax6mXmJKlFhcrKSnQ6HQ8//DAaWU97szreTM9Sg3r+t+NGR/2/gP/esWPHh3bu3Fk++uKOHTsWAT8B/v293Ln/rRBuF9ItqC2UUwcRP/83yC1C/uLX7piJtCTL8ImnEUODiJ/+C0pPB9J9T/zeegq2dwQ5ftbDPp+TARFhZaaNdTl2fnK2h6/ub+Uf7soiL+7OkYKRsKC+OkBjXRBFAZtDJqfQQFKKlrhE7QRvC4DhYJSfnu3hUPMwebEGvrImnTT7jW9IXq+XQ4cOMTAwgMvlpnmf+jDU6XSsWLGCefPmqSowoRDoOIZp4F3WJQVxBU2caF1K0rwN2BNsGIEYGCPGAoEA586d4/z58zQ0NFBcXMyKFStu2lshGAxy4sQJLl68iN1uZ/v27ROCF26E9Cw9NruGs8e9nDyoDsj0BonFq8ykZuhuSfVlt9vZsWMHu3fvZt++fQwODrJo0aIJFSKv18vJkyeprq4mNjaW+++/n9jYq5MPcfowNNcjfepLk7a+GU0yicla2lvCFM+dRNU0BS6dCxJCx/IHCrDN+QSpb73E4le+pSocLDbwuFE8wxAOqcrfP/kbJJ2exYsXM3fuXBobG6mrq6OiogIhBFardYz4nCkZC5BbYKCrLUxna4isvKmr1LIk8fTKVAZ8Ef7lRBfxZt3YwF1atw1x+gjixf9GFM2d0ltOlmW2bNnCc889z1tv7WPBnHsYvtiHZ8W38Io0xB4PBiEh8uDBUpWgttg0IMDrVZgTr2WH6Qp93n4i0SjRSIRoNIpdY6PDW4jDdufDGbq6ukhISGBgYIBwJIRnWMHmuHofjEQiV1WYIwEGwjkwTiEqyRo2zl/KCxdzaWjUY1HC6HM6ydD3McsRIEbrh6gbnV0BJER4EGQ9QjaAwUpYBiHr6Wnp4oA3jiXZuaRlzUdobu6e1usJ82aNk415dlJvRxnscanJirepxrTHaJiz0MTs+UYG+tT2t5xC/aT3T0AllzRa6Gi95W2K+ioomjPlvgdtC/D76jE7jxCwziNqmEgqaGSJtdk23qobwh9RSEzW0dMVnlF7kssZ5XTco2hCflZuTiImTjs2oNYYVnLsxAH27LrAfQ/OH1NLvx8QQqC8+izEJSCtn5haKN+3A0VvQOz8KSISRv7sX02rwBJCwEAf0qwpQoTea+QWwpE90NsFKekcbHTxbye7SLXpqej08m6jqnLVyhJ/vymD0uTbbyMSe14GWVYLRwYj4tg+lJd+hvzlb874WhFCIPa9BikZMHf6gJupIBWVIsRzKvm98P1LUhwKRDjRNkxOjIHmoSAHGl1snSTJXHS0QHfHzPy9XKMKwasFS184ikV/9R68KM1KZfUlDh0RFK5eqvpHvoeEYDisRnPpdDo6Rgid0bHctQrByVAQZ+SNmkHCUeWW0kxHA0XMVhmTWaZBBBkajJKQNAOC/k5DKOh9DYTM+bftOw3T+wf6fD71WT8yPv1QaQJferuZXbVOUhMSqK6unvT+63K5SEtLQ3S1Id55jbo1z1CScjXQjQXLIbuAxlMdtKRuJDv/fiwW6aYJQQB5w72IecvGbAKEEFSd96PTSwwawvidE4ms6l4fdoOGONPMfz9HrJbcQgNNdUEyc/XExt/gs1Y7CKF6i6Zn48kopW2Ph7xiw9hYRlKCICKkZZqoOuenrTk8jhBUFIWGhgays7PHtcJLiSlIi1YiDu1BbHsMutqJLy4lBRtVVVUsXLiQhSlGVmgOEdEl4E58iNjO/0bnb6RJKaTbE1YDgfwJ6nU72DcpIVh/OUg4LCiufhZp4+ppv25Csha9QaIzexMp1Udg0+QWLNeivyeMxabBZJZZmWnjnsIY3qhxsjzTNkYujUIOO7H2v0HYmEXYmIXRfQ6jtwpF0iOLEIpswO9Yht+xgqguATnqRhMaQBvswDbwFsae3Vy82ElJSQkOh4PS0lJcLhcVFRU4HA4WLlyobsjZj5RTONalMkoISkoQvb8BXyARXBcRXg+YLVys8CNJMHfRREI9YsrGr81mTmIZF66spGD2+OedzWYjLy+Pqqoqli+ei3G4jIAmH2XgIlKWWtDy+xTKT/pxZtxD4lAVfTFzaGtS7V3GthOJsG/fPkwmE+vWTR5o2uUOcaLRwh+n+0nQ+Tje6ubeohs0nwqBtX8PisaqFmqvu84zMzOpq6ujsqWHFfmp6DQSfr+f+vp68nJnc6kiQneHHyUKJrOkjk8+wPSE4M6dO7+/Y8eOAuD0jh072oAuIBXIAP5j586dP3gf9vF/FUTAh/K1P1VJvYc+OmPlg3JkD+LX/wlFc5E//8wdTwWWdDrkLzyD+M2PEW++gLhcifyZL99WO/J7gZYrQSrP+jCjYbs2nrkrTeRnqBPl7BgDz+xv5WsH7gwpKISgvTnM5Qt+ggFBRo6O4rlGzJbpB0MnW938qKwbdzDKE6XxPD4nYWop+jVwOp28/vrraKPDzMtPwKKLQfKHSUuKEg4NMTi4i/bj75KRmYMtVEuSxk2/pOOifxNl1YspmG3CnjD5eWE0Glm5ciXz58+noqKCyspKrly5woYNGygpKZnRBKaxsZGDBw/i8/lYuHAhK1asmDJE5Eawx2hYu8XGpQofWp1EcakRvf72JsQGg4EHH3yQgwcPUl5ezrlz58jNzWXWrFlkZGRQWVnJ2bNniUajLFy4kGXLlo0b7IhgAPHKryC7YMxjZjJkZOs5d9rHYH+U+MQbD+w6W0N0toUpLjXiiNND3Fq1ZeVCGcqRvSBJ6n3AagebA2nJGqRrBkkGg4FZs2Yxa9Ys/H4/vb29pKenT+oVeCPEJWqwOWSa6kNk5uqn/d31Gpm/WZfOX77TwrcOt/Pdu7NJtemRZBn5k0+jfPNLKD/+LvJffRtJO/48CPgV6qsD9PfKOEyL6ek5xVlfJanEoBjhMn4GRJgt8xzcNfvq4MBqU8+B9rZeTpftxePxkJ2djU6nQ6PRoNFo6Orqorn3OBr5DIquhNLS0jFvoduBoih0d3dTUlLC8LAboYQY7I9MIATHjrvdAbIMQwMT1pVo0fHHS1LY+5qL7DwTcxde9VscacAluvPvIOhH89dPj72XkJDA8Ij6of7sfv7bmUFOTjypN0kGAvzmgurR8+S822vjFO5huANK9FFIskRCso6E5OnvHZJWCynpKqFwCxADvTDQi7Rl6gAcAE/CvRh8tdh7X8GZ8ceTpq2vy7HzRo2Tk21uitNMdHeE6e2KjCWmTwaXM8LJQ140Miw/+y1sO34wjlRbuHg2l2su0DNQzvED2azZHDMjm4SbgdPpxGazTbxXnD8NTXVIH/v8lP6M8pYHUbRaxHM/VhU1ayev/gPg80LQ/ztpGYYRhSAgmus5GrDx/VNdlCabeWZDBnqNxIA/QsNAgP93vJNTbZ7bJgTFYB/i+AGktVvGko2lB55EPPcjqDwNC2ZIzNVcgNZG9Xe42RCXUeQWgV6PqL2I9D4Sgu9ecRFR4Mtr0vjhqW6eu9DPuhz7BIJHef03cPEs8rwXb9jWK8YIwavPP29IwaK7us5iW5QrUS8BHwQsdvSAGOyf0rbjdjGOEBwOkWDWjn1HnU6HwWCYVCEIqo9gRIG6gcAEomEm8HlHAlUs8pgi3tkf+Z0Qgqbh09j63iBgLWU4+YnbIgV94ShXBgM8Nmdq/0BQC73KmSNk73udZaue5o2aQf6iOI5wOIzL5RpXjI5EIrjdbhwOB8oL/82QJZ4eycw9146JBVxe/kWaBmMw+fu4nPMYwrWX3h4nQhFIN6lwHSMDFcGFcj/9PRHmLjRRP2igrN0zjrT0hKKcbvewJf/mi2slc410tYW4cNbP2i1W5On20zryrB7oRfrk01ypCSFroKBEHetq/S04up8DBM7ML5CcpqOjJcTs+cax9ba0tOD1eikqKpr4ne9+GFF+HPHas2oBOy2LObFpHDhwgO7ubj6S2UQGLuqMTxBjykZIOvT+Bl69EodeI7Eu2w69I+O1wX7IuZoo63K56O4eoKkulszEAHZPG1J6zrTHRpYl0rN0tATmED75M+RIeMJ49Fp0tYc4e9yH0SSxapMVi1XDxxcmUdHl5fsnu/j+fblXVeRCwd7zEgjBC66tLI/PJiZ+G3pvLQZvNWFjJkHbArWYOwJF60DROgib89BEBrENnSLDHj/OVmn16tW4XC6OHj2K1WqloKBA7TRZtJKuri5sNhs2m6r21vvqkESEoLEIeBe6WukyFNDbFWH2AuOU3VTBxPXERH6F0l5JtHjlhMLrggULuHLlCuHm15G0YbwD6lxfysqjpyvMuVM+FEWwIOYKafu/w8mHf0ZjXZCcAv3YdVJWVsbAwADbt2/HaJw4Ru3zhvnagVaydOp1vi7JydHm4RsSgnpfLfpAE+7EB8Yd21GM2kJZ/P2szVYThGtqalAUBb8zl75QhMwcPenZeuISNB9kI4zghiOMnTt3fhEoAb4N7Br5e9bOnTufnvaDH+DWIGnUhM4rl1G+8WcoP/4uort90kVFMIhybB/Rb/454tn/UAMOvvi1O04Gju2a0Yz86S8hffrPob0Z5etPq+0svwdQFMGlc34unPXTroQI5EWwGGXqzgRwDqgS7VSbnm9tzsKolfnqgVau3EarRjCgcOJdD+fP+DCZZdZstrJwuWVaMrDHE+I7Rzv49tEO4kxa/u89OTw5L3FGZGB3dze7XnuBzbmdfGl9F1szLrI6+RKrcmpJ0XeSlxBhUXaUhSkDpEbP4vH5OdRZQqP5y5RdXoojTkfR7BuTBmazmTVr1vDUU0+RmJjIvn372LNnD4HA1McqHA5z4MABdu3ahdFo5PHHH2ft2rW3TAaOQqeXWLjCQuli822TgaPQaDRs3ryZJ598kvnz59PZ2cmuXbv48Y9/zMmTJ8nKyuKjH/0oa9eunWACLva+CkMDyB/6zLSTs5QMHRottDeHbrg/Ab/ChXI/MXGasQEZqLJ3af4yNF/4KprPP4P8iaeRH/sk8t2PTEvCm0wmsrOzb4kMHN1ubqGB4aEoQ4PTt2IA2I1avrYhEwF87UAbXSMtU1JSKvInvgjN9Yjf/mJs+VEvyINvD9PaGMJskVmytJTUlEyG3Gfo6XybHwpoMgX4k20p3DV7fHXYYpPx+Bs5cPAVotEojz32GNu3b2fbtm1s2bKFTZs28eSTT5KTeg/xcdlUV1fz/PPPU1dXd0vH41oMDg4dZxNsAAAgAElEQVQSDodJTU3FYNCDFGbwOs+mcR6CskZVsjgnEoIAA70RlCgkTUkaTV+1HB3D3Epxs3EwwOGmYbaXxJJouU1vLbfrtvwDbwdSejZ03ppCcCr/wAnLaSy4E7ajC7Zjcp2YdJmCOCOpNh1HmodJy9Jjj5EpP+nF5Zzc02tocIQM1MKKtCYs/l5VxXQNJEliw8Z1RKI+OnsvsfvtIV69NMC5Li9O/+17hXV1dfHrX/+at956a1yFXChRVR2Ykj5tyz+AtOFeSEhGnDs1/cYGVfJZiv/dEIKkZoLewIkmJ/9yopNZiSb+dkMGBq2MJEkkmHWsyLQxK9HExZ7bj9QSe14BBNK2q57L0rq7ISUD5be/RERm9vsp77ymFoFWbLjlfZF0Osifhah5/3wEFSHY2zDE3CQTWQ4Dn1iUiNMf4Y3Lg+OWE0JAw2WIRKCt8cYrHnaqNz7btYRgVLXTGIGn9+p4eVAZuUkOTh9QcDu4lhBsdQUn+FRbLJYpFYILUi3oNRJHm4cnff9G8HkVkFS7D71BxmqXJzyT3hcIBdPQcRTZjNFzEXvvb1V/11vE5V7VP3DuFP6BbrfqrWsN+xG/+iE01/OhOC/ekEKVWy1g9PWN/81HSUSHwwH1VdQtUZXPJSOEYCQiOHvCR9NgDDmuM2w4/hesSG/BaLAzNOTi8DtuBnpv/tgqiuDcGR+tjSEKZhnIKdSTG2vAFYwyeM19/GjzMKGoYFPezfv5anUScxaaGB6K0tww/bhTGiUEY+IIzF1De0uI7Dw9BoOEaeg4sR0/AUmDrASw97xARraWUFDQ163u62hQnc1mIz9/ov2BlFsERXPoqB6gIed+RGoWhYWF6HQ6aqsrWSwf5/xwEnt60kHSEjLlovE2cLDJxV15DmJM2rHCkbjmmSiEYM+ePezdu4vOwX0khivVN2YQmJmRo0eRNHTHlEJj7ZTLuYejnD/twx4jE43CiXc9eD1RTDqZL6xIodsT5tnzV88r09Bx9IEmftGziv84H+bZyj6QNISss3EnP0bAsXxSwgogHBK0KGtwBTTsWOwj1nG1o0+SJLZu3Upqaqoaani5GiJhREw8nZ2dE9qFFdlCOFlVEobaO6k658ceI5NToOc/Tnfzk7Ju2l3jQ/BC5mJ8JDIr7hQ/O9CDJzh+vJ+WlkZemp10uYaAbSGRpl7Q6QnFZ1B+wovJJLFuq42MpdlEJYnMSBU+r0JXh3o/7Onp4ezZs8yaNYvc3IndOoP+CF890IonpPD4vHkoaNhkH+Zyn58+b3jK3wihYB3YS0QXj98+eVCW3W5H0VtIUgYpTTYjhODSpUtYTInExsWz9UE785aYiU/UfkAGXoMZzRp37tzZADS8x/vyAQDJYEC65zHE+m2Iva8hDryBKD8BJaVIMXHqxMvmgKFBxMl31cp7aibSk59FWrt12srHnYK8YgMivwTlv76H8uPvItVdQnr80++ZafONEA4LKk566e2KUIuP/rgwn12cRdCvJiydPORh+Tor8YlaUmx6vrUli2f2t/J377bxzyOqppuB1xPl9GEvfr/C/KWmGyqphoNRXrrUz1t1Q8gSfHR+Ag/Pjkc7w2pjc1MjfZde4k9WDGPUCfyOVQStc4hqY2hrN1JRHmLpGgspOTrC4TCV5yuwWG3YYvOpPKOSTcvXWSdN7Z0KdrudRx55hPLyck6fPk1XVxcbN24kMzNzHNnU29vL3r17cTqdLF68mBUrVkwbXPH7goSEBNauXcuqVatoaWmhtbWVgoICMjImT2MVg/2IvS+r6ryC2dOuW6uVSE3X0dkWYu4i05Qtj0IILpz1EY0IFiw3T1/VfR+RlqnjYrmfrvbwjdtPUNuj/n5jJl8/2MZfvdPC32/MJC/OiLRoFdLmBxD730AUzsaZvZyL5T6GhxQSU7TMXWTCOpIoa3Mns7O7g1aHkTVWJ5+7eykW/fht+/1+Tp8+Td/wBRz2FB7fcT9m88QJgyRJaOVESmdlkFeykd27d/POO++g1WrH+d3cLEZbNVJSUjAYDETDEZz9VwdRQojxCkGAmDjEJApBgJ7OMBotM1KRTobRKbByk4SgEIKfn+vFatBMqcC4KXiGkRLfm3a8GyItC84cQfh9SKabVNjUV4PZAulZN1w0aJ1H0H0O68A7BC2zUXTjPVYlSWJdjp2dFwdwhSIsX2fl6H43p494WbPZhtmi/lrRqKC5PkhdVQCdXmLVRiumLgcKwECvSlxdA409kYgjjQHXRazGAsouRPiFUCckMUYN/2dpMquzbl6dGYlE2L9/PxqNhubmZsrLy8cUCuL0EehqQ/7sX97QFkSSJKQFy1XfqGBg6gThgRGfz7jfTUeBpNFwpGQzP4gWU5xk4qsbMidtRSxNtvBsZR/DgQj2GfgYTQYxNIg4+g7Syk3jijeSRoP82CdR/v0biMN7kO6avnVNdLTCpXKkBz9y6ynao9suLkW89utbtqO5WVR2++j2hPnIfHViPyvRzIpMKy9XD7K1MGYs+ZSeTrWgAIjGGqS84ulX7HKC1T7uvPSGFWzXtAw3NjYitAakSJBBt5sUq11VGr1HGCUEZY2WNleI+64zxbdarVMqBM06DSsybRxrGebTi5NnVBy+Fl6PgskkjY3t4hK0dLXPzK7gTkLvvYw2PIAr+cNowgNYB99BoMWd9PCkiuobYcw/cIqOllFyz/LSz2Bk3JTbU8vyjCXs6fCw3mikvr6ewsKr6rLRhOEYnQbCIWpNqWj9kB9vJBhUKDvqxTkQZc5CE7m6XJTQUhKWFlOkD3LqVD2hUJgTB9XW2pJS49RWFtdAiQrKT/nobg9TUmqkcKQoP+pj3uQMEm9W500HGl1kxxjIj7u14MPUDB2JKVpqL/pJzdBN7bM9oq6VNt1PY4M6fskvlLD3PI/Rc5GgZTbDSY9h8FZj7/0teTGHqTQsp605RHKajs7OTrq6uli/fv2UY/3O5R/jfGcySDIDzRKL07UUFhaSHClDq3jY5d5CtdfDh+YlEjLlY/PVEaf18vDskfGZ1Q46/bjrtqOjg56eHsyGbELRbl6t7WZ+WjHLHLHc6Ig5YjVYLNCRupqsqvNIRXOvvqmE0Psa8OmLOXvMi6yRWLbWSiiozh9PHPSwaqOV0mQL9xXFsKvWycosG+vN7VgH9lLhzeGnzVkUxxs51OTiw/MSSDDfeC5cftJLbX0liWYHn1g2iHfwAN6EbWPv63Q6HnjgAV599VXefvcg91niiDXb8XqbrxKCIoLeV0vQMhfik0FvoK7bTkASLFltoarPz94G9bzfXTfE/BQz9xXFopEl9jYMkRgs4pm84xRHWvnmoSBfvytzTP0oSRL3lqo+2Q2hUhJanoX0bNpaIkQjMH+ZCddwN6dramiYvYFQ03n0+hZc78Yzd346ly5dwmw2T9oqLITghwe6yPMbmWe2UH8iSklxEil0c79mDUfrh3lkweRjU6P7PNpQN67kD0+pQg5EFHrlWFLCPUgIurq6cTqdJNhXkpWn/72Za/2+4f0zpfkANwXJbEV++KPI//gTpM3bVRPY2ouIg28hXv4l4tDbSHMWIX/lH5G//u/IG+97X8jAsf1LTEH+y28jbX0IcfAtlO/8FaKv+8YfvMOIRASnD3vo647QaPZxFg9fWp2KRpYwW2RWb7JiMsmcPuxhsE+tcCVb9fzDXVkgBN841D6hMjIdnAMRju33EAoJVm6wkpU3MX1rFMGIwm8vDfDZ16+wq9bJhlw7//lAHo/PTZgxGdjTVEGm8+fcN2sILFkMZj6NJ3E7YVMeii6O1GwTZotMxSkvF8t9BPwyS5Yux2LI5/xpP3GJWlast95SwMJozPvjjz+OVqvlzTff5Ec/+hEvvvgihw8f5sSJE+zcuZNQKMTDDz/M6tWr/0eQgddi1BR5w4YNU5KBAOLN50ERSI9+fEbrzcjREwmrpM9UaLkSoqczQkmpEZv99+e46fQy8UlaukcmFjNBQbyRf9qahV6W+Nv9rVwaUdlIj34c8orpeuMQxw+4CQUFi1eZWb7OMkYGVl68wt/UaKm0LcRhMaFrKeP13+6kublZbctvb2fv3r387Gc/48KFCyTFzyE/8+5JyUBQSZdoBHQGCZPJxPbt20lMTOTtt9+mtfXW/ea6urowmUw4HA70ej2SHMbrUQgGlJHtqveRcddAbMKkCkEhBD2dYRJTdDOaWEyGMULwBkrC63Guy8uFbh9PzI0f5711y3C77mjL8M1ASlcT1W9FJSjqqqBgtqrkvOGGJNyJDyGQsPW+Nqksc122HQEcb3VjNMmsWGdFicLpwx5CQYXOthCH3nZTXRkgLlHLqk02zFYNxCciAF9/PwO+MO2uIHX9fn55rpc/3dXEeU0esiTwRS+w3uzgHzZm8JnFScSbtfzriS6anTevdC8rK8PpdHLvvfdSWFjIyZMnaW9vR0TCiDeeg6x8WDQDTzdAmr9MTRyuPj/lMmJUoRV/+637N4twVPBfZ3v417j1FA+38NXFVky6yYe+o4qkS723rhIUe18FJYp0z2MT35y3BErmIXa9gAhMTCkft559r4Fej7RhoofjzUIqLlX/UXfpttc1E+ypd+IwaFiZeVX18tSCREJRhRcvXqP6aahW/6HTQ+ONVdzC5RyXMAxqy7B5RCEYCATo6OjAmJJHRNIwMDAAcQnjlEZ3GqOEoDMEYUWQfV1CrNVqnVIhCLAhx447pFDROfUyU8HnUdR7yAhi4zWEQwLP8K2r824F5qFjRLUxBK1z8MVtxBu7CZP7LNa+N25Jwn6p10dRvGnKgJ/h4WGMsoS+qRb5Y5+H+CRoquNDpQl4wiAlZNPY2Ijff/UaG/UBdERUBV2tsJEba0Svkak+78fljLJktZm8IgNSbiGazz+DZDCOtR3PW6aQna+nsTbI0X3uKdXfowgGFMqOe+luDzNnoWmMDATIGTlHmkbu3a2uIPUDAe7Ku3UvXkmSKF1sQhFw4azazjkp0nOQ//RvCa97gNbGEBnZMunOn2DwXMITvw1XykcRGhMB+2L8tsVYhg5RmttKT0eYUFChrKwMk8k0LuX2WnS1h6jsTiXe28Tclp04BwVH97kpzMpkZbab7kgWSUn5NDmD9HhCOLWqeuwjeS6Srfqx70Js/DjV/KlTZ9FojKQnreWjH3mKYsXPufhMnnv+BXy+6e/XkiSRkWtkMLYEX+1VbZMccRHb8WNiup+l/+JJvB6FxSvV0EJHrIaVGyxEI3DioIfe7jDbM+MoNpt4/kQ3waqf4I3oebtuM39kTWWdO4YMYeD161TQk6GvJ0x3pxd3oJYuTxH1g6WYnUeQfOO7AUdtjmJMBt7Kmc/ZXvUc1kqJtFwJMlBXg6wEqOnK58wxH0eXf4NmCsjOV70k36x1Yjdo+K8H8/nI/ATaXSH+8UgH3zjUTl2/H0vSEgLCzurUszj7w3z3aAeRkfNGG2gnRdPMmTYHZZUNiLZGhjPyqTxfiy9Szquv/5qXX36Zuro6coxaFjs7cMTYcbk7OHLkCIODg9x1110TOq28nihHDrlZ4LUxSzITY9cye4ERfWIeybZOsg0+qJXoaJ1E6aqEsQzuI2xIJ2idO/H9EZxp99CnjYNomN7eXi5duoRGo8NqzCHzg/CQKfE7cJ79ADcDyR6DtOPTY/8XQkAwAAgk4817jtxJSFot0uOfQhTMRvn5v6F880vIn/wzpAXL35ftR6OCsmNenINRIhlR3m0a5umVqWMPFVBDHlZtsnJsv4cL5T7W360aCKfa9Px/6zP42oFWvn20g7/bmHnD6mxPZ5jyE14MRpnl668SGhP2SxG82+ji+Qv9DPgjLE238rEFiWTF3FzlT7jqKAi8jGKUGUjYQdSxYIJ5qixLLFtnoaE6QGtjiOaGEDFxGoYGoySmaFmy2nLbiXPJycl8+MMfprW1le7ubrq7u6mqqiISiZCfn8+mTZv+oOPbhWcYcfow0uq7pgzIuB4JSVqMJonLlQFsDs04wk8IQX11kNpLARKSteQV3VpF+L1EarqOixV+PG5lxmRlht3At+/O5u8OtPH377bxZ6tSWZ1lI/DUX1J5OIzd38mqLWno4tTrM6IInitr45X6EGlKiL/YXEhu1irq6+s5efIkb7zxBkajkUAggF6vZ86cOcydO5f2RjO9XVMTreGQOqDRj5Dgo4Oql19+mV27dvHQQw+RlnbzaaddXV2kpqYiSRJ6vR7/SAKhcyBKSro8ljZ5rUJQio1HVJ+bsK7hoSgBvyA59dYfwdIIEajcxNwvqgh+ca6PFKuObYU3MG6eAUQ4DAH/76xlmBFCUHS2IuWXzPhjYngIutuRVk/fEnstFF0M3vht2PrfwOguJ2BfMu79DIeq7jjSPMwDJXHYHBqWrLFw+rCHA7uHiYTVwKnl6y0kpajFOyEEx1w6nl3+V/R0xMOrV8atc2OunacW5FFd7uXcuXMYpCKKvelsL7GyJtvOl95q4jtHO/jetpwZk7t9fX2Ul5dTUlJCTk4OaWlp9Pf3s2fPHp7ISsLc34P89Odm7llXMBvMFsT501N71A30gVY3rtXz/UCfJ8gz+1up6fezPVPHU8d+is7SAB//wqTLF8QbMWolLvX4WHULykvh8yCOvI20fD3SJCEWkiQhP/wUyj99BXFw9+SkISMqw9OHkNZsvdridzvIKQCtFtFUh7R4ehP+28WAL8yZdg8PzYobF5SRYTdwd0EMe+uH2F4cpwZvNFwGqw2peB5imla+MbicYL+OEAxHsejUc7+lpQUhBHFpWfR2d9DbryZz0t9z099DhEPgcY95QE6FUUKwy6veiK8nBC0WCz6fD0VRJg34WpBqwWHQcKh5mOWZNkR/DzhiZ6QK9XkVkq5JM48bUZtf7237XkIbaEMfaMadcN+YYscbtxlEBMvQEaL6BPwxa2a8vhv5BwIMd3dh97jUMdmSNUgVJxFXasYSh091JDBfqaWuro7589UgI5fLhV6vx+h2EpZkGgJa7s40EQkLutrCZOToSc2YeMxHCUGPx8W8JYkkp+uoPOPj6H4PWbl60rJ0xCdox3zTAn6FKzVBmq+oIYPzlpjIzr/unNBrSLHqaHKqbZzvXnGhkWB97u1d6xarhtnzTVyq8FN2zMuSVRY0143/JUmCBctpvuQnGoUF2dVoPd24Up4kaC0dt6w78QF0wQ5Kpdeo0Xyci+fdtLa2smrVqkltaXq7wpSf9BETp2Hp8ni0wdXEJlg5e9yL1NWEPl2wq0LHsm1Wfl7Rx6k2D/6wkY/pDGxK6mXcUCY2YayQVFPVSWdnK4kxi1i53o7doWVT6yWKZy/hNbeb6urqcR58kyE9W0ftpQCd0TQK3cPodG4cXb9CUgL4RSw5xmP45i8c513siNWycoOFk4e8nD6sqnzX4GBeyklM0S7eaX6UNG08CbFahl0K62QHO+v7eHxuAnbD5NefEILLlQH84VoUJczWu1fS2CaRFm5C2/QSruw/xXzNHNZkMvFgZjKvVA5Q1dqipolXG5EkP+tzzhF0GLjckoHOKDBpQiT0HKb40Yfococoa/fw+Nx4kqw6dsxN4NHZ8ZztUMeti9OtaGWJwMB6UqU3+c/5e/li7RJ+cErD0ytSsA68jSJbcFpW0nT5Ar/IWoTPFQEOI8saMjMzWLVqFXl5eWhOHECU72PZ5/6cfSeM2GKClMzTjPPujoQF9ZcDNNYGiQpBheLh6e0pxFp1I++vQWo9w8pZB3nh/H1UnPTR3x1h7uKrXVYm1yk0kSGGkx6dVnl8rGUYYUsEDzQ0NFBfX4/NVEBapvmO+zD/IeEDQvB/GCRJgvfII/BWIS1cgZyRg/Kj76D88FtIn/ky8jShC3cCiiIoP+GlvydCXLGG/3e5m1VZNjZO8kA1GGVK5hmpOOmjszVM+kgE+5wkM59fnsq/nuziR2XdfH55ypTVuf6eMGXHvNhjNCxfZ5n0piKEoKzDw6/O99HmClGcYOTLa9JuySxa763G2vMbnEGZwZSPExtTMOWyNruGhSsszF6g0NoYoqUxREqGjkUrzLesProeOp2O/Pz8Mc8QRVHwer1YrdY/eA8GceIAhEOqX9YMIckSS1ZbKDvm5dh+N4tXWkhK1aFEBZVnfbQ3h8nI1jFvqfmmjarfDySPEILd7WFss2c+sUgw6/inrdl842Ab/3yskxdserZKsWj1MgvL/hXp9CAtK++nong9h/uhaSjE5t5yPvPQckzZKtlaVFREfn4+VVVVtLW1kZeXR0FBwZgn5VBfgLYmQTgs0OkmHrtQcDwhCGpozsMPP8xvf/tb3njjDR599FESE2fuZ+bz+XC5XMydq1YlDQYD0eggsqxOvlLSdZMSgsTEQcCPCPjGFXCaG0LIMtOGTtxIWTF62sxUfyGE4M3aQVqGgnxlTdpNt6dNipF2v9+VQpD4JNAb4GaDRepVZZJUOL1/4PXwO5Zj8F7C1vc6EX0yEeP4Ft91OXZ+XtFH53CINLuehCQtC1eYqb0UIG++gczcq+0qtf1+flreQ21/gFwifCxcg2X1esw6DWadTIpVN+ZHtnTpUi5fvow7WEHd5Tiy8vTEmrR8ZW06z+xv5funuvjrtek3vBcrisL+/fsxGo1jrTx6vZ57772XF198kXeqa3kgMxd5zqIZHxNJq0WauwRxoQyhRCdXXA72QVzi+/qsqO718c/Hr+ALRfiL1WmszbGj9NyH2PcaYv02pGvM6kehlSVmJZpv3UewtRFCIaTlG6ZcRMorhtIliL2vIjbcO2mruzi4G6JRpC0P3Np+XL9NrQ7ScxCtM/Dpu03su+JCEXD3JInCHypN4GCTi5erB/jCilREw2XInwX5JVB+HDE0qFrjTIVhJ9J1bfW+kDLmIdjU1ITJZCI1NYVyjRXn4CBSXMKYX+jNQOzaiTi4G/l7v0DST120GyUE2z1RZAky7ONJJYvFghACn8+H1Wqd8HmNLLE2x87e+iHc3gDmf3gaafkGpI98btr9i0QEwYDAbL06FrVYZfQGCWd/lOyJ9m7vCcxDR1FkIwH70qsvShLe+G3o/U0Y3eduihCsHvEPLJ3CP1D4PLi7OoiTBdKH/kh9MbcIyo4ihgbVxOF2DxprLFVVVWOE4NDQkEruDfbTbE0jpEBxgonOthDRKGTmTk7AOhxqsWtUYZicqmPDNhvV5wO0NYdouRJCb5BIzdAhy9DSGEJRICNbR+EsI9YpCqq5sQaanAGiiuBQk4sl6darrfS3gdxCA5IEF8v9nD7qZdkay1hy/SgiYUFTfYiUdIn4wBHChgy17fR6yHpcKU8S2/bvbCt5lTPNRuamR1hcFIcU8SC0V8/ngd4IZce92OzqHEmnV0MvYoC1W22YG67Q64mhudvH7N5OsmPU4lmPJ8TakgzmRZsZEGJM9CDFJaDUXORKbYDjx84iyzru2b6YmFgtYtgJbhcZOTmkOkPU1NSwePHiaZ8vFquGWEuIjpRVzG54h1j7BRSNhSrxKboa+9ia/zKzEi8TZDyx6IjVsmGbDbdL7QCRRIic4TLKhzLxFhdx38ics7MtRPkJHxmKgV21g1OGtXW2hXE5owSVNtLS0sjMTiIzG/rb7ic7+AJNl05jXLZmXFur2eOkUFfCOY0TS2wcG+9xoJN9ZPbU4rMvY/ODKvGmvF2POPRL5PAW3qzxoJHhnmsCOjSyxPJM27j9CcWt5EILFFve4bl5b/KjtgUcu5jGY5ZGBmLvJze2lJbaK9haOvEV3I/emMq2B7LQ6q6eqyIrHwFoOhvJLVxIfTUYR37/SFjQ0hjkSk2QYECQnq3jp509JCfqxshAGCm4xm4gb3AfXZYcYk3zaG0K4fUqLF1twSA5sTgPEjQVEjZPPR/2haNUdHq5uzABSziB8+fPoygKZn0BWXkfqAOnw4yo0h07drw+xeuv3Nnd+QD/UyElpiD/9XegcDbiF99HNN2+if9UEIrg3GkfPZ0R+mJCfLeqQ03tXDY1oZeWqcPukKm9FBgnpd+Y52DH3Hj2X3Hx76e7OdflJRAZL7kJBRXOnfZhscqs2midQAZ2Dod46VI/X3q7mW8d7iCqwF+vTec7W7NviQw0Dpfh6Po1XcMayvybiE2Z+uZ3LQxGmcLZRjbfb2fpassdIwMngyzL2Gy2P3wyUFEQh/eorYUzMC++FrHxWtU/zCxz+qiXhpoAp454aW8OUzTHyILld46wvdMwmWVi4jR0d0xj7jsF7AYN39qSxRdWpDA7akbySRyIuPm3e/6Sz61+hi9qVvKLhhDR7k7+oupZPr8hD1Pe+Mm5RqNh3rx53HfffcyaNWtcQI1lJGnY65681X9UIagzjD+2ZrOZhx9+GJ1Ox9tvv00odOPQl1F0d6t2CKPeLXq9nlAohCNWM2biPtoyPJ4QHFE5OK+2kQT8Cu3Naorz7VQrR8eLM/EQ7P7/2Xvv6Dju+9z7MzPbK7DovRMAwQaSYO+URclqVqNEW3FJbCdx4jhOcZL73tw3N82Oc32TvIlL4jhKXGKJlixZXWLvnQQLSAAkeq+LXWzfnfm9fwwAEkQhKImSC59zeA4PdtrOzszvN8/3+T7PaIy/3NfJs2cHWJxpY22+89YrzQUB/SVJcnxIoSKyDNn5iNtsGRZX63Qi8XbfmiUZX+YONMWJu+cHyAnfpI/XFbiQgINt10MCsvNMbL7fRUGJGVmWCMc1/uFIN195u43+QJwvrsrk6wOv87HhM9xXlsyGQhfLcxyTwgksFgsrVqxgNNiNd6STzjb92q1Kt/Hp6nSOdwR4eQ6tSmfPnmVgYIBNmzZNSv1LSUlh8+bNdMlmTqUX3/5zfclKCPhnNGwXQ/3wAQaKqJrg64e6sBkV/v6+QtYX6i9t0oNPgdON9tx3Z7RDWJBho90XYyRy+wEComvsOhxvZZ8B8sM7IDiK2PPq1G0E/Ij9b0L1KtOHLYAAACAASURBVKT021cyzwQpvxjam+dsA/FuoGqCd66NUJ1pRQp5OXv2LPv27ZsIJUuyGliV5+R4xyixES/0dSGVVl73DpxFJSiEAN/IpJbhmKoR1wR2o4KqqrS2tlJUVESKzUhQcRCNhAm7PRAKIiK3R/KKq5cgHISG2dusxwnBdn+CLKdpSpvrOAk4k48gwKYiF3FNcOx8M4RDiKO7EcHZW4jDY4pEu/36/iRJIjlFYXjogwkWkeNezIFLhF0rpoYnSBJRRxXGaPeU5+Rs0P0DJcpn8A/UXt+JXzHimr94osg2cf20NFLssbC5yEU9mQwODtLfr/uX+nw+ndwb6qMhRZ9vVKRZ6WyNYXfIJKdMT9yZzWYsFssEIQhgMsssWWlj28fcLFtjIzXdQGer3qGTk29iy/1OqlfaZyQDQfcR7BmNc6R9FG9EZWvx+zOGKrEBSnMHqV5lY3ggwbH9umXFjWhrjhKPCZYWNaAkvAQ9W6Z0H41DNaUxmvEkTuMg985r5enFA2T0f5fU1r/F6tPDpKJRvT3aZpdZtdGO8aYQQIshjMfcRdi8EEW2cnDfWdakOLk2HGE0puHwlKMkfChxvUVYCMFQUjnncndw/vQAwWgbixcvJCl57Jro1AuAUk4hlZWVDA8PTwmRmQ4585x4csIkO84QN2ZwoPfTnDzjJmotJ2bKxj6yH8TUeaXFKpOWaSQt00ietRabEqZs+XbW3iBAyco14kpSWG1y8Ua9l1D8+nY0ITjY6ue1K14u1YYx20L4/UOTPK2tuYsIkUWx4ziNdZOfVT1+B4NZmxj23MMrooyuWIzkxDkkVCLu6x15Urbuhxxob2dPs4/1BS481luQzJKElFXDi5c+S0CZx+/mn+FR22u0h1088nYyn32jmx8a11CbsQ2joYryquxJZCAAuQUgy4j2ZorKzMgyNNZFuHIhzK5XfVyujeBwKazb6sBcJNEZjrGxcGoROZS0HtWQzJ+WnGJvyEv1SivDgwlO7+/D3fkf+ndLe2jWr3OiI0BcE6wvcJGbm4umaditqSS5U0nLuKuBmw1zPTubZ/j7pvfpOO7ilwCS0YT823+G9jd/iPbNv0H+H99A8rx7zyAhBOGQxsiQSiikEY0IohGNwKiGb1ilVgpQOxzgiaoUti9ImdFvBPSJUvlCK6cOB+loiU2S8H98USr+qMquayPsbvJhkKEsxUp5qhW7QcbSrSBFJKyVgj2tPiIJjXBCIxhTudAbonVEl/2Xp1r5nZWZbCl2z9kjEEBSIxiinRgjHRgjbZhDDTQN23jtaj5PPrX+XZ+/u3gfcOU89PcgPfzxd7W6zS6zdquTs8eDXDkfQZJhyUrbL4SPRWaOkfqLEcIhbWaD6hlgUmQWWu2EY+DJUygzWDjTnaA4L40nPBJLrx4m5dwbSB/5GNIcvcrGMd6qHxjVmE5MEovpk1/TNL6ZTqeTbdu28dJLL7F//37uvffeOe2zp6cHWZZJT08f27ZOCCanKLRei6GqYkIheKOHoJScqiv4vIOQpXtUNjdG0QSUVLy3VnHDmDbwayeHsZwbwWKQsRllct0mSpItFHssFCab2dfsY+elIRRJ4rPL0vnovOT3j8gfHSO+PqyWYUDKyUdcPHNb64jGS1BS8a58d4XiYCTrkyR3fht3zw/w5nweZP1+TrUZqUq3crDVz1MLUqac56FQnL/e30nrSJQnq1J4vCoFq1FGdSdBb9es+124cCEXLlxgJHSGxrpccgt1teHDFcnUD4b5fu0AZSnWGZM5R0ZGOHHiBCUlJZSWTi0yVZQU07azh3OeLJaEQjN6dE4HqaoaoRj0tuHpQpeGB5EWzF11+F5xtjuIN6LyJ/fMI999nQCTrDakxz6pFy1P7EdaNXVqO65MqusLsbbgNpWvXa1gd07xubsZUmEZLF6hqxW3PIBk00kjkYijfefvIBZFfuCp29v3rZBfDIfe0dWasyTVvxfsre8mr/cEqd0+nq+7TkqlpqaycKHejrgu38X+Fj8XLjRRDfr1kl+itzQ31yMtXT39xoOjoCYmndvg2LPebpLp7u4mFotRXFyM3WogoOjndNhkJxv0gILsWwcIAQhVhTa9fV9cOoO0cNmMy8bjcYxGI22+GMWeqaE644RgIBAgI2N6y5FSj4Ucl4n9HV62AsRiiMO7kLY9OuN+gwH9u9+oEAQ9WKSvO0I0ot3x9jjbyBFAIpw0/RgetVfiGHoLc/AKYfcMdgI34VJfiHkplhnn86HONlQlBVfeDaR7fjEoBkRzA1L1Kj5Znc7vtnkpDTZw+fJlUlJS8Pv9zJs3D3HtNI0pi/FYDdg0maEBlfKFllnHRLfbPYkQHIfBIJGdZyI7z0QiIdBUgck8t3NelGxGAD+oHcBtUViWM1U9erswhNtI6n4WCQ2R97sY1iZz5miQ/W+NjqlHdQVpX3ec1HSZtMRB4uZsYrbZ7TaijgW83tpNR3M91fO2sGKFgtV3DMfAqySM6dReyiQRF9MKJgDMwQYkBM6iRVRVJXPh4inczUGqJTtyClgdyRB+AzFylatDTjqaYwTjazCkhJAM55FliaVLqye2J8Y7AnIKKDVZOHDgAFeuXJmYn82EnAIzeYHThMJW3mx6Gp9foWKhhdJKM6HgFpJ6f4g5cIGos3r6DYgEtpFDxCxFOFIriAxe9ziUJInyBRb8h1WyVTPvXBvhY5Up1PWH+N6ZPpqGo8yXbKxRXNRGGnEDUccNzwNJIp6xiaS+HxNrusRgxlJS041EwhoXTauJJkaplUMk20z8/eFOXqw+ScxSgGq+YRv5OsG4q3GISCKNhytmUVvfgLQMA6ri5GjPY6xe1Izct4tLxo18qjoTAP/h/QScy4kJja9e7GRDyMWKXAeFyWZsRkW3N8jKQ7Q3Y7bI5BaaaG/Wi5ZZuUZKKswTAYU/PjGIWZFYkTtNUVo2Mpr6ADm9P2SV7SJRVy6r1xlIHdiJFPfRnfLrmEyzFxYPtflJsxkoT7Vgyc+ntrYWi6GUvCLzz2U31s8TZiUEt2/f/pdj/zXd8P9xFAO32adzF7/skJxu5C/+OdpXv6KTgl/56szJgzdBaIIRr8pgXwLvUIKRYZVo5PpkXlbAYJIYjMW5rIaQ0uGfaoomKSlmQkdHB06nk+QUhca6CLmFpgl1liRJ/PaKTD5dnc6VgRAX+0Jc6gvxWsMwRcLCRiWJk+ooFy5MrvCaFIniZAu/sSyd1XlO0uy38XIpBKZQA/bhvRiinRN+YAljGld8BTx3MsbjT2yb1qfjLj44aPvfBKf7tkmrG2EwStSstdPapCvKPKm/GL9pZq5OCPZ1xyksvT3yKhzSVbWuJIVVKx2sVW4a/Bc+BY+9uxfe8RegmRSC4y3DN1epx5Gbm0tNTQ0nT54kLy+PysrKW+6zp6eHtLS0ifvRbDajaRpuj+7h5/OqJNRpWoaT9QmZGBlCAuIxjbZrUbLzjNgdcwuzmAl5hhifb/wp3gc/SUQ2EolrBGIabSNRjndMVpesznPyueXpE4mG7xfEh90yDJBdAEf2zDlBVYQC0NmK9NCOd71L1ZyJP/Np3D0/wNX/Av6MHRO/1YZCN9862cu/nurj6UWpE21grd6IHmIV0/ifG3MnvQBKSR5Ew8VZ96koCmvXruX111+nb7Cerval5BXqCfdfXJVJqzfK/3e8h289VDxtQerQoUPIssymTZum38FAHzX9LTQmZ1FbW8uaNXN/5kk2O5QvQJw/CU98ZtJnIh4H3/AdI6Gmw57mET3UojCZEe9k5aS0eoueivzCfyGWrJzixVzisWAxyFx8F4Sg6G6HnII5Ee7ywzvQ/urLiN2vIj28AyEE4sf/Bg0XkX7jy7qi732ENNbWRVvTHfkt+gIx9h49TWbcS9XCBeTkZJOdnc3OnTtpb2+fIASXZNmwGWWOdIWoNhihoBTJaIT8ktl9BH16WuYkQnBMhWMzyjQ3N6MoCnl5eQhZIThOCEqG2yYE6emAWBSMJsTF07Dj8zMuGo/HMRiN9AXibJ5G5WW366nDsykEJUliU6GLH12IMZBXSZpVRux7HfGRh2cMPQqNKQRt9snjXPLY/GLc2/ZOQVLDWPyniDoWoRmmf+6qxjQSxhRMY4Tg1aEw7SNR0uxG0u1GUmxGZAk6fFEahyI0DIZp9kZ4csEs/oEjPkhJweW6fm9KRhPkFU1cPx6rgScWZXL6UDqXr9SzcOFChBC43W4GfCFqCwpYmGals01Xd+YWzF6gTUpKoru7e9ZlDAYJbsOvezxpuD8Y55GKZAyyhBLtwRjtIeK6/eKJMdyKu/tZNIMTWY3g6v0xau4XWLXJQcvVKLGoIBhQ8Q4JEgnBsnnXMISHGMl8Zso8Q9M0vF4vwWCQUChEIBCgvqGRgrwFdPTnUhB24MkoIrnzWzh7foS365OUlKfjSpr+WjWF6lEVJwlzNitWerhUdwZNvsoyaTmMwNtvCZ5a6GS0rYH65vl40hTKXH04n/sLflS5lvnz50/cR4BeeHG6kVxJWICioiIaGhpYt27drMGGFiVAirOdcz1rCQdg9Ub7hGdgzF5J3JSJfXgfUcfiSR51qqoiyzLW0VqUhI/RtMeYbmTIyDaQ5FFYMeLklcvDNA5GONI+SorNwB+szCJ0UaCaBI5QHxHFxt+d9PPbkp1tZbq9QtRRRWLIQ3X2Cd46Xs6GbS7OnwqRkIy8pgW5f14SGwpd7Dx2HFNiCJ9ny6T9S8kpqO4U3vA7WJBpm7ZAMR1kWSIn30hbU4xgzQJMpYtYDhPN04EfHGD/ok3YcxXKNAs/qx/mpbGOhAyHkcIkMxsLVrOq7h0AyhdYsNpkcvKN2G/w2o+rgqPtflbmOmcM9orZ5xMyl/D53Fq+37aYz2bsx2TrZX/bY3TUeVi5PjHxjLsZo1GV2p4gD1V4kCSJgoICliz4CCP9GXfbheeAW72Zjpt1yDf8H3Tbog7gL+7AMd3FhwwhBGe6g/ysfpg8t5lfX5p+e4q3nALkz/0R2jf/Gu3Zf0T+/FdmNCiPxzR6OuMM9CYY6EtMtPvZnTJpmQaSU/QHrN2pcLjDx7+e6kOW4HOrMthU5EKSJP2FIxRAmqYqL4TgxInjtF85iioknGlVxALzabtmprh88sPSapRZmu1gafZYi0dA5cDbozjcCl9anUFc00lAi0HGYpBR3k21QQiM4SYcQ+9gjHagGjwEPVuJW/JJmHNp6ejjlSOvsHTpUjIzM29/+3fxvkEMD8L5k0j3Paq/sLwHSLJEUdnPX3jIbHA4ZexOmd6u2ycEx1Pulq15/9uiFUVPEA+MTp+mMREqYp55vytWrKCzs5P9+/eTmZlJcvLMih5VVenr65t4oQVdIQhgd+ovpN7BBBbndB6C4y3DetJw67UYiQSUvkd1IOiTuPu6jyNX/M4UIiwUV2kZjtLsjZDnNrMkyz7DVt4jAuOE4IepECzQiY7udihfeKvFoakehECad3v+gTcjZq8kmHIfjqE3UY1pBFM+AsCWYhfN3ghvXxthX4ufx+d7KEw28w9He7AYZL76kfypE/XxtsZYdFa/suLiYnJycujtPU/9xVJy81OQZAmbUeHXl6bz1wc6OdDiY2vJZP+2trY2WlpaWLt27eQXqxsx0E1SLERpViYXLlxg2bJlUxICZ4O0ZCXiv/8V0duJlHlDYvt4UqTng2kZ9kcSnOoK8NF5yRiUqfMOSZaRn/4c2te+gnjjJ0iPTU6ON8gSVenW2/YRFEJAVxvS6pkaam46jvwSWLoasftniK0PIY7vRxx8G+n+x5GnUS6+Z+QW6m1dHc0zq/DeJeKqxt8f7iY1NkRmdjabN2+a+Cw/P5+mpqaJUA2jIrMy18GJa25+s7Acy9jYKhWXIw6+hUgkkKYrhPr0F1DJNVUhaDPK1LW0kJ+fj9FoRAiByWIFxcjwGGkovIPMdSQat7yRNmxD7HkV0deNlDF9+3YikUBSdL32zYEioIcCSJI0bdJwYFTl4pkwS1fZWF/g4EcXBjlUtJ4n5nvQvvM1OH8KZgjqCQVUFMPUcS7JoyDJ4B3SvW3vFCyjZ5FFjNBs/oCSRMxeiXXkGAeb+vnHE8OoN3SsS4BRkYiN/dFpkqnOsrO5aPrxRGgao2PJwTcSgjB2/RzZjVBVJEXhoYpkjlwqINHXy5kzZwFQrA7+d+YDqLLCk1UeWo7GSM0wTCFVb4bb7aaxsZFEIvG+FelTbQacJpnRmMaWYjdywkdS938gq0GijqqpLdiz4DoZ6GIk57MYoj0k9fwXjqE3Ie1hUtJuOmah4Wk/SMKUQcw+uSCaSCR4+eWXpxCgTqeTdRuWc3yfRnNjlOQ1drwZv4a77ZvcW/ZTIvO+MP3BiQSmYCNR5yKQZGw2G/PmzaOp6SqPPLQKNWFCaIKIVkyeqZHN99txuIyILguHPVmomsbSpZMJUtHZpj/PxlBZWcm1a9doa2ub1IZ7M8yBC0gSBJtirPN/D3vGV65/KMmEPFtx9/5oTCW4ZOKjV155BTUR5/M17WOKyqn+szDeiWZh5IBKetzIqa4AOxamcl9BEq31MfyxGKvWWGh7YZDFVQuICgffOtlLTNV4qMIDkkI4eT0piZ/hMbZzeFchoaBGZ6CVqM06EVbypXlt+BMmXujK5qGbmMnjZRsZkKx8ruL2QuNyC020XI3R0xGf1EEnfF7a3DUISWJltYPNdjcjkQTXhiK0eCO0eKNc7g9xxbyIGt/zyH4vFlcy86qmkpHnegKMxrTZw3MkiXDGwyS1/ROfsP4AcyiCP+0xCjOr6T0Q5Oj+AMvX2Kf13z7aPopdKNR4HHiHEqgqRAPZZGQrt93l9KuIWZ9sO3fu/AzA9u3bj+7cufO7H8wh3cWHhYSqcbQjwIt1Q7SORHGbFS70hujyRfnK+pw5pxgCSItrkB7/NOKFZxHP/zs8/blJVXMhBN3tcS6dCxOLCswWiYxsg+7TkGGYJDsPxVX+5WQP+1v9VKZZ+YM12aTZDdB2De3oHsTJQxAcRVq2FumRTyCNteapiSgtp37CUmMjD6+Pj23rAB3eY/S3ZxJK3oItfd60x69pgnPHQ0gSLF9tv+WEYQqEhhIfQon1oyT8yKofOeHHEOvHGO1ENbjxpz1KxLVsIpmtvr6e3bt34/F4WLVqbu0Vd3HnIA69DQikDfd92IfyoUCSJDJzjDQ3RInHtBkVdzejvydOf0+C+YstMyZxv1fYnTLBGQjBWEwgyzBLoRhZltm2bRs//vGPeeutt3jyySdnnOgPDg6iquokgn6CKJES2BwKw4MqGbapHoKSyQw2B4wMoyYEzY1R0jINuJPvrErUZlSoyrBRNUP76PuGUT/IMljvEOE4F+Toqh/R1YY0B0JQNNaBYtCN6N8jQknrUWL92L17kbQIgdQHMCoyv70ik4fKk/l+7QA/uqATYgVJZv58U+70SvLxYpbPC2kzF4IkSWL9+vU899xzdPedp6drPdl5Ojm9PMdOcbKZn9QNsanIPVGwUlWVgwcP4na7Jwz2p4Po7wFgac0Krr3yCnV1dVNexGaDtGiFTgiePzmZEBzSPbzei33I7eBAq5+ExqyeXFJJBdLqzYi3fora04m87dFJrc4L0m2c6R7AG06QfCsPpnEMD+iJ2zmFcz5W+aEdaGePof37/4G6WliyEuljvzbn9W8HkskMmbmItqZbLzxHCE0DBM+eHaC9f4T8RICy4usv0kIIPEnZXI5eZmBgYKJldm22lX0tZi4Wr2AiiqK4HHa/oqt/Cqa2tAu/V//PpJbhMbIv7MPv908kjV48E2aLnIzP7GQ4GNLVPsO39hibQOtVsNmRtjygE4KXzsxICMZiMdSxOVy6ZGR4IDGR9gv6WGO326dVCF67EmWwL0FnW4xiRz8Vvhb2pxbw+OJKNE8adYdOcDhWSCCmkuU0keU0kuUwkec2EQpq2O3yFDXqrQpm7xfMgUvETZkkLDmzLhexVWAbOcyZhnNUZVTyueUZjIQT9Afj9AfjROIaxR4L5alWMh3G2dW1Pi+jiv68czpv6joomgd7X9MLQ3lFGBWZp9fOZ+/L56mvrwfg386PMmhy8RdJnbjVCkLBKPMW3FpF5Xa7EUIwOjo6a/HwdiBJEhVpNkajKoVuBXfXD5DVIBICQ6Rj1uCEG2EMt+Du/s8xMvBzaAYXMYObkHstNt8RYtZSYo7JNg7mwCUM8X58GTsmKeGEEOzZs4fu7m7Wrl1LRkYGdrsdm82GyaSr0QuKwzQ3RgmHNDpbnYy2Pcy2sheIDr84SSl//fhakUWUqP16W/KSJUuor6+nf/AaS5bozwuTfx6G/vMkmfpJkEPLaIja1ALmOW0TSc8AQlOhux1p4/0Tf8vPz8dqtVJfXz8rIWgZPU/cnENZegJx9DCi6ymkG/xeo/b5JEwZYypBncAcHByko6ODBZlhDIkRfKmfmLVzIy3DgCdVYb3PzY6SVPx9Goeu6MWAghITo8EeVFWltLiI9Tm5fONIN/9+pp9oQvDEghTCzmXYh/ewuvQUL57Nx+LSeCvh5BnHIC6zgpQIUCRf42BoAc9eHqEs1U1F2nW/zVfdC8kaHWR5cu5Mhzgt3MkKDqdMZ9tkS61Y/WU6cjaRmRzFZtefc0kWA8tzHCwf63I42OrnG0e6uerKZ357MyyY3mLhYKsfp1m5ZYFaNaXTJC9jnnSKemUDHncNdmDdVgcnDgY5dTjIouVW8ov14xRC0N4aY/icynZDGi0nYrRw3SN84bJfLDHGh4U5zXR27tz53e3bt7uBcsBx02d778SB3cUHi0v1IRrORzijBkg4BV9ancWGQhf7W3x860Qvf/pOG3++KY90x9wrjtK9HwO/F/HOy6CpsOM3kWSZUFCvivb3JPR4+nVWklOUKRMBVdONWH90foChcIIdi1J5ojIJ+fAutH2v6wO/0YRUvQqSUxD730KcPYa8dgPmTUUYQ+dYkxZnNOHAn3o/yAYYbSJDu0Z5ehua71laegsxl+3AZL1esUjEBbUnQwwOBMkvDXGlvomBgQGGh4eJx+OoagK3OUqaLUpuZjLlZcUYFJCEipIYwRDtwRDrRRLXAxkEMprBiaa4GE19iLB7BUj67aerGE9w8uRJcnJyeOCBB+62Cn/IEIkE4tA7sGAZUur0vj+/CsjMMdJUH6WvJ3HLthrQifS6c2HsDvmOKiIdTpn2wRhCiCnPjXhUYDRJt2zbczqd3HPPPbz22mvs37+frVu3TrtOT49OlIwHisB1hWA0GsWT6qS/J4EnS7/fp9y7ySkI7yAdrTFiUUFp5dzaOH4hMOoDu3NGBfgHArdHJ13HAx1uAXG1DorKZlXizRmSxGj6YwjZjM13FCUxgi/jKZBN5LrN/I+NuVzpD3G2J8jHKj0zFtUkt0dXOd6CEARIT0+noqKChvorNF+dT3Ze1tihSDy1MJWvHuziUJufTWMqm4sXL+L1ennwwQdnH1cGesHuJLOwkNzcXM6dO8eiRYvmPBZJKWl6217tSdj22MTfxfCYQvADahne2+yjxGOmMHn2+0z6+G9BSjpi3xtotSegpAL53kehehULM3Ui/VJfaCKQ5JboGje6n2NbKiDlFiItW4s4cwRyCpB/48t39F6S8ksQ9effl22Jy7VoP/oOh5MqeD37Pu5PjRAbgby8681EHS0x2ht1AqW9vX2CEFwc7sKWiHMkqWSCEJSKKxCg+8BNQwhO1zIciuukl6+nA9BbB1VV0NUWw6MZ6TU4GBru19cZHpyyyRm/W+tVKCzTQ10ycvS24a3Tm9knEgniQsGkSPQ0xGkORrnnIdekscRut09RCEYjGl1j4UBdbXGKTHVs7D3Lv7qL+M6ZQc4u+RIDmglLywhJViPHO0Yn1HUGGZ6xpJPhmX5MdjhlQjNYarwfCId9pEVaqdXWYgrGZ7TLUTXBv16y8ntOM0/k9ZI5/16MikT+HGx+psVgH6MmCxaDYWIMHodUXH79+skrAqAm18m+1ELor0eTFFqDMn926VnmP/Uo51tiKAbd4+xWGCekfD7f+0YIAvzRumw0TcM18CLGaBf+9Cdx9r+AMdI2N0JQJHD3fB/N4GYk57NohuvPqkDqfRgjLbj6X2DY8iW9rVuLYYgPYvfuJWFMI+qYnCx86tQpGhoaWL16NcuWTU/qFJaZaW6Mcvl8mN6uOOlZ5RNK+YQ5l1DyhknLm4NXEJKBmPX690lPTycrK4vz58+zePFiJEkiZitFIGEOXKTDK/Pmnr2kRYNsutlyqr8X4jE9yGIMiqJQXl7OhQsXiEQikwKzJpaJDWKMdjKa8lGkjYsRb+xE7HoZ6dNfur6QJBNM3oK778fYh94hlLSOuro6ZFli2wKV/oDC5XaJ+dPY5E5sYsyv/ti+AO31cdzJCpWLLGSN2cTs3duK0WgkJycHRZH443XZ/OOxHn5wfoBIQmPHolRC7jUkDb/DmpU+vnE+iic6wkPl+rhgHT2DhEpx2UZSWkP8v3vbsRoV4qpGTBXEVDuf7dqF3OGCikUzH+g0x51TaKLhYoRQUMVmV0jEBaeaUkkYrJQsnTmIbmm2HUWC0ymVVLY3I01DCIbjGic6A2ydo8e+s/Bh/mxPBh1qFt8o1Of5Zose7Hn6aJDzp8JEwgJXkkLDxTB+n0ZMaCTNM1GabkZWJBRZt2xyJ98ZYcIvG+Y009u+ffungW8CAeDGPgqB7iV4F7+gEJrgQm2I9qtxNGC14qIk30xlkYWhoSHmW2P8r825fP1QN3/8div/z8Zc5s2Q/nUzJEnS/YQkGfH2T0HTaFv1G1w+HwEJqqqtFJWaphh9jrcsf792gLaRKCUeM3+4LpuKYBfa1/4W0XYNiuYh/doXkJavmzDk5iMfxXbhv7Am96LEB7g6YiLo3kx25T3Xq2CuGsiBVw+0kaX9jKW5rYw2fZ1rrMOWVUNbSxu9TdewKb3kkUayEAAAIABJREFUOgIo/QKDDOUWI65SEynWMMnmIEZ5fLLVDyPXfW802ULCnE3YVUPCnE3ClIFqcCMU+6RK3DgSiQS7d++msbGRyspKtmzZMqsHxl18QKg9Dj4v8qb7b7noLzOSUxTMFonervicCMHWazECoxo16+zIdzBB2e5UUBMQjQgs1sn7icXErO3CN6K4uJgVK1Zw8uRJkpOTp0yCw+EwdXV1OJ3OSYqE8ZcRPVjEQGdrnFBQJwSn3L/JKWgjXprqoySnKKSk3c79PYfvcQdTQ2+561H/h9ouDGPjTE4+ovvWlsYiGoXWq3qx6n07AJlA2kOoRg+OwddJ7vouI1mfRBj066Uy3UblrdLmx9NxfN457XLNmjVcbWzi/JXXKK54kOxsnRRckeugMMnMzktDrC9wEYtGOHHiBHl5eRQVFc26TdHfM0FGLl++nJdffpmGhgaqqmZurRZCMDw8jMeje/ZIi1ciXt852c9xTCFI8p1XCLZ4IzR7o3xu+a3JR8liRXrkE4j7Hkcc3YPY9TO0b38V+Te/QvHStVjHfATnSghOGN3P1adu/Dge+yTIMtJjn5ziZ/i+o6AYju9D+LzTWqzMBWLUh9j5PcTx/XTlVPKtjM2Uj3aQbxii22YjNVX/nWMxjSsXIiiKFYs5mY6ODmpqdPrP0HyZlYMxTlhqiKsCoyKBJ1Un95vqYfMDU3fsGwaTCSzX55/jLcP9XW0Taqb+njiJBChIhCQHkUg7IU86Nu/cCEERi0JnK7FtT+APxEhbuEz3nIxGkaZpoY/FYkQ0mQKXGb9XRVXBP6JOUoE7HA683sn3dltTDE2D/GLdgD8Y6GRNtJ1nFYldTSMsTnPy8cM/ZFVJCranv4CqCQaCca529HDu4mVEJI0jvX4G62PcX5asn8Mx2BwKg32JaQtm7xa9ozH2NPs43xukUr7AnxTBNy55aD7VxMJMG1uK3KzMc+CLqLSPRGkbiVLbG6SuP8yj1cVU29sYlDXg3c9vxVAfAaNletuDtExwuKClATZe7+p4ZH01b79YT1C28eXcENX7G1GT0umpjZGdZ9K9/24Bt1t/lnm9XgoLC6ddxhDpwBRqJJS0HmQT4XCY48ePs3Tp0on1b4bFIGP1HsEyWkvAcw8R11JsI4cwRuZmz2+MdCJrEfzpT0wiAwGQDPgzdpDc8c8kd34bAOWGtOeb1YGNjY0cP36c8vLyCaXtdLDZZTJzjXS3x1EMsKDaSsi6HkOkHfvwLqL2StTx4AchMAevELOWTARvjWPx4sW89dZbnDt3TlcJGlxE7fOx+E7w5r5WHA4HDwxexdjpn3wA44WXG1qGASoqKqitreXq1auT7F3GYQ6cRyARdS5CMriQ1tyDOPwO4tFPTnoWRh0LiI5WYB85gG3kEAuMFkpr0kg2jbKvr4j9l/eTmpo28ZybDqnpBlZv1jvLxlV1+ukQtIxZG4zPExVZ4vdXZ2FSJH5SN8TeZh/3F5fwW04TDu0QdYHlfKFlF+bNT4PQsPpOErMUYbZn8eebovysXrdSMCsSRkXGQZx7Dp5EtJYh3QYhCJBbYKThYoTOtjjFZTInDgYYkVOpjhzAk/rYjOs5TArz022cCi/imfbD0y5zonOUmCrYMMfxVFEMLCypYv/xXs50ByfUiAajxIp1dmpPhWi4pKfXW+0SR/BhS5f51NIPxprklxFzlSH9DfDEzp0737yTB3MXHyziMY0zx0IM9Ca4ooXYttGF1C3TVB+lo7OBxuZDCCFwOBz8WkEJbw47+fPdbfzdtsJbVt/HIUkSPP4phKzQ0JDg2tkIaZkKi5ZP34bb4o3w76f7uNQfJtNh5I/WZrMmTUL62ff1gAdXMtLn/1gnAiUJhECOD2MZPYtt5AhyVoR2fxqvnZKovtpC8R8umZaIW7Y2n/oLn+XlunNsLNrFMvsBfN2HKHdryNMUxoRkQEhGEqZ04ub5hM3ZJExZ9AyF2bvvACP+IEuW1lBTsxJ5joReIBDgjTfeoLe3l9WrV7N8+fL3L/3zLt4TtP1v6oqWDzAZ8+cR423DnW16ku5sfoDRiEbDpTBpmQYysu+swtXh1O/pwKiKxTr5/o7FNIzTJAzPhJUrV+L1ejly5AhJSUmUlJTo2w4EePnll/H5fDzwwOQX1PGW4Wg0SmaG/l17OvXJyc2KKikpha5wOqGgRlW1fe73+C2Jvp+DZ0XA96ETgjDmI3ji4K1fgJvrQVWRyhbMvMy7RDhpLaoxGXfvc3g6v0XYvZKorQLVlDFrixEwoXoSI8Nz+lUdDgebNj7CgYNv8dOfvsimTZtYsGABsiSxfWEKXz/UzZH2UdSWM8RiMTZs2HDr666/B6m4HNBVXmlpaZw9e5b58+dPWTcajVJfX8+FCxfwer1UVFRwzz336D6Crz2H9i9/DWaLHszQ3wNuz3v2YZ0L9jT7MMgSGwrnfk1KZgvS5gcQG+5D+8NPIi6dQVm+jqp0K5f6b8NHsKsNPKnXC5Rz3X96FtLn//i21nm3kPLGgkXam2GW5NyZoJ06hPjRdyASRnpgO9+1r8PojfIHrbt5NZRGXqpn4lppvBQhFhMUlpoYOpdFd3f9RCKvuHaZNaqdfQnB+V79ZU+SJCgpnzlYxDeiX0c3XIvBmIosEgwPDkyQGL1d1zszIkIn5b3uVGzdzXP7kh0toGm85FjA8z9rZotnFc9Ie/A0XoSFU4mSRCJBUDVQYregjup/6+tJTCIE7XY7HR0d18+jKmi9pttHzKuy0N4co2vURVlREf/3/kJsRpkUmxGtJxlxYi/isWdQHC4ynSYaB9ug7yoRVxrW1By+d6af1xu8/OXWPDIcOunicMi6f9Y0BbN3A00I/mJfB32BOGUpFp7K6yYkJfMHW5dyqG2UfS1+/vFYDxybvF6pPMxn5ueSl1+N3HsFY6SduHX2wsSsGOwjZDBhd+m/qxCChksROlpilFRYyCuqQG5unLRKeU4ap/JKyLbaWRPvQgA98TQSCd03bS6w2WzY7Xb6+vpmXMY58ArGaCeW0XP4M7Zz9mwHFy9epLOzkyeffHJa1ZoxdA3H0JtE7AsIJeu+oXFLPubAeRDatO8uk9YfIw7j1oJpP1dNqYxmPIl15DCq0YNqTEM1pZIwZV4n7YDe3l527dpFVlbWjJ0SN6Kk3ExPR5yKhdYJb7ZA2iOY2v8vzoGXGcn+LEgSSrwfJeElmLxx6jZKSsjOzubw4cNcvHiRFStWUJJWTa6oY1FWiLJ1O7CfcCF+8iziwimkRXoxQXS26uclK2/S9tLS0khJSaG+vn4qISiE3i5sLZoIwJE+8jDiwJuIfa8jfeyZ68tKMr7sT6FE+4i07yLffQW7uQ3VkETRih2caPkJb7zxxi0LbKnpU8e7gYEBgsHglHUVWeJ3VmayPNvB7qYR/vtyEE9eKU9mXubpNBf31tchuW2YwtdQEsMExvyK85PMfHFV1pT9qJ4UXeV8m7DZFTxpCp0tMQZ643gHEyy5+G2yPjb197sZNTkO/qMvlb72QaYzVzjYqqf/3tjefCtsKnLz/MUhnrs4yLLs63NnWZGoXmnDnRzFaJR4a9BLw7Uw/7TsPTxb7mLOhKABeOdOHshdfLAI+FVOHg4SGFU5ovrZXONicbYDkSXo6rtAQ9NJ3M4calZWce1aI01XLlKqaWQbXXx9T5y/fbByIj1xLrhS+Dgt8Ri5XQdYOHwFZekX4IacplBc5bkLg7za4MVpUvjNmgzuKXJhOLkP8c/fR4z6kTY/gPTIJ1CMUcz+ExjDLRjDrSiqXkGK2Ku4Gi7n+cPHqJlfSeG502jf/hryn3xNTyG7AQaDxIKlNgZzV7DrZAWFtl0kWYZpC2SSVVaE4sxANSQjZCOgzPhCl5YDH3syn/3793Pi5GkarzYxf/58ysvLcThmfjHo6OjgrbfeIpFIcP/991NWNr1J7V188BCDfXrS48eemTHh71cJmTl6+thgX2JaI99xNFyKoCagaon1jhPb48llwVGN1JvEQPGomJRsditIksRHPvIR/H4/b7/9Nk8++SQmk4mXXnqJcDjMI488Qm7uZD+WGxWCTpdC8TwztbVRYCohOOwqpc64jOQU+Y4TpR84Rv1TKvUfCrILIBzUw1tm8aoTV+v0l4mSihmXeS+I2efjzfk8zoGXcQy9jWPobVRDEjFbKaohCU1x6P8MeuLiuG0EDpdueukbnn0HN6BsXiZX6x4gGD/M3r176e/vZ/369VS5BWXmAG8dO0fW4CUWLlxISsrMqZ0AIhGHoQFYtQnQ74lly5bx1ltv0dzcTElJyUS4TmNjI1euXCEej5ORkUFVVRV1dXUAbN26FZasgqE+fcw0maG4HKnqzhdW4qrgQIufFbkOXObbf25LigJl83WPSWBBho3T3QMMheJzSucWXe36dfjzjLFWStHehHSbhKAIBRD/8Q+QW4T8mS8xnJTFxZeaeGphCvLq3yH80svkXTyB9t9xRu//DVqvxSgoNjF/sZXGhmz8oct0d3eTn5cLTQ0srlmP3SRzuM0/of6QissRZ48h/CNIrsnBOMI3DDf9LRjXSFL9CCHIzMxECEFvV5wkj8LIsIpR0V/+h21OcoYH5qSYGw8UaZJcWA0JDngNnFj5FT5+oYP7q8SUMLloLEZEM5Ft0McEk1mivzvOvPnXCSCHw0EsFpsgRLs740QjgqJ5Zqw2GU+SRndwIWV5VvJuaKeVtjyIOPQO4tAupPsf17/LsP6M8AbO8+jW+aySnfzNgU72NvvYsUgneWwTBTNtSsHs3eBSX4ie0ThfXpPF5nwTqS2dhNxryHVb2LHIwlMLU7nSH6a2N0i63Uh+kpkch4H//Pfd2AYCxBZvRKBgCl55j4RgPyGTlRSHE00TXDgVpqM1ht0hU3cuTGvmZ6jo/S6ZwVFk+3VF/zOP6gU97fnvIUwmot5WMpLdpKTNvXCQmZk5IyFoiHRgjHYSdi3HFLpGcud38ARdZGYU0D8wxBtvvMEjjzwyuXtACJwDr6Aa0xjNeGKC/ItbCrD6T6LE+lHNs9tHGMNtJIxpCGXmd42oY8GU1uAboaoqr7/+Ona7fc52RckpBrY+6MJqu34vaAYngZT7cA28jGX0LBHXMsxB3bsxZp863iqKwuOPP05zczMnTpxg165d7JElfmuNkS2VKn6XCzF2/WvPfw95/hIkgxHR1QrpWVMsPyRJoqKigiNHjjAyMjLJd9AQ7cYQH8CftP768unZsHilTgre/+QU9a9qzuC1S3b8vhI+98QqNGMyNrOTj370o7zwwgu8+OKLbNu27bbmuq2trQDTqkxlSWJ1vpPV+U6GQnFOtVgIa818qfgYFBfB8L8gkNBk+6y/J4BUUPquCEHQE7cvnA4TDEK1coaswdNIVb9/y/Vqchz8x9l+TkupPBQKItmuq3hHIgnO9QR5tNKDfBvnyyBLPLkghW+e6OVcT3Ai8BP037uk3EKHL8qbx0fYVpr07q0I7gKYOyH4d8D/3L59+1/t3LnzzjrV3sUdR193nLPHgyQEvJYYpqbcwX1lyQghOHLkCFebzpKdWYJJW0XEb+HhhysIh8Ncu3aNQ4ePUNR7lG+8I/hfDyzAOE2KH+hVU5/Ph3fYS0eLxlC/gaJSFwvcKtLLJ9Gu1iF/4rdg6RqOdwb47uk+hkIJtpUm8ckladg7r6L93V/p7cElFchf/HPMaRrWkZ2YQ/qETVVcxK2FhKyFxKylhISL1374Q1JSUlixeQtyqgvtm3+D+NG34VO/N+2DOzXdyIZtHhouPUIYqFhkQSgSids4n2azmW3btlFcXMy5c+c4cuQIR48eJS8vj3nz5pGWlkZycjIGgwEhBKdPn+b48eMkJSXxwAMP4PF43sWveBd3CuK0LnmXVmy4xZK/GkhJN2A0SdRfDONJM2A0Tr2P/CMqbc0xikpNON13nkS12iRkhWmN02MxQfIcW4bHYTAYePDBB3n++ed59dVXEUKQSCR49NFHp037HlcIxmK6B1TlYguN1wRDoxAchfGOpoBf5XR8OZbIEDVVKUjSHP3IflEw+vOiEMwfSxpum50QbKyDvKJJk9X3GwlLLt6830VO+DAFGzCHGjAH6pC18KTlVEMyweTNRFzVSLIBnElzbhkGMJllUlNtJKv3UFh8iTNnznDp0iUAxptWDRbb3AKqhgZ0RcoN/oWlpaW4XC6OHj1KXV0dXV1dxONxZFmmrKyMxYsXT9wbTqeT48ePI0kSW3/7T5E/BE/J090B/FF11jCRW0GatwBRewLhHWJhhh0YoK4/zIbC2QlBkUhAbwdSVfW73vcHAclmh/QsRPsc1XI3QNSehEQC+enPIWXnc6xhGAGsLXDRcU3378xbvBRt3+tccj2CwWilYqEFxSBRPj+XroMyzU1t5CsahIMYSytZiZMTHaPEVQ2jIk/4CNLSCItXTD4A/8gUVVAwppKq6QXhzMxMRoZVohFB5SIztadDOBUHRpOJYcWs+44FRsF5i2dwy1VISqEjJFiWY+fphan820vH+S7z2Pd2G391Tx424/UxLhqLo0oKLs1A2KBRUGLi6pUosaiGyazfB+MtrsFgkKSkJFoao9idMumZ+itYttLNJXsuozlWbqQ8pdxCKJqHuHASbiAE7XYXwaCfjs56Vq1eSonHwvneEDvGOgQdDn2/oYAK6e+9CLW7yYfdKLM6z4kpdB4Jlaj9upWALElTQqwGBgbQNI2uri6EbCZmK8YcvEww5f5bK6bHEI8Lzh0PYjBI5BaZSB4aIGRIxWKxcepwkP6eBPOqLMyrMtPfk+DyyRhnFv8+nn0BqjfZsDkmz0XEcD+xLWtYk/Y8sVQHfvX30Awze6PdiIyMDJqamgiHw1itk1VOVt8xNMlEIPUBEBBteJaNxe3UyH2ci27izV0H2bdv3yT1nTHSqpNU6U9MShQeV/sZI22zE4JCwxhpI2qfxdBuDuju7iYYDPLRj34Um23ulgXTdXhFXDVYRs/hGHydqL1cJ4DN2ROqvJshSRIlJSUUFxfT1NREXV0dsZRKLPE9RMJXidnmIT/1WbR/+t+IPa8ibXtMV2LnTk8ql5eXc/z4cd544w0effTRid/JEjiPQJlCpMkfeQSt9jji2B6kTR+d9JnP56Ojo4OVK1dOCmXJzMxk5cqVHDt2jFWrVk0iHm+FlpYWMjIybnmeU2xG7qsqJKL9KdGf/BPycCvGHR9HiXuJWYuvFxJnQlEZnDky2bpjjsjOM9HdESe/2ETms69A6fw5qd6zXSZyzBqnU+bzUGcLzLt+rl+t9yIEbHkXY/PmIjc7Lw7y3MVBqrOmdtj859l+LAaZHYtSEQ0XEZdrkR+9M8Fcv+yY60jxZSAT+Mr27duHbvxg586dt2eYchcfGoQQNNVHuXIhgmYRvBAcoCTLyq8vTZ9Il7p8+TILFy5k48aNNNZFuXo5SmFpAk+qlYULF5Kdnc3OF19CaTvEt3drfPFe3RDW5/PR2tpKZ2cnw8PDjIyMIG5qees+CUeA4nueZkv9CS7+5BVeviS4bEil0AZ/XOCnPHwN5YVLyNdqkdOSkB94EiU/E0vgZxh6hlAVJwHPVqLOalSDZ9LE4tDu3YRCIR588EG9ErdkJdKDTyFeex6KypE2Tp8WazBKVFXPXcY8E8rKyigrK8Pr9dLQ0MCVK1fYvXs3oA98brcbg8HA4OAg5eXlbN68eYox8l18+BCnDuselbcw9/9VgaJIVK+ycepQkNNHgqzcYEe+QSXhH1E5fTSI0Sgxr+qDCcyQJAm7QyZ4k3G6EIJ4TNxWy/A47HY7Dz30EC+88AJGo5HHH398Rp8Y41j7YzSqqwJlWSIzV6ajB2pPRtl4rxUh4PjBIJIsUVP7fzBt/CPgNv1N5vQ1PhwPQZFIQChw6xfsDwLZ40nD7dMaWgMI/wg0XUHa8uAHckiawU3EvYKIe4zYEAlkNYicCKDEh7CNHMI18FPs3r0EkzcT9Hh0FdRtID3LSMOlCPduXE1OTg69vb04HA5sdjv/fNaHarShGOcwxowlDEvp19uPZFmmpqaGPXv2IISgoqKCvLw8cnNzp7S/rVixYiIcC3Sl4AdNCu5t9pFsUai+RYLhbJDmLdCDCRovUVSzAatB5spA6Na+RwM9kEhAzs+5QhCQ8or1QuttQpw5opPtY23lh9tGKXCbyXebOdPeTkpKCs7tT9LZGmI4aGHhMssEIVZa7uDo8TRaWjrYKOnhGlJpJetiDvY2+6jtCVGT64CCElAURFM90s2EoM+LVDG5FTAY13AnfCQlJWG1Wmm9GkaSICPHgOmyhNtvwOJMYig+Rsb3d9/yeSVarxItKqc/EGdLkZs8t5m/yA+yb+9z/HPl0+y65uORyutF3EQ8jmpSkMJ6UmdGtpGrl6P09yQmWlLHu0UCgQAi4WBkWGXB0utK+qz+k9RJWXRHM7iZXpDyixGndPueWCxGIBCgrKSGjo5OLlw8TfXSKhZn2vnp5SFCcRWbUcFqk5FkXUH/XhGIqRzrGGVrsRuzQcYcuIyqOElY8mZdb3BQ92wcHR3F7/djtVfiHHgFJT6Aarq1x6eqCk4dDjI8kMBgkOhqj2NIfQbN9zb93QZMUoJFy60TiagZ2UZS77HR9o3v0VDxcY7sDbBms2NSt4CcFKFwsZ+BSAGp1m5cvf/NSM5nQbp1EXO8+NHX1zdJ4SWpASyjFwi7axCyhUQiwfePGllRXMrW/CaWpA8wNOZT7Ha7J3w0Lf5TaLKZiGPyNa0aPGiKA2OkjYh75YzHo8QHkbXQjO3Cc0VLSwuyLJOf/z68yksyo+mP4mn/Z1x9P8UYaZ9ohZ51NUmitLSU0tJSEAnU1hNYR44Ss83Tx/NFNYhXn0dUr4aBXqRV02/T4XDw4IMP8tprr/HSSy/ppKDFjHn0PDF7OUKx0tnZycDAgO5bWDYfCssQu15BbLhvUqDTlStXAJg/TYJIUVERx44do6enZ86EYCgUoq+vb24FujEI2Uyiwweqk0TSujmvJxWW6bPC1mu3bQ1hNEms3uRADA2gdbYiPfGZOa9bk+PgtXAxwdZWHGOE4GhU5fUGL2vyneS+CwWfUZF4vCqF75zq43xvaFJCcW1PkNPdQT5VnYbbYkA79A7ixAHElgfftUfurzLmSgg+c+tF7uKDgqYJAn6NWFQjGhVEI4J4TEMI/cUUCWRJJ7rMFgmzWcZklqi7GKa/M0EbEfYFfCzJtvEHa7NRZIna2louX75MTU0Nq1at0h/QFbq3Sd25MOvu0T1eUlJSeGbHU3x/50+JNxzi294OzJFhgn7drNblcpGWlkZpaSnRkJPBHiv5JQqetAShUIjBIS+XLl6gLnUxjSWVrLZ18EWxm3LzIEaTCSXdhJQrwcrxCtBl8F4mZin4/9l7z8C6rvvK97fP7Q23oleSIEACrGInJTYVSrJlRVYESe4ldp5jx3EymUziZJLJOMmLJ+Pk2Y4zjseOXCQ7hiyrWI1WpShSFDsBggQJgugduMDt/ez34aAQQiHALpvri8R7T9nn4uxz9l57/dci4LmThL162tWR9vZ2Tp06xZo1a8aT7ADEfY8gW88hf/Y9ZFEZ4iqVil0It9vNxo0b2bBhA36/n6GhIfx+P36/n2AwyI4dO1i2bNlNv8AbELKvG9qbEQ995no35YZCbr6BFWstnDgU48ShKKvWayucbc1JGo7HMBgEa7dYxyeA1wJ2h45gYDIhmEmDqoLxEghB0HxoHn30UQwGw/TG5aNQFAWDwTCuEBw9OwDJuODIO1HSKUkyrrKpKoptdz+MDE1/sJlwMQ/B6/34iIwaZt0ICkF7lhZIMBbsMA3k3l9DOo247a5r2LILIPSoeieq3knaXEjCvhxj9Cw2/6tkDTyN+U4zw6/MXSEIkJOv58xJ6O9NU1ZWNmmi+qghxN/v6eK7h/r40oa8Wd83cqBn7ICTPq+qqqK8vHxcETsbNmzYgJSSgwcP4nK5xie+1wLDsTSHu8Lcv8QzpaRzXiguA4sVzjag27CNEpeR9kDyortdSsLwdUPpIk09EgkjbHPzO5TRCJw6htj+AYQQDEZTnB6I8dEVPlKpFN3d3SxfvpwMBhoXP0JWsJUSew6MukmZLQq5OUW0dR4h2DSEw+kBXy4rVLAbFfa1B1lXZNfKAIsWIJsbJ58/ldQWH7ImT/KiiTT25DB5pVq2YW9XCm+OHqNRwe5QcIb0qFYn/r4Rjejtap11DCgjYejvpmfDB5AhKHJqhJ6y/BZ2/Oy7vLbiQ/yq0c8HK93oFIGUEqlmMOgNRIIqZYtMuDw6rWy4JzVOCI69S8LhMH0dCfQGKL7Av87QdAJf2Sq6OxexdNV7ypoLSiAagRE/wwnNH9GgOMnz5tLa8zzHjh1jZdlyftEwxMm+KOuLHAhFYLUphMOXTwi+1RokmZHcscgFahJT9Awxxy0X9bcbIwQBurq6cJUvxcFzmCKniV6EEFRVyZF3Igz1p1m9wUp+sYHezgRnnm8BIJ00sWWnjbzCycpdnd1OaeYs7qEneTf/o+x/I8ymHXbsDh2GwDFca5N0B0pIL/00wcxpnH0/xz74IuHs6ROkL0ROTg5CCHp7eyc9Zy3BwwgyxJwa0XP69Gmi0SjuxQ+Q1L+BJXCADev+jEAgwDvvvIOUkrWrqjCHT2q/43vCNhCClLkEQ7x91vYYYq2AVmJ8qRgLuSguLr5i4oSMMZeoeyu24TcASNiWzu8AQk/MuQG7/zV0yQEyxmyUms+i/s2XUP/96yAlYpaFl9LSUu677z5+9atf8fTTT/PIvavRZYL0KeXsfuEFmpubtdMIwapVqxB33o/8v/8bztTD0pUAqKrKqVOnKCkpmRQmNwav14vZbKanp4elS+d2fWPlwhfzHpyC4cHpU9dnQ+kiEALZ2jRva4gxyPpDAOPejXPB+oU+njkf5Xh3iDGqx6/iAAAgAElEQVT68vkzfmJplZpls9uWzIY7Fjl5skHzEqzOsVDXG+XdzjD7O0Lk2g3cVznqwdzTqe1w7jSs2XzJ5/ttxZwIwdra2j1XuyE3MTuklPgHM3S1JenpTJFMzF8VIpEczoQxFwi+vryUcq+2yh8IBNi/fz+lpaXjZCBohOLSFWaOH4zR1T6RMupwOPjMRx/m33/2DIn+NvoMboZslRg8+eT7vAzrBJa4QsGgiaQzw0vRGEONkkRSUGFOsHmlgfWOJvKzTo9emyAjC0jrvMTN+WTshagGJ1JnRdXZUBUrKDOX7CSTSV577TXcbjcbNkxeUROKDuX3/gvq176C+h//gvLX35o2Ke5qYIxAvZh/003cOJCH9gIg1m65zi258VCy0EQsKjnbEMdoihOLqPR0psjO07N6gxWT+doqgmwOhd6uFKoqxxWLyaT2XLwUheAY5rriazQaJxGC6XQavV7PynU2jh+MIgSsu9WGy6GgAnJ46LpzeFcU4dH0P/v1JwSB0aTh6SdRMp1GvvkSVK1G5BVNu801hxAkbZUkrRWYwnVkqT/He5eJwOgkaC5wujXyYaAnNYlgAFhf5KBmmZfak0MsdJv5QOUsK+b9PWAyc2BER1+XllDstRoQQsyJDBzDxo0b6e/v59ixY6xevXpOflRXAi+e1UqS7iqfe/nWdBCKDsqrkGe10utip4lDXeGL7ie72qY1ur8RIUpGg0U6zsMcUyjlCa1ceOy9uK9NWwzYUppFd3c3mUyGkpISWs8liGNhddMT8MZiePTz48eoXl5GW+cRToQs3Fq+BCEEBh2sLbBzvCcy0b4lK5CvPouMhidK1YIj2n/fo/qIR8M4M0ny8/MJBzOEgypl5dr96nLqcHTr8JuysOmj6Dfko3a1zH6hbZrvVqe3DEJQlKX1KZGdB3lFfGjgMP/o2sq+9hBby7JIpTSCzms2o2a0/iiEICdfT193GqlKhCLGFYIjw2EGO1IsWGxCP2q9IaMR6GqlYHmIE1HJ8GAGT/ZEvxGFpaN2CO34hXZtgiy8HicG+2KOHTvGR6qXYdQJTvRqhCBowVvR9yjoLwWvNo+wwG1ikceEMXIKIVMX9TADjRDMzs4mFArR1dXF0qVLSRnzMUbOEJ0mZGIMUmregH1daZbdYhknVQvsIVLn/pOTC25h3SbvFDJwDGJhBVkn9rHp0c9zYE+E/a+HuWNTK87Ak/SESxjsXkzeGhMJVhGNd2IN7CNlLiLhmL3c32g04vF46O3tvaCxKpbAuyQti8gYc1FVlaNHj5KTk0NRURHR+G24I6exhI9z++23o6oqBw4cwBp8l7yyFPGs6cmWpLkUR+QUIh0aT6t/LwzxNlSdjYzh0tPbR0ZGCAQCrF59Za0OIu4dmMJ1CDWleeXOE7GsDdj8b2IJ7CecfT8itwDDfbtwmE+iu7ucUB6kZtm/pKRknBQcOPUrvD4dP3jqEKowsGnTJnp6eti3bx/FxcV4Vm1AGk3Io+8gRgnB9vZ2wuEwt91227THF0JQVFREd3f3nK/p/Pnz2Gy2WdOJ3wsppeaLvGruqkJAS6vPK7okJfj4uesOaxYieYVz3mdJtgW7muBQzMKtaJYOvzozzIYi+5yDSKeDQafwYJWX7x3u46NPNpHISMx6wep8OzXLvBh0ClJVoVcjBGVTA+ImIThvzGm0VlNTYwL+GngU8NbW1jpramruAipqa2v/9Wo28LcdakZy/myClnMJ4lGJooO8AgO5BQbM1lH1n1lgNAqEGFuxBFVqKcIHWsLsbhwhlZCU5Zr4zC3ZkzrmWKmwEIKdO3dOUREUlRlpaUpyui5GXqEBvV773mI280efepjeUILWQIrz/jgtwwlahuOIjGBb0kmUDEFTAx/M6mJZfg9FhkGEgAx6okoebzSF6QjaWLv9IXzZucwX8Xic+vp66urqiEQiPPTQQ9NOQITNjvKpL6N+46+QzzyOePiz8z7XTfx2QB5+W/PM8NyMrp8OFdUm4lGV82cSCAFVK80srDRdF7Wr3aFDSohGVOyjZUGppKaIMM7TQ/BSYDKZxkuGQTPn1uv1FC8wkk5r6Y65BQak1IPeoA3sfpMQ0lTh4kYoGQZEQalmEJ7JaAERF+L4ARgZQvnYF65P42aDECQcK/EfOIQr9wzuzu8ykv8J0nMoBZuOfLgQj67w0TKc4PtH+ih2GlmRN73qNTHQz/erHuHVvdoE50fHBlidb+OORU7WFdqJpSVD0RRD0TTJjMoij5kcm2Hafn/LLbfwy1/+ktOnT09Ne7wKSKRVXmoaYV2RnYKsy1e5iMXVyPrDyOAIJU4TrzYHCMbTZM0Soia72iA3f0p42Q2JEk1NJ9vPI+ZKCB7ZB24fLKgAYF97kAVuE4VZRvaeaEdRFPLzC9j76xi+XD2eJQXIfa8i7//IOKm3cFE+OqGn1erl1tsnyt9y7AYCiQyqlChCIFZvRO7+JbL+CGLDKHE0opXSv7cMTIY0FVpeXt54uvBY8FVWlh6zPsi27CbWlg+gVzxE29oJSzmjh51sGSUETV4UEaTwgvtJLFvD2jdfpODunTx72s9tpQ4SowtCboMZVHB5tOdObr6BztYUw/4MHp8eo9GIwWCgoy2AWYEFiy+4T843gpTkV7ipb4Su9uQkQnDcDqG7nWGrD0VRyCRtWD0KVRUbOXfuHMePHqE6ZyEneieIVatdx2Bfek5BKjPhvD9Osz/B59Zq6jhTpAFVscwpGGRwcAinowivx0ZXVxcASetirCP7QE1OVcaN4tSJOB2tSSqqzSxYfMFixGAfEb32b49vFt+/hZWw7zWyUv1s3p5DoOE1cgNv0h8p5OwbTpZsmSASw7570Ce6yep/mmFjHmnT1MTWC5GXl8e5c+fGf1NjpBFdekTzDgSam5sJBALce++9CCFImctImYqwjuwlnrWOe+65h4qKChYEf0JPUM+BIy1s2JA7Zd4ypvozxNtJ2quntEP7rlXb7jLGXi0tGkE+XcjFZUExMFLwewg1cVEl6XSQegdxxyoswSNEXVuxjryNpbINGbeixtK4o88R720j5PsgUj+9yrmkpIQHP7iNpYknON5pYVFFFZs2bcJmsxGNRnniiSfYvXs3NTU1iGVrkMcOIB/9PEJRaGhowGw2z6rmKy0t5dy5c8Tj8WkTpC9ENBqltbWVFStWzK8vhkOa96l7/qISUVqOPH38kvq/TCSgsQ6xdX6hKTpFcIshzFFzEelEgheaQkSSKjXLLp20HsOd5U5O9EZwmfWsL7KzIs+K8cIMg+FBSGrjcXnu9GWf77cRc12+/RegEPgo8NLoZw2jn98kBK8wwuEwNpuN4cEMdYejhIIq2Xl6lq4wkldgGF9ZnA5CCFQhOTsU4/ETmiH2AreJz92WS3XOVCPThoYGOjs72blz57TSaCEE1ass7H8jzPkziUkeYUII8rPM5GeZ2VSs7Sul5Mj+KJmRVu6o2oMl04EUelLmEiKWVaQsC0mZi0HoyXMOceCZZzj38yeprq5m7dq107bhvQgGgxw9epRTp06RTqcpKSlh165d5OfP/DIXS1Ygtt+LfO055JpNiPLLM+K9id88yK526GpDXKBquInJEEKwfK0Fq0MhO0ePy3v9UnNto0mKkdAEITimnDYar75acTqF4FiK4IUTGSGENqCbb8mwtvNlt/NqQYZGFYI3QMkwXKAsevU5xK4HJn2nvv48+HLn7adzLZEyFTP0k5fwfGE97u7vE8ytIWG/OKGWM0o+jPgzuH2T+6MiBH+yJZ//+nIb/+vtbr5xdym59skT8Z5Qkq9bb6PFnMND1V62L8zizfNBXj8f4Ot7uxFM71KZZdKx2GtmSbaF+5d4MOm1PldYWEhOTg7Hjh27JtYYb7YECSUy3L/kyoRziYpq7XqbGijOH1WMBJIsm4UQnM3o/kaDcDg1cq+9eU7by2gEGo4itt+LUBT6wynODMb5+Cpt0ay9vZ2CggL8AxCLSqpXGxELPoR85w3k268i7vod7UBH9pEXjdBr89NjXMiYTjfLpEOVEE5kNNJ1QQU4Pchj78AYITiuEJz8N9bFhkHR4/V6OXMigtOt08IOZIYi47tUL3sdoy7O0Q4LXnQsKA2j+l8l6r1z+mttbYK8Qjpjkly7YVJonli+BuXVZ7nPEebfe8ycGohhHPUmtCsm9MrEOyk7T48QWoCfZ7RPGgxWAoEwq7eaJ4VdyKbToCjoyxeTG1Tp7khRvXpC9S4cTu0Z293OkFvgcrlJxAVWmw632011dTX19fVUbyrj8Z7keCq23a6QyUC8ZxDjU98FQPnSX82rP77aPIJBEWwrc4LMYIqc1kpAL+K5Fw5HiMWiWHRZGIyCQKCVcDiM0bIQMfIWhngbKeviKfuN+NOcP5OgrNxIRfVkZbIc6iM6muQ8WyiDWFiplYc3naSwfJhFucdpDSzlWNcO1jX+EeJDf3/BxjoCeY/i6fhXsnqfwF/ylVkDG3Jzc2loaGBkZAS324018A4ZvZOEbel4YKDL5WLhwoWjxxdEXbfh7PsZxkgjSXsVlYVmPDLB4aFKjhw5SmdnFw8++OAkUjBtKkCim5EQVNIh9Ck/sayZPQbngpaWFnw+H1lZV35RTzVcnlo75tqMJXQEb9s3AJVY1nrCajFqYAi7R8HmfxNj9Cxh373EHWumHStVmOpQUnqcyz/BHdll459brVbuuOMOfvWrX3HgwAE2r96IPLqf8Kk69rR2cv78edasWTOrwn3Mc7Gnp+eiZcANDQ2oqjr/BbJhbcFDzBKUNiPKFsOBN7SF6Pnuf6YOUknE8rXzPu26XBNvddupO9XGc82CNQW28WrEy4FRp/DVbbNUd/R0aP+tWAZNp5DxqKaUvIk5Y66zuQeA8tra2khNTY0KUFtb21VTUzN3LelNzAmqqvLDH/4QUDAoLsxmFwsW5lBeXYbPN/1KiColZwfj1PdFONkfo3EgRjyt4jDp+ML6XO5c5JrWVycUCrF3716Kioqorp5+FQqZITerh80VjWQlWnC1JUjZFpG0VpCylE15efY291Np2M2iytNkcBDMeZC4feW0Jb9er5eHH36YQ4cO0dDQQENDA1VVVaxdu3baF1QqleLw4cMcOXIE0BKlVq9ePWcJtnjwk8j6w6iPfQvlb745Jbb+Jn67IQ/vBaEg1twsF54NiiJYvPTahIfMBvvo5CscypCL9nxJXYGS4bnCZDIRj8fH/z1WMjwtXB7kpRCCc8H1yRSBsKYQvCFCRQBWrIVVG5DPPoFcuR4xWuoiO1qg6RTioU9rJaE3KITTQ2YkhV/ejcv0Ds7enxJxbyfiuXNWlUV2rh4E9PemphCCAFaDjr/cVsSf7m7l7/d0cfdiFyadwKxXCCdVfnisH0Vn5y/1jaxfpZE3H1uVzaMrfJzojdDQH8Nl1uG16vFaDSgCmv1xmobiNA/EOdgTIRmXfGytRhAJIVi9ejW7d++mpaVlYnJ8FaBKyXONfhZ5TFTnXH4wGACl5WA0Ic82ULJUC7ZoDyRYljv95EImEprR/YbtV+b81wIlC+ecNCzrRsuFR9+Lb7drCwG3ljiIRCIMDQ2xefNmWs8lsVg1VbRQFsHiKuTrzyPvuA+G/cjH/41FRZV0qSZOHOkjr6AYvUHgHCVag6OEoFAUxKr1yANvIpMJhNGEHEvfdk4mGSzxYRSHh2QChocyVC7T3kuO/qewxI7RFS3lqf5NBNvfZaFFT+7IQewrXkfVu4g7J5drSimh5Sxi6So6AwmKst4zPlxcDSYzO3oO8lPTDp497WejVyvJNagGsry6iQRZo4Lbp6O/K8mSSoWuHoGatmA0xli05D1E17lTULwQYbZQWJKkpyPFYH+anLwLxswFJciuNvzSgdeTAzGwjiYJr1mzhpMnT+JNDgI2TvRG2bnQidWutSX0b9/C23dCO07L2fFQmIshmVHZ0xpkY7Edh0mHIXoORY1PSheeDlJKDu7XFIH5BdkMD2rt7OrqwrG4DImCMXZ+WkKwuyOFEFC5zDyVuBzsI2owYTAYZve7KyhFKczFbXwTY0gS9tyJsXQ764O/RpFp8E72L5R6B6HcB3F1P4Zl5B1i7unLRGEiWKS3txefLYUxdo6w5y4QOjra2xkYGGDnzp2TApUS9moyQy6sI3tJ2qswBw8hhZ7StQ9zt7uDl19+mbfffpvt27dPnEgxkDIXYYhP74k79nnKUjbz73ARxONxuru7Wbt2/qTPtUDaVEDcvhwlHSbs+wBpcyHkgFIBUSBhX4Gj/2my+p9CqAlirsnjdkOsBXO4nrDnDpyesinHX7BgAcuXL+fo0aMU37OLoexS3n3jLaROz+bNmy9aRl1YWIiiKBclBFVVpaGhgaKiItzueQZdjFWVuOdPCIqycm1o2HZu3oSgrDsEJvOkpOC5YnVlAbrOYb59Jk0oo+fh5ZevDpwLZLdGCIqtuzTLj/NnoOrKlsL/pmOuhGDyvdvW1NRkA79hNVDXH9FImhzXBqLxYXSGIPFkF8frznGi/h3WrVvH+vXrx182feEkb5wP8npLgL6wVi5R6jSxc2EW1TlWVufbsBmnnwBJKXnjjTeQUnL77bdPefkKNYF94HlM4XoUmcDjgOGYl3DEjju1H9vIXlRhJGPMRsg0Qk0iM0l8Morq0hF27yDm3oZUZifd7HY7O3bsYO3atRw+fHicGMzPzx83Sfd6vTQ3N7N3715CoRCVlZVs2bJl3JdlrhBmC8on/xD1n/878tknbgZH3MQ4pJTIg3uhctnNdKr3CYyjYUnd7SlKF2qeTGMegteiZNhoNBIIBMb/PRshKFxeTX1yRXGd1YOjJcPYbgxCUAiB8tEvoP7NF1F/9G2U//oPCEVBvv48GE2ILdOrgm4YuEaNsYMxRlZ+Fsfgr7ANv4k+3kUw72GkbvpyX6NJwe3R0d+TpnKG8XtBlpE/3VLAP77Vxb8f6pv0XXmWjj/d+01yH/rIpM91iuCWAju3FEx9zy72Wrg1L8OR/RGCOpVYs0prdoKyUu19X15ezv79+zl69OhVJQSPdkfoDCb54835V0yJKPR6WLQEefYkXoseq0GhI5CYeYfejosa3d9oECULkXWHkYk4wjT74o48vA9c3nEiaV9biHKPmTyHkdOnNZWh11vEyeY0S1aYx5Vtyh0fQv0//wjHDqC+/gJkVEo//FF44SVGAt2crvOxfI2VLJM2Rg0kMuOqQbF6E3LPy3C6Dlaug8CwpgByTBCC8UQSazqE2VVMX7c2/s0rNKCkg5hDJ4g6N/HCsVsZIEm+x8NwNEJgdze66iU4Bp5B1TtI2i4IGBkegsAwmdLFdA8kWVs4+b4XBgMsWYGx/iB3P/IAv2gYwpJIogPUhB6Xe/KzPydHobEhQ9c/f5cTiz6BzWojme6fdJ/KdEojIbfdre2Tb0Cng/7u1CRCUBSUkDrwJkF7CcVFFURjYLNp84CsrCzN5zMexGnK4kRPhB2eDJZf/gR8nyRaUEX2738G9et/jnzzRcQcCcEDHWHCSVULEwFM4ZNIYSA5DZE3fj1Scup4nO5OTdm0aWshB95M0jtioKuri8rKSlLmYozRZiLeqft2tyfJztNPH0422E/E6pg17AtAn/bjqslDkGTE+SBJz3r0gOrvQ+r0U3woAZLWChLWxdiG3yCetRapm35xwePxYDAY6OvrY52vCYmO2KgP4NGjR7FarSxZ8p7QGqEj6tqCY/AFDNHzmMPHiduXI3UWKioq6Ovr49ixYxQUFFBRUTG+W8pcgnVkP8j0FOGFIdaKFPpL8ucbQ1tbG1LKK18ufAURzPvIjN9ljDmMFH4OZ+8T2AdfJG0qmChllyr2wRfI6J1EXTMTvLfeeisdHR08+9JuyFtMSTzE9s99cU4+0kajkezs7Iv6CLa3txMMBtmyZf5CAzk8oP3PJZQMU7xAS2xvbUKsnkeysapq/oFVq7Rn3jxhz89naegEJ50LWJVnpdJ3hRbqLobeTrBnIVauQwoF2XQKcZMQnBfmSgg+CfyopqbmjwFqamrygf8P+M+r1bDfVtgdRnIWVmLLVrA5FXSKIB2PceroAQ4ePMiJM+cxVWykOaKnri+KAJbnWfnICh+35Ntm9bmB0ZdudzeHDx+mra2NrVu34nROLvnSpYZw9vwEXbKfeNYakpbFJC0LOHVKz7n6BAWFKmure7Glm9Cl/KgYCAR0DI8oqIoVV9UWDI75le84HI5xYvDkyZO0trayf/9+9u/fP+7V5fP5uOuuuygsvHRhqli6ErH9HuQrzyJXb0KUzzMB6yZ+M9FxHvq7Ebt+53q35CbmgeVrLBx9J8qBPWE2bLOPlwxfK4XghSXDYx6C08Ltg2MHLsvP6YZDKAg2x1S/vusI4fIgHv495GPfRL7xImzYinx3D2LTjjknql43jE5UZcCPUAyEcj5MylSEY+A5PB3fIZD3UU0lMQ1y8g2cORknEVdnDPe5pcDO4w8tJppSSaRVYimVlCop7T2LLj6sBSfMEZ2tSeqORFEUQcFSPfWnYtQfiBHoz1C9yoLeoGPlypW8/fbb9PX1kZs7f4/gueDZRj9ei54tJVeWlBYVy5DP/RSiYYqdsycNy85RFc/7ihBchJQqdLbCbKm7sSg0HENsuxuhKPSEkpzzx/nUak0N2tHRgdlsJjTkQFFSlCy4QLm1agN4c1Af+xYkYohP/RGuheVa9Yeuh9ZzS8gvNuI0a8+PYPyCAIzKZWCxIY+9g1i5DoLD2mTvgmdNR3cvChKHJ5verhRWm4LDqWAePoRAJebcjDSBOargyfVydmAAqcJISwGeah3O3p8yXPSFCd+40QWbvvxy0n0TgSKTfrdla5AnDnKvK8bTiqCuK8hqAKnH6Zn8HMw59zqN3MaxhZ/EFunFYfRTF4yMvwNkLIr89dNaad6ohY1OJ8hy6xgZfk8YSEEJw1J7b5iNLqJMKASFEHg8HvxDQ6zIq+BEb4TMc3+FJRRCbPs40c33I4qtiI3bkPteQ9Z8Vktlvwh2Nw2TYzOwIs8KUmKKNmpk4AzefwDnTic4fzaB0RrAJm1YrVYWV+lpbs+hvU1TDaYsC7EO70GocaQyQUYPD2WIRSVLlk9/fDnUT9TknrVcWEmN4Or+AcKoZ+ixM2TuGEDZMfrlUD94fAhl+udj2HsPno5vYxt+g7Dv3umPryjk5OQQHOrEHGwi4ViO1NsZGhqivb2djRs3TjsGiGetw+Z/DWffz1DUxKQwkc2bN9Pb28trr72Gz+fD49HmTilzKYK96ONdU/xkDfE2UqbiWcubL4aWlhYsFsu46vF9CaEQzHkId+d3cPb+FH/xl1D1TsyhYxgSXQRya2a9Xw0GA3fffTd79uxhuVFS/vyr6MIfhTkGy+Xn51NfX08mkxm3i3kv6uvrsVqtl7YwNjwEOh1kzb/8WhhNmrJ4HgvRcrAP9bFvasnGD35y3ucE7Xm0gQFOsoCaa6QOBJA9HZBfpJUJFy9ANp26Zuf+TcFcjZa+CrQC9YALaAK6gf95pRpSU1Nzd01NzZmamppzNTU1f36ljvt+g5SSf2np5u8OdvIXr7TzZ7vb+Oqefh4PLaTevoJwcIThQy+S6WvikWoX37t/EV+7vYTtC5yzm15LSXNzM08++SRPPfUUfX19bNq0iRUrJptKG6NncXd8ByUdZKTg04RyHiThWIHUO1iy3EzVKjO9PQov7ymkOXUvnfZP8Hz9/bxQdw9dhvtwr/ngvMnAC+FwONi0aROPPvoon/nMZ7j99tspKytj27ZtPPLII5dFBo5BPPhJ8GSjPvZNZCJ+8R1u4jce8tDboNMhVt9Mpno/oaDYyC2brIz4M7y7J0w0oqLTaxOrqw2j0TgpVORCD8EpcHshnZpI5p0zbmDyMBS4ccqFL4DYtBOWrUH+8kfIZ5/QJtw7PnC9m3VxOFxaafBYeSQQd65nuOj3ARV313cxB49Mu2tOvvbuH+hNz3oKo07BZdaTazdS5jaz2GtBP9QzepCLq03Sacnxg1GOvRvF6daxbZeDNSvsdOXGOU2E9vNJ9vw6RHAkQ3V1NUajkWPHjs3t+ueJluE4db1RPlDpxnCF+7uoqAYpoekUxU4THSOzKAS727TQoJz30cS6ZBEA8iI+glq6cGoiXbh9NF24JAtVVWlra6OoqITOthQFJYZJZLRQdIidH9TIwDVbEJu10LqFCxcyHOjCZMlw4lAUmyIQSAKJiXtX6A2I5WuRJw4iMxmtZPg9yq7Obu2+dfly8A+kNd8+VCyBgyQsi8kYfegtgix0WLNcJFMpIr58ZGcHgfxPIYUO6/BbE9faehZ0ejptGnld5Jxa3SJGPUhdTcfYVpaFTmrEnRD68UARADnQi233D7GoIQwGWBt/BUf9AVRVJdrZhvr046h//lnk8z+H6tWw7JbxfV1uHcHhDFKd8IIQBSUMmzRlnJCaL5/JPHHPezwe/H4/K/OsDMczdMR16H7vj7E69EQi2nHE9nsgnULuf23WvznAsR7NfuiDlW4UIdClBtGlA7OqA3u7UjTWxyksNZCRI3i9mqqpsMSAw55HMDRMJBIhaVmEQMUQa520f3d7EkUHuTOkBzOoeQjOpBAU6RCu7u8j1DgjxZ8jbchFvrtn/Hs51D+lXPhCZEz5xB23YBnZj5Lyz7hdXl4eVc5WhEwRce8E4Pjx4+h0uhk94qRiIpa1HiUTJm3wkjKXjX+n0+m455570Ov1vPjii+PJ1Smz5lE3pWxYTaJPdJOaQ+jUjNeaydDW1saCBQve9wuUUmcmkP9xUJM4e55AZKLYhnaTMhWTsK+86P45OTk89NBDVO64UyPqj74z53MXFBSQyWTo7++f9vtQKERraytVVVUzjw1nw/AgOD2XbHUiyhZDqxaCMxuklKh7f436P74M7c2IT/4hYv3WSzonwN2eNF+v+z9Uea+NLdrZHxYAACAASURBVJeUEno6EfnFAIjFVdByRlNg38ScMSdCsLa2NllbW/uV2tpaO5ALOGpra/+4trZ2llHS3FFTU6MDvgPcA1QBj9bU1PzWpj78450l/N0dxfztzmL++/Yivrq1kL/ZUcRXH9jII49+hNKiAvKGGggceIb6d9+ip6dn1g7f0dHBz372M1544QWi0Sjbtm3j05/+NOvWrZvwupAS6/BbOLt/iKp34i/+0hSPDyEEiyrN3HanA7NZcHBvhLd2h4jHVNbdamPFWut4CvGVgN1up7q6ml27drFy5cpJvhyXA2G2onz6j2CgB/nz71+RY97E+xdSSuShvbB05Q2TmHoTc0dBsZE1m62MDGfoaElivAbqQNAIwUwmQyajTQpnLRke83DxD175hlxksHe1IMNBsN8YgSIXQgiB8vE/AEVBvvkSVC5HFJVd72ZdFEKngyzneKLqGNLmYu19bC4lq/8X2Puf0crILoDTrcNoEvT3XsIAuL8X9HpwX3whr7EuRkdLksVVJjZtt2Oxau/k313uY186RGZRhnRKcuJQFKPRyLJly2hqaiIYnC8RfnE81+jHpBPsKr888/ppsaAC9Abk2ZOUOE0EEhkC8enJVtnVBgXFN7Q/5RS4vWDPgov4CMojY+XCmopwX1uQSp+ZHLtWNhmLxciyFpNJTw5SGoPYfg/ikc8jPvHFceJh0aJFqKqKt6Afu2ynrPc7vLL2p1Sk39ZSScf2vWWjtoDSfFojybMmE4L9fb1EFSt2vZV0erQPRBrRZYLEnFrYgtWuYBU6MGrv9eH8UmRnK6reQcK+AlOkYfycsvUcFJXRGdGS6qdVCHpzIL8YWX+Y+5d60DHqIWjQYxtV7EkpUX/2PYROz/rbrNx2lwPH738R+y1am0L/6y+RLz0JS1aifPUb6L7yt5PKtp1uPZkMhMPqxIkLS/Cb7QggHrbhvsCvEDQ/7ng8TqVLa8OJ3GpYvg67QyEaGiUtixZA+VLknpeR6gXHfg9UKfnRsX5y7QburdD6ljGqqYySlvJp90mlJPVHomS5FJavMTE0NDTu7a0ogooKbaJ+prGDlLkEKfQYYxNktFQl3R0pcvMNGKYJTZTpNAwPEUFMSwiKTBR393+gSwcJ5H+StKlA8/RsbkQO9GobDQ0gvNkzXjdAxKv5tdqHds+4TXGujXXFEYb1S8kYs4nFYjQ2NrJkyRIslpnLI2OuzajCSMy5aUoAht1uZ9euXfj9fvbs0UhMqXeQNngwxNsnbWuIdyBQx5OILwU9PT0kEokbulx4PsgYcwjlPoQh0YGn49voMiFCvg/MK+FYZLm1/nHs4oSg7O8m+vLT4+rKnp6eabc7efIkUkqWLZu/Fx+A9A/OPxDkQpQthmgYxvrAdOcIB1G//TXkj/8VyspR/se3UW6987KIYsOSKhb7W5A/+hYyk7n4DpeLUAAiIcjXTCfE4ipIJi/6fruJyZhTb6mpqflETU3NCoDa2tqB2tpaWVNTs7KmpubjV6gd64FztbW152tra5Nopcj3X6Fjv68ghGBpjpXluTZW5dtYW2hnQ7GDWwrsLHCbKfS5eOCBB/jwhz/MokWLOHPmDE8++SSPP/44e/fupaWlZVy1MjIywvPPP8/TTz9NIpHgrrvu4hOf+AQrV67EcIE3gJIO4uz5Ifahl0jYqhku+n9QDTNPDrJcOm6900H5UhN5hQa27XKQN9Oq3g0KUbkccfeHkXt/Pa8VoZv4DUTLWRjqR6yd2WvkJm5s5BcZWbvZhqIwvf/QVYDJpE2Ax563s4aKuEcnImOeMHPBxYi+672yf4MqBAGEJ3vcI1a540PXuTXzgNM9EaBwAaTOzkjBp4m4tmINvou783so6Qn/SiEE2bl6hvrTF1UDTDn2QA/48i5KaCXiKm3nkxSXGVmy3DLuFQdQ6bOwIs/KM21+KpabGPFn6OlMsXLlSoQQHD9+fF5tuhh6h5MMtKa5c4ETu+nKE3HCYISFlVqwiEvr5+0z+Qh2tb2v/ANhNPl80RLkySMzqihkLAonjyLWbEYoCuF4ioWikS+WnMA+8CvcQ0/z6C3DVFoayc+O4PJMffYJownl9g8irBPl+vn5+XgcRsrFr7lvyROQidMYKmCjYT+etv+NJXAAZAaqb9FI2WMHIDg8ydtXSol/oI+AwYkuod2HTrcOS+BdMnrnuDeg06ndGwnVAcCw0we9Xch0mrhjFUKmMEZOIZMJaD6NWLSEzkACj0U/o/+2WL4GmhooMat8uFJbEHG5LwjBOHEQ6g8jPvQoWUVebHYdQlFwbL0LgMi6rSj/8zvovvDniAVTFXdO96inon9iIi1sDobtLpwCImGB2zv5tx4rMyXsJz8+RF3RLQiDAZtdRySsjj8TxLZ7oL8HGk9Me22gpXa3DCf42Mrs8ZRlY+wcGb2bjGF6L7PGuhjxmGTlWivBYABVVSeF/S1bWYAQeppOtiB7e0iZSzDEJibrQwNpEnFJQckM84jhQVJASk5OGBaZGPp4J67uH6JLDjCS/4nxoA2xXhvPyYNvIVMpCPjBM7NCEEDVO4m6bsUcrkMf75h2mwrLGYSAkwGtBPTkyZNkMhlWrVp10WMPlf0FMef0VSglJSVUVVVx9uzZ8c9S5lJNIXjBM90Qbx3/7lLR0tKCoijjSbm/CUjYlxFxbUOXHiFuXzmlzHouEKs3QWcrsn96gg9ABoZRv/HfCf37P2E98S5ZWVnTEoKZTIaGhgbKysouPcV5eAhxCYEiYxBl2vNltrJh9Uf/CqePIx75HMqffE1b9LhcrNyAuP+jyHfeQP3eP119pV5PJwAiT1t4YNSC4WbZ8PwwVwOCrwHvfdp1AM8BP7kC7SgcPd4YOoEpeeo1NTWfBz4PUFtbO+d02WsNvV5/1duWnZ3NqlWrSCQSnDx5krq6Ourq6jh27BhCCPLy8ujv70en03HHHXewadOmSSTgOPxHEZ0/gUwCtewjGHO3453jRPMq2QJdM8hPfxn/2QYyP/kOnjUb0V1k9fAmrg6uRX+ZDaHnniCqN+C7414Um+O6teMmLg8+H+TkxlBV8F0DI+Oxkii73Y7H40FKic1mm/ZezugEg4AtGcc6x3vdP/q89lyw/YV9JWq3E0KbDOouZxX5EjEQCWHKziXrBn0P8+GPktl6JzrfFRjgXiMMZ+eiDg/hnek3zf446lAV+ubH8HZ9B5l3OzgWg30BJQsMdLUPYDa5cGTNfYFuyD+AUlSK+yJ/x6PvDqFmYO2mPFyeqeqp39us58u/PEm7ScHlMXK2IcUDj5ZRXV3NmTNnuP/++y+tbOo9GBiO8+arbWxQsjAP6EgnbeQVTN/fL+fdEl65jshTP2JF3qi6LG2cciw1FGRgxI9tcRW2G7UfzIDEhx5h5Gt/gv30cSw77pnyfeTZnxFOp3DdeR9GaxJz22N8bXErEgFhM24ljd2pw2U+QpX3GAQ2IgvuBssspdPJEfAf4YtbujGQIpl9B7v3r6YvCGdzu/jdxe/iGHgWe+o8csmXGV61nvSJg8jgCJa8Ahyjv7Hf7yeViBOwuTCpZoSIUFYgMZ5sQi26H1+2NjhdVGaip76PjLRjtVoJ2R2QSeNORNCXrEEOeMiKn8I47GAkmcS5ZSe9Z1UW+qZ/jgMkt+xk+NfPkNXTRqnHxhkgv9CFz+dDJuIM1v4AXfECvDWf0gJqRjE2/tZt3UX2spnJI4/hLIdMCZJx56Q2jFizsKva2Lx0oQefb4IYG1uciracY+VQB28Wb8bl9pCTF+L82QFsVjdWmx6560MMPPkfGPa/hmvr1JCltBT8Z72fJTl2fmfNAhQhQE0jWlrAux5f9tQxcn9vjNZzI1StcFJemU1dnVY+WV5ePt7+zGA/Xp2J4cggIz94jOw/vRPR9Tw+pxkMds7U96M3CKqW5aE3TF3QS3a30mrQrrHKN0x2z/cg0Y9IRwCQKMiKL+D0XPC7+nz4q1aiHn4b1533MQQ4yhZiuVg/dT2APH4Yd+BVZOF/mawyi/UhYnUc7XXRk0my0eXi5MmTlJeXU1k5t7CW2ZCTk8OpU6fweDxaRVSmGqXlGNmR15CGLNBZEIkmpKUQb27xtMd45ZVXOHjwIHq9Hr1ej8FgwGKxkJOTQ15eHnl5ebS3t7Nw4UIKCi49lOSGhPcjqIMLMbpX4tPPHj4zHTK338tg7Q+wnq3HVjW1/Fsm4vi//t9QIyH0ZeVkfvEYZR/4JM1t7Xi93kmquoaGBqLRKFu2bLmkd5CUkv6RQSybto0/9+Z9DJeLfqMJY91BnPc8MEX1Fz+wh8DxA9g/8QfYHvjYJZ1jRnzqi0Q8XsKPfQv9/5W4/uwfEKarU0IcPezXxsLVK9D5fODzMZhfhL79HK732Xv5emKuhGAW8N6ajwCan+CVwHQM1JRl7tra2u8B3xv7fnDwKpRfXQH4fD6uZdtKS0spLS0lnU7T09NDV1cXXV1dLF26lA0bNmCz2SalYYImsbcPvogldISUqYBgwcNk9Dkw9NsVHC0/9UfIr32FwW/8NcpX/nZGw+GbuHq41v3lQkhVRd37KlSvxh9LQOyKuCDcxHWCotdk74ODkat+rjFlYG9vL6qqkkwmyWQy097LUlVBryfc3kp0jvd6JpUCISYd78K+oobDgDY5FjNXgF0VSFVFDQWI600kb9D3sAYFbuj2TYZqdSDPNV7keViKrugPyOp7EkPHMwBIdCzQF6IrdZE4bUbvNIEwoOrsJK3lZAy+aRWlUkrUnk7EoqWznjOVkpw6ESSv0EBaDU77k5aYJZU+C48fbudv15Vw5O0oRw92U1JSQn19PcePH6e09PKUdP5Qit0vBzFnFJyLFFL9kpee7qJ8qYnKajPKe7wEL+fdIosXgqoi6g9iNTg41TXE1vdUQsizDQBE3T5i76P7DEAWL4LCUoJP/ZjwsrWT029jUdRf/BCWrSRDPaJuDwZp4O/Ob+FjO3aRScR57LHHKMxdS669kF1rj2MdfBcxsJ+kdTEZYy4ZfRaq3oVUjBhiLRgjZzAkNSVNUsnle3szbNixiBUbnTz9uh9jXxE/7ivi1kV7qeQdhnrOka5araUcAzGjmcTob9zY2AhAQO8iPBTD7lBId76CAQW/vgp1dDurPoMqJSNDcVwuF31xzTPaf/I4is2JzbYC6/BbhI4GwGgkkFdM6ztt7FyYNeN9I3MKwWQhsO91+oq0FEurTWVwcBD16Z8gB3pR/vQfGBoZmbTfmLVEb2/vjMcWmRi+lm9w24JKDnU/wOCgGN93GB3OtHb/KboIg4PRiTZJiclkout0AyuiAV5WYd+ZTnKEtn2g6RUUUw9h3wdg8+0kdj/NwNnGCSuLUexujdMXTvClDTn4R+cChlgr7kycgFI0/vuPQc1I3nolhNkqKC2HwcHBcfWZEIKB3h7kK88hX/g5ZZ5SDvuKOeG7Hc/JAbLdkmDXYWKWalrOhcgt0DMSmN67Tz3fRERvZFNZhLL066SUfFLWZWQMHjIGL2lTAarqnvKsV2/Zgnz83/C/8TIAYZOVyBz6qdl9B1kDT5M68f8SzK1BNWjq1KzeJzEJHU3RCtp723jnnXcIhULs3Lnzioxhx0LK+vr6MBgMKGoBbr0TpfdNFCYUo1HnFsLTnC+TyXDw4EGysrLIzc0lk8mQTqeJRqOcPHmSI0cmPGiXLVt23cbdVxWiAkZiQGz++yoGKFlE+O1Xid1616SvpKqifvcfobkR5Q/+AmdFFUN/8ik8505Sl9TR3Nw8KZ14//79OBwO3G73Jf3OcmQIkkliZtuUfjcfiA8+TOKXP2bgFz9B2TERliOjEdTv/hMULyC6+c6r8/7afAcinSH5+L/R/zdfRvnDv74qpKDa1AgmC350iLHx8cJKEicOMtDf/1s/r58r8T9XQvAU8CBQe8FnDwCn59esGdEJXLjcUYQWWnIT84Ber6e4uJji4ulXjkAbcFhH3sYysg8hk0Tc24l4br+stKr3M0ReIeKRzyF//K/IV55F7HrgejfpJq4lzp2GkSHE737qerfkJt5nMBo1ldSFJcMzKaCEomhJw/55lAzPGdfBQzAaBlW9YUuG37dwuiEYQGYys6Y3Z4w5DBd/EZGJYIi3Y4i1Yoi1Uuw8jyGTRh/IIOREmU5G7yZhqyRprSBlLkPqRhV1wRFIxCEnf9ZmtTUnSKUki5dODOaV1AimcB3GWAtxx2oS9uXULPPytTc7OR2P4s3Rc7YhztZdJRgMBpqbmy+LEAyE0+NkYM5yHVuqs0inJA3HYpw7nWCgN83622yYLVdo8L+wEnR6OFtHsXMnHdOUDMvOFu1/Ct5/pXdCCMSdv4P84Tfh1HEt3GIU8pVnUWQM7wds6IdfJ+5Yxd82rqYlpcdqNFDXODr0TxdSWpVPJLeUqPd2rIH9mML1GGPnERf4XEoUUuZSwt67SVgrSShe/K98n/Pnz7NzZxmd3jinwxk+X57H2bYVVLrewRiqJ7NqA/In/wZSnRQq0tvbi9DpCevsxEKSnByJOXiYhK0KVT/xTDIZdUSFihKDbI+HpqYmpE6H6GoFthG3r8I2/CamRCPRJSvxpxViaXXaQJHx301vgKUrkCePEnFVI9Dh8hqQzY3Il59CbNqJqJzqGabT6bBarYRHF3KmgzF2DoFKgbWRdNswUtoRQjAyMoIEhDEPu03F8B6fXCEEHrcbf8sAd5f5UAS80x7iI0t86JUkufEX0cfjKGqMwG13IXf/Ern314j7PzJ+jGAiw48PdbC2wMaKvAl1lTF6DokgaVk0pb3nziQIBVXW32ZDP+r9NzQ0hNuthZGoX/8LzZJl5XpKdtzP4dfeoNfqYF+DmQ/dZsAQO097sJJUUlJYMnMaLIN9uNe6WVMVJGhYTLz4E3Oas4g1m5E/+x7yFW3hBM/cqoDiWeuQigHHwLN4Or5JKPt+MsY8zOETRNzbcWb7CJ7dx6FDh3C73Ves9HZMRZpOpzEYDKgGN0Nlf66VDMs0Qo2jqAkyBve0+3d3d5NIJFi/fj2LFk3+e0kpCYfDDA4OEgwGqar6rbXpnxVi9Ubks08gR4YQrokSefnUj+DYAcTDn0Ws2oje50Pc8yB5rzwPFZvo7u4eJwQbGxvp6Ohg06ZNl+x9L+sOae1ZsuIiW17kenZ9GNl0Cln7feSCxYyXEf/yRxAcQfnSX8461rhcKFt3oRpNyB/8M/KN5xF3P3jFzyF7OiCvcLICsrwK9r0GfV2QPzMnchMTmCsL9N+AF2tqah4GmoFy4HZg+mz2+eMQsLimpmYB0AU8Anxk9l1uYj4QmTiWwD6sI2+jqHHitmVEPLeTMb2PkvGuEsStdyLrDiOfeRy5Yh1i1Jj0Jn7zIQ/tBaMRsXL99W7KTbzPMFamNbaqP6uHIIDbhxyezyqsZNaU4etpIRgaLRhw3HihIu9rON0a+REa0cIcLgKps5G0LSVpWwrAu29pSds77skCKVHSw5iiZzBGmrAEj2ANHEAiyBhzSJlLSQb1JHPNyJyZy2oyGcn5Mwl8uXrcrgTmwGFMoRMYR72sVJ0dU7SRROgo67Lvp8Rp5KWmEf5qXRF7Xw3Tdi5NWVkZzc3NbN++fU4TpHAygz+aRqcI9Aqkk5K3Xg9jzij4lmlkIIDeIFi53kpOgZ6j70Q5czLOynXWixx9bhAmM1RUI08cpOQDd/Nu51QiR548Cr5cjex/H0Js2Ip85ieov34a3SghKENB5CvPYL9/OTqCjOR/ioS1gqNvNbGhWCOSTzWcR69zsHRZNsULNCJH6u1EvHcR8d4FUiLUKLp0AJGJkjYVTpDQaBOP0tJSzp8/z44dO8gy6Tk/nGDREjP2rEIGB3KxKnWIhbfB4qVwtkEz/R9FT08PeocXk1BIxCQL3GdQ1Bgx58Yp1xjXqdgSCp4iD4lEgmh+KbZOLbk1Y8olpfiwlEaJFa+lM6A9y6cLFJn0uy1fgzz+LtFABEXRY9XHUX/wz+D2IR753Iz72e12IpGZ1evGaBNSGBCkWOw+TiRciN2hw+/XlHNpRzkufRCY6vHtESrnDBZsazawI+zkpaZh7l7sotJXj544cftKzKHjqE4LgerVyFeeJVN/GBQFdDp+7t1M1FLJJ1dPtlgwxM6N/v0m+pWqSgZ60zQ1xCkoNpBbMKGcHRwcpLCwEBrroOUs4pHPo9z+QfLSaXRvvkWW0oRfv4OBUAEefTPdPUkMBs0DdSbYbC3kLbNR123GubYGyxwFDMKepSU4nziolf7OtZ8KQcKxmpS5jKy+Wpx9taiKFVUxE3VtJTdXU0+OjIywc+fOK5bUOzZ+SKffE2AkBAgDUjGQYWZbm/Pnz/P/s/fm8VHd97n/+3vO7Itm1b6AFkCIHWOzBO9gx7uTOLLdJmmcpdnaLE2b9tf7uumStEnuvb+2t2maNPveWokbx4n3xBhsjA3GNsYYEGiX0DJaZ9/O+d4/jiSQJaQBJMAw739AmjNnviPNnNF5zvN5HlVVZxQohRC43W7c7nwszmyI9ZuRv/4Z+r/9A6KwBGx2o537xWcR19+KuPFkJrG49b349z2PVdc40d1NQ0MDra2tPP3001RUVLBu3bpZHml25P49xoW6c8ynFYqC8qHPon/pc+jf+hrK//wXONGJ3PkEYttdTAiEC4my6Tq03b9D/v63yG13GhdV5pPe7mnCqViyAgnIY4cm24fzzE6uLcPPAyswhDsnsBdY2dTUtHs+FtHU1JQF/gR4EsN12NTU1HRoPvZ9uaOmB3GFHiHQ/hVcw78jY69huPLThEv/MC8GjiOEQHnfJ8BqQ//RvyL189CKlOeCIzXNaFFctQFhW/jMuTyXFhMOwXQ6jZRyTkFQ+IML0zJ8IYgYERT5Vu75RXjGT/RnKBbJBX+hiWhYJ5XSQQh0s5+EZzNjZR8gVPNFRso+Qsy/Dc3kwRp9HQ8vUPjBWopsvybQ9g94u7+Fe+BX2Mb2YUr1gtTobksSNLdy3eJfE2z7Cu7Qr1G0OFH/doaqPs/g4v+PSPA2LIlWAl3/wmeWtNIyFGdEyVJWaab1aIqqyhoSiQQnTsw++CGlZGfbGH/8cAt/+mgbn/xNK1955AS7nopiyyr4GhSuXjn9NVdaYaGy2kJXe5p4bP7m58W6zdDXQ6WSIPyWpmGZTMDhA4i1G+dNEDjfCJMZccMd8OZryPFGRvn4LxAyg2MxpFyrSDuX0RvJEEnrLAva6emMEwr1EPRXsXz1aT43hUCqTrLWMjKOuili4AS1tbXE43H6+voosKqEkxpSSgqLTXSEl+PQu1EyI8bvACbbNjOZDIODg0hXgDKTcQwuN+8nay4kY6+Z9jiaRWLJKvh8hqA4WlwFPe2TtydCdixlDkwNtZMu0MpZHIIAYuUVxn3jKVTVDE3fh8F+lA99DuE4fXaZ0+k8vUNQSizxZlKOZcTM9SwLvkZ4eHzEeVwQFLYSvMmeGe/uH+olZTITX7SUD6wtxKIq/PCVPlYWv8xwuoJw8b3EvVtxjO3BfUcDLF9tXNCxO+m2BnjCWse2+DEqT8kfFVoSc7KLtKMOXZP0n8jw2t44T/06zN7nYlisghXrTv5uk8kk0WjUyFN8/mlwuBDjZSomk4nS0lKGSbC29cd0jlZhzgww2j9KaYV52rj/xM/EOfQ07uo4nV0m/vugH5v9zLLhxMZrjf94/VMyHXNBN/sYLf8oUf9NCD1JzHc9UjXy+IQQ2Gw26uvrz2ifszHhEMxkzryEQUpJS0sLVVVVM+fF58mN0krENe8EQHa1GcVLr72EuOoaxL0fnXKsF2YL6vs/SUl0hN7jzXR3d/P4449TVFTE7bffPvsFYjhtAZiMReHo64j1W+bls0W4ClA+9gUYHUb/3j+h/+QbECia4hBeaJSb3gWjQ8h9z8/rfmUiDqNDkw3DkxSVGse3Y/M1yHrpM+fRsbGxUQV+D9zc1NT01YVaSFNT02PAYwu1/8sKqWGJH8M+9iKWeDOgkHSvJuHdStZ6iYXIzhPC40Pc9xHk9/4Z+cxvEdsuy5Lry4vmNyAyhnJlvl04z5lzasuwrhsixFwOQUaHkLo2Z6PrRU90PJPWlXcIzivecUFwdATOwhjgDxqvv5FBjZLyt1zvFSYyjloyjvFRMqkjnvg+pjd3YvrgA5i0EdT0ENbo69jDe41NhBl31oJ9aQxdt5PwbCRZcAVZS+mUTMKEdyspZwPugYfZkvg9f1NXw1PHfbxvdRG9PRmSkRJU1chZqqiY2YEfSWl8c28fuzsj1AftvLPKS6JdooVB2KFihZm1tacXA+qW2+hsTdNyJMmqK+bJJbjmKuTPv0VlXzOwmM6xFKts4+/xN1+DbOZt7y4X196MfLTJGKt81/uROx7DefcGFCLEvVsBaB4y8rgqLRZe2NWKROPKTXXndLK6ePFiFEWhpaWFAv9yMrokkdVxmFXijpXAs5jDB9GuuxVRVWO4dYCXX34ZKSUZZyHFEQs2EcOhdxH1bp8xJ1O1gZoQOB2GIDjsCVA+PIiMRxEOF4mXe3DfJLGrnXSHC3BaFLy22Y/Pwl+IXl5DWgezAPn804hb7kEsXTHr/Vwu14yNpABqZgA1O0bMdwPZAj/+3iPYIq8DmxkeHsbhcKMIE77hI8A7ptxXZtL4Wg9DxUpGxsaorCzgvlVB2tv34rKM8lzPNbg8J9C1VVSJEIX6q0TuvBa18p1kNMn/faodx2ic+179T+SLDsSWGwEwJ1oR6KTtS9i3O8ZAbxaTGUrKzJRWWigsMaGeIuRNZKUFnHbkq3sQ195iNHaPU1tby86dO7GvKkXZvwcqoMjeQVHVDMVPUsMdegR7eC/xI3Ge66zGZnee8WtOrL4KabXD2ZYGCoW4/3oS3i1IYTwXi8XCypUrKSwsnFP0ORNO6xDMgVAoRDQaZdOm6S7ZPLkjhEC8/5O5b79sFaWFz9CR0vnNI4/g8Xi45GOBWQAAIABJREFU8847Jy8Ynw79lz9EHjuE8hdfmSZUywMvgaYh1s/cSH02iJpliPc+gPyv7wCgfOZvzq8RYuV6KK1EPvUwctN183cRrW+8YfgtLkAhBCxZgTyW95blypxHsqamJm18lPfyTmW82JEalvhxrNE3sMYOoegJdNVF3HcDCc9GdFPeJj4XYuN1yH3PI3/1E2N0uCgvnl7KyH3PgdUOKzdc6KXkeRtyqkNw4g/4WVtU/YVG7t7YKPjmHgfNmQsQISjzI8MLw3hOmhwbPquJcK9fRVFgOJSlpHwOl4hQ0LpHyQ7aUAM3nPy+lKiZIUypbpKhTqLhUdTiVTiqVs2a26Wb/YyVPYBj5Blu4neM9j+DyXY/NUuttBxJURis5Pjx41xzzTXTTgZe7Y3xr3t6GUtmef+qQpZLB20HU5hMguXrbSyutSCU2X8iDqdCZbWFztY0Sxps85IlKPxBWLyEisMvQMViOkfTrCo2REl5YC84nEZW0dsY4XAhrt6O3PGo4bZA4qyDtLWarM04yTrWn+Aqk5uOlzMk0t2YzWaqqs4tWsVqtVJRUUFLSwvlJYaQFklpOMwqgYoiQn2lOMUBUoFrYKmRydfR0cG+fftoaGhgrzlAMGqiJtgMQNo5s1PL5lRgBLSsDYvFwojZZtzQ3YGsrEY/+CbpLeuxWl6je6yOigJrTierYyuup04JMdgbhqpaxJ33z3kfl8tFMpkklUpNXlCawBIbfx6OpegmD2PpICXKS6TlJkZGRrBZvZj0FM7ug9N3/MYr+COGi3BoaIjKykpuXeIlkX2TwZSH3Uf7iB4wMskUIbl3nZUVJTvpHyjgwRNLaBlO8VdXV1LYvYjML3+IXLsJ4XBiSRgjzKNaOQO9CWqWWalfZZsiAp7K0HgRib/tCGSziK3bptw+IQi2BCu54ne/QsvWsbSiG7XIcIHKUB/y2ccQ127Hm92BNX6YWMHVhB/5D2Ib6nE6z7w5VlitiPd9AuF0nfF9T0UqU39f119//TntbyYmBMGzcQi2tLQghKC6unq+l5VnDspuvAUeewK7nuXuu+/Gbp9daJMH9iKf/G/j/3t3Tgrwk7e/ssdwRC+um9d1ihtuh1AfmMyTLufzhRACcdPdyB99HQ4fgIbTN62fCbK3y/jPDFFfYsly5CsvIIcHpxUo5ZlOrpc2/g74ZmNj499gFIBMnoI0NTWd537DSxypYU52oWRHUTMjqNlRlOwIQsrxRi2jVUsKC2omhCk9gJoewJTuRdFT6MJK2rWcpGsVacfSy7Ys5GwwRoc/if43f4L+o39D+fyXL/t2oksVmc0gX9mDWHPVgrRe5bn0UVUVk8k0RRCca2RYglEskosgKOUcOYEXcEwxMuEQzI8MzysF4y2FozO3bc6Fqgo8fpXhwdwcJnKgd3qhiBBoliAZU4Adu2owqXDNle4Z3VfTEIK47wZGI2M0Fu/j1Y7fU79qG5ExjZa2cmKxdvr6+igtPfmYuzvD/K/nTlDpsfCFK6sIHdZoHUlRudjC8jU2rLbcP4Prllvpaktz/EiKlevmx/0g1m7E//BPcSz+w8mRUqlryNf3IVZuOOMxxIsRse1O5DO/hQN7sd9zHaoMEfHdTSyi0XI0RWGHlRIEvqBC93APVVVVs1/8yJHa2lp27NjB4rQxRjuW1Ch2QaDQROexeq5w7iCeGUY3+4lGozz55JMEAgGuvfZaduzspVY3scjfhqa6DdfqDLgLVCQwPKrh9/sZzhqnLLKnAxEdA00j6VyNJ/MijmwPBb7pY8czoS5y8l7/i3SXKiiL/yynXKzi4mLAKEV5a8GOJX6MrLkI3WwcA05kN7Lc8SiD8VZGRkbwF5TgVUYRvV3TXOby5edx2KzYrNbJ8WJHpoNye4gft24hmuygrnYpa9auQlEUYokoLQM/pVr+lv4T17GtdhWbqwpw//HnGf6LDyMf+Tnivo9iiR8nba+mu0MHATVLracVA8FwCNpsNhwv7YDFSxAVU8Upl8tFSUkJLR2dbLjmnWTa91Oy5DhjsRayz+1B/+2vUUwavkXHMPsFkeCdxNOLQEriQsXtODvnr7LpurO63/nm1FKRM6WlpYWysrI5xag8809ZTR1bLTrVza/iNH9s1m1leAT9R1+HimpAIh/7peGYG38/y2QcDr2KuPad8x5FIYSYNeN0oREbr0P+6ifoTz+MOk+CICe6jPKvwunHf1G9zPibu7ttMnIiz+nJ9S+t7wIfAFqBNJABsuP/5plXJN6eb+PpfxDX8FNYo2+gaDGEnsQafQPX0BN4+n6Gt/cHuAd/izVqXC1MutYyWvp+Bqv/B+Hie0k7G/Ji4FkgfAFE44eg+Q3kzicu9HLyLBSHD0AsgrgqPy6c5+yxWCykUqmcBMGJP0jkpZAjGA2D3YHIZxXNK8JkNkTWs8wQBAgETYyOaGSzOVhHB3oRp2kY7mxNE4/q1K+2n9mJiRCYK+9iT7iadfIZ7LEDXLHZSUnRIkDh0BvHJjc9NpTgX17opT5g58/qy2h7ycgA3PAOB2s3Os5IDARwulTKF5npaEmRSs7PtWqxbhMCqFISdE40DbccNd4DazfOy2NcaESgCHHl1WC14VymkDUH6U/UsePxCJ1taVr0BGOL0tQsTxKPx+bNhVRTY4hvsYFOwGi6BRCKIOU0XIHm0dfRdZ0nnngCTdO45ZZbMJvNJFMaDl1SZGsl7Vx2WsHaX6CSkTrDo1lDEIxEDGdndzvy9ZfB7iS1+EZ0TGx1H5+zUARAyYap9u4mnlaoKNKxuXM7ppeUlCCEmD42rKexJNtIO04G/Mcda0hlbZj6d6FpGlIrwOfWIJuBgb7J7WQ8hjywF2X9FvyBwKRLzzHyHLripC3sBXSKyxsoLy+ntLSUxTVLeLJzGd1hK1+q28WnVhiCrLm2HnHNzcgdjyK6DmLKDJK219HVlqaw2ITdMfv7cXBwkKDTgejpQFy9fcZt6urqCIVCRDbeQLI1hioj+Pu/R9HSNyn+9BIKP7UCs1tndHQ1Ce9mGOwHIKZpZ+UQfDtxtiPDo6OjDA8PT2sWznN+UBSFdTdsoyAyYuSSnwYpJfoPvw7JBMpHP49y+73Q34N8+eR95MH9RhTFPI4LXywIs9lwKb7xCrKnY172Kfu6obhs5qbk8WI2eQ5/T11O5KoY5T3I5wthYrTsw+gmF5rJB8rUP06ElkTNDiP0FFlzIVJ15nblPk/OiHdsM0aHH/ohcu1GxHyO9+W5KJD7ngO7ExrOvgUsTx6LxZKzQxDfeIbRSCj3B7hYj+2Rsbw7cKHw+pFjZ+cQBKNY5PiRFKPDGsGi078eZTIO8SgEpud3ZbOS5kNJfEGVotIzv7AoFJVDtruwhf+TNfwCvczJlutqaesu5VjzcTZv2kJY0/nmjj5Wm53caPdwaH+SQJGJdRsd04UHqSP0OIYrVgEEUjHNeNFzyXIb3e0ZWo6mKD+3qVaD0kooKqNyrJuXxMS48EugmhArLp3PD/G+T2K57VrMsYcIF76LY6+nMZkF5RtMfGdXmL8uL6etzQhoX7x48bw8ptPppKSkhI4jB9mg23j19xZabSbsdjtuVyG9BHHL13jxmIUTJ05w00034fcbOZtKWlDiOoFJpIg5lp32MQJOM82kcEVUgkE/b775Jonyauw97TDYb/wOLS4GTUu5KdDCHvcczkcpcfc/hEKWH79SxXvWDhEYfIy0o37G8pRTsVgsBAKBaYKgJdGGkFljqmcct9/O0TfXsLJ4Lx5bIWaTB1/p+AWYE51QUo5Mp9C/8Q+GgLB1O4H2Hpqbm1FS/ca4re9GfPogw4qLXZ0qg85RlgZtVHms9Foq+MneAT69LU3RwE8ZNX8UCCLufh/y5d2Y9/wc1sNAsppEXFK/eo5MNF1naGiIFUoWLFbEldfMuF1tbS3PP/88LaEh3I41DHz7eUw1pZiuuxpTwI6SjRL9zatkDv8WZfltyMEBdASJdAbHWToE3y6c7chwS0sLcFJgz3MBWLICisqQu5+GLTfMuInc+TgcfBlx3x8jyqqQJRVGrt6jTcgNW42JtP0vGJMCdfNXVnMxIa59J/IxI7NWfPAz577D3i6oPI1ENTFxkRcEcyLXluGOpqamDqALSE98Pf69PPNMxlGLZimeJgYCSNVmNLfZq5Em18V7wvg2ZrJ1WNOQ//3jC72cPPOMzKSN1rB1m/IOpzznhNVqJZVKoWmGs2XWMTqHE6y2S6JpWOYFwYXD4zunP2B9QeM1OByaw2UySw5k+7EUqaRk+Zm6A0/h2poAf338BgY1H94TP6Aw8jBXra8ko0V58jcdvPxknOs1H2uzLkZDGvWrbGy+1jlVDNQz2MZeItDx/1PY9g8Utn2Zwra/p7Dt7yhs+VscwztAalMe11WgUlZlpv14imRS41wRQiDWbaLixBHCKY3RZNbID1y2ctZG2QuKzGKOt4DM3SUpbHac8hC66mRQrqb/RJbqJVZao4YrcmnQTltbG8XFxfMqzFx11VWUlJSSEWakYsZsNjM6OsrrB/fyalcKl+in7c0XWbFixZRGV1tGodLTikQl7Th91pbfbmJMZknFJYGAcXF3pKgCWo8a77NVRpbWwewKPOYU9db2WddrC+/DmmhmX/d1DMZVXh5uQGgxnENP5vR8S0tL6evrmyyiArDEm5HCRNp+8sTW7VE5PLgOkGxcFMOievDWGuK9PNGBzGbRv/2/4dghxAOfRVQvxe/3k0qlsAw+ixQmhq1rGRzowWlfRCYB/763j88+1s79Tc3sjHhIZFSeH1yPVJ14T/wAcfx7FMR/R8EHN+GsSKLpVo53eo0ikTkyScPhMNlsFn/nMcSVWxH2mV8jHo+HYDBoZN6998Po7/lTMh/5J5L1jUQL7yBcej/arZ+AeBT50I9gaIC41ch9zDsEZ6a1tZXCwkIKCvKfyRcKIYSRmdl8CNl/Ytrtsrcb+Yvvw8r1iBtuM+6jKIjbGg2B/7UXkekU8o39xrnJ27147jQIV4FhunlxJ/Iso1EmkJk0hPqnFYpMPpbZDA4XhPOCYC7kJAg2NjZ6Gxsbfw4kgePj37uzsbHxywu5uDx5LhSisASx/S7kizuQLUcu9HLyzCdvvAKJuDEilSfPOXAmDkEhBPiCyJEcBcFcy0LkBWgViYTzhSILhPD4zzpDEMBiUXB7lLlzBKMR4/HeIuxm0jrHj6QoKjURKDz72BGPzcSK0gAfP3Qz0YLN2ML7ud77KNfURhnKtvCyHsHfoHDDbW5uebeHJQ22yeIQoSVxjOwk0PG/KQg9jK46iARvIxK8ffzf20g5l+Mafgpf97dQ0wNTHnvJchtaFt48MHrW6z8VsW4TlVHD1dXZ2g19PYiLdFzYnGjD3/l1fCe+i33sxZzvp6YHsMaPEPds4vhRHVWF6iUWjg4mKHKasJGhv79/3tyBEyxevJi777qTQ94NWFdcy7ve9S7e//7387GPfQzFZ5w4b1vn5dprr528j5QSt6ZS4WkhbV+EVGyn3b/XZmIMDZmSeMdLe0bc/vGMVjEZrv/yWCmhtIOSzGun3ZeSGcY1+Chjspo3Q+vRtCwx/CQ8W7CH92JKds75fEtLS8lkMpOjvWDkB6bt1aCcFN1UVaDY/RwbCrJxUZygT8da4IBgMfR0GuH8B/Yi/uBjKBuNn43f78drz+JKvE7CfQXH2g3hsdBfw/XlHr51Zw2f21LK9jov1y8torKqktePdDFS9iE0SxAix7DEjmAvGEH1WYk1p+jtzlJWacFkmv3CwITrsTAyhNg687jwBHV1dfT29hKTAmXjtdPyF0VFNWLbXcjnnkK++iJxnyGEXuoOwbPJEIzFYvT29ubdgRcBYvMNoCiGS/AUZDyK/h9fA4sV5Y8+PeUim7hyKxSVoT/aZJybpJKX5LjwqYhtd4KuGbm150L/CeOiV8ksowAeX35kOEdyDWj5FjAGLMLIEATYA9y7EIvKk+diQNx6D3h86A9+F6nnu3MuFfSdjxtW8vrVF3oped7mnNHIMBhNw/PlELyQ7vDoGMKddyMsCB4fREbP6TPHHzQxMphF6rOIxdFxh+BbBMHjR1Jk0pL6VacXWXLlpjovvQkzvw5fzQ7LR2lOVXDTsgifvmIXf7XhKbaX78cnjqNqY1hiR3AOPo6v698Jtn0J19ATaJZiRso+wkjFJ0l4t5LwvmP8362ES/+QseL7UTPD+Lu+jn3kuUlHXIFXpbjMRPObYfTZfga5Ur2UKiUBQGdzGwBi9VXnvt95RGhx3AMP4ev5NkJmyFjLcQ4/jdCiOd3fMfo8UpgYMW+kuzNNVY0Fi1WheTDB0qCd7u5uAKqqquZ/7ULgsaqMneLotFqt1K5cQV+0nFpPeMqxNZHVWWxN4LcPknbMPlpnVgUpVUcgEDgwm80Mm8aLxBYvQYyPlXWFs7wQXYo13oySDU/fkdQp6P8FCMG+0G3YnQrZbAaz2UwssB1ddeMeeHiaY/WtlJWVAScFNCUzgikTmjIuPIHXr7Kj2YNFlawpe3l8B1XI/buRL+5A3P0+lOtundw+EAiwbWkEKQVx//U0Nzfj8/kIBILEIjqlbgvXVXv46IZiPrWxlOX19UQiEbpCKUYqPoFc91WGqv+awZovMnBsNUf3+tCyULF47lzFtrY2HLpG0OuF2uWzbltXZzg6J0ZdZ0LccZ+Ru9vbRXw8buNycQieychwW5txPMrnB154hNcPqzYgX9iBHJ8akZkM+r9/Bfp6UD76F8Y2p95HURG3vhc6W9F/+QPD0Tbeqn6pIorKYP1m5LOPIeO5fT7NhOw1PpNO5xAEznni4nIiV0HwRuDTTU1NvYz7FpqamkLA9PCZPHkuEYTNgXjXB6CtGbl354VeTp55QPZ0GA1eN9x+SbRD5rmwTIwM5yoICn/QaBnOlYswEkJKaTgEXXmH4ILg9YOmnRTszgJ/0EQ2C+Gx04sTMjZdEEwmdNqaU5RVmfH4zv34uLrEQYnLzDde6uN/PJfkEwev4VutV9E6aKZYhHANP4W394cEO76Gt/dHOEZ3I4VC3HcNwxWfYrT8w2Qctad9H6Tcqxmu+ixpxxLcQ4/hOfHDSQGsstpCIq4R6jvzxs63IhQF/4oVOLMJOntHoLIaESg85/3OF5ZYM4HOf8IWfoWY9xqGqj5LuLgRoadxDT015/1FNoIt8ipJ93qOt5hAQs0yK0PxDKF4lqUBO11dXZjN5smm3PmmwKYSTk39XRV4VU7EG3DQb4xAjxNLa6z2GG68tPP0+YETiHFtOxbVx5uGNbBYprg8u8bSNGsrEUhskekuQfvYHizJdiKBOzjR78IfFEgpMZlMSMVKtPAOzOneOV2Zbrcbp9M5KQha4kbJzkyCoNsD3aNJjgwUs8ixF6FFEeVVICVi+12GkHDq9sowa8uTHA1XEkmZ6O7uZsmSJfiCZiJhfVrRTk1NDSaTiaNHj07/ma28gp7SrThMKfzB2ccXNU2js6OdRaN9KFdvnzNmwO/34/P5ZhcEbXaU+/8YgPj4Z82lLghORI6ciUOwpaWFgoKCyXH4PBcWZes2GBuGN/YjdR35vX+CowcRD3wGcZpmXbHxWiPLN9SHWLvxsjg3UW5thEQc+cyjM94uMxlkW/PsO+ntNP42KCk/7SaiwAfh+ZkUuNTJVRAcA6Z0Njc2NlYBvTNvnifPpYHYfD0sqkM+9GNkKnmhl5PnHJFPP2ycCFz7zgu9lDyXABMOwYkMwTkdgr4ghEeRZxgaflGRiIOWzY8MLxDCM+4gOIer2v7xUd/h0CxupRkcgsfeTKLrUL/y3N2BAIoQfPyqEt7T4OdLN1by03uWcucNd/B4SyXffaWGgcVfZKTso0SCdzJS9hFCNV9ktOLjxAI3k7Xl1giim9yMFr+PE/btWJLGuKw50U5xqRmrTaGrPT33TnJ5Lms3URnro0u3XVTjwqZkJ56+n6KpboYr/4RY8BZQLGiWIhLeLdjCL2NKds+6D8fYiwiZZcy5hY4WQxB2OFWah4y/eZYF7XR2dlJRUYGinFnzc654rOpky/AEQggSBVcylvTh6vslQjfWMzKqscjTRlTzoJnnFmYtTkOgioQNQXBkdAzl77+JuOldACSzOgOxDDZXMWnbImzh/VOiGJTsGM6hp0g5lhLS15BJSzw+4/aJMc+UcwVp22Ls4X2zrkUIQUlJySmCYDOayTvz81DCgM6+7rUoZHGMPIe47jbEH/0p4r0fmiq8SYl76AkSWZXd7R6OHz8OwNKlSykqMY4HbxXHLRYLtbW1HD9+fPIzbIJ4YQ1D/gYqYofmFPhOnDhBOpNlcWQQsSa390ZdXR09PT3E4/HTbiPWbkLc+2Hiiw2x9FIfGRZCYDabcxYEM5kMXV1d1NTUnHXWa555ZuUGKPCiP/808sHvIvfvRrz3gcmx/pkQJtOkuC82vON8rfSCIqpqYPWVyN8/gkwmpt0u/+vb6P/458g3Tx/hQG83BIsRFuvpt/H6YGzYuJCdZ1Zy/WT/LvBQY2Pj9YDS2Ni4GfgRxihxnjyXLEJRUO77KIwOIZ946EIvJ885IMdGkC/tRGzZNi03K0+es8FisZDJZCZHfGYtFQFjBApgdGj27YAzCBHMcbt5Ijpm/JsfGV4YxnPOOIemYbtDYLOL2XMEIxFQFBgP/49FNTpajVFR51xNq2fAulInH1hXxOoSJ2ZVYDKZuPLKK+nr66OjZ4CMo4aEd7PhBJyhSG0uMpkMTz39NP/+0BvsiV6PVEx4e76DK/wctUtd9PdkSKfmIfKjfjXV8QFa3BWkV14c48JqehDviR+jq25Gyz6MZi2dcnvMfyO66sQdeuT0BSN6GvvYi6Scy2np8KBloXaZIQg3DyYwKRBUk4TD4QUZF56gwGqaMjI8QVWdkxd7b0fVxrD3G26S8EiKMncHg0pdTi5qr8NEHI1oWMPv9xOLxUg53ZNOnJ6wIRpXeCwk3VdgygxgSnVN3t8V+g0CSaTwLoYHjTW6xwssJy8CCUHWWo6aGZ4z17WsrIxwOEwsGsaSOE7asWTG55FIGseAlFxM0rUGx9gelAIbytbpLjxL/BiWRAuHI3X0hkY5evQowWAQv9+Px6disQpCfdMvRC1btoxkMklHx9SOyJ5O43mWv/nwnPEF7e3tKEBFKgqFJbNuO0FdXR1SSlpbW2fdTtl2F3GzDZvNNvfn6yWAyWTKWRCcKKdZyPdlnjNDmExGluBrLyGf+S1i+10o4xceZr3f1u0oX/gqjGeaXg4ot74XohHkriemfF8eeR25yyhp0h//5Yz3lVIiu9tmzw8EKPBBOg0ziI55ppKrIPg1oAn4BmAGvg/8Gvi/C7SuPHkuGkTdcsRV1yCf/BVyaGDuO+S5KJHPPAqahth+54VeSp5LBKvVuDI54XLIaWQY3t5Nw+PttCLvEFwYxgXBc2ngE0IQKDQxFMqePkMvGganGzHu+Dr6RhIhYOmK+XEHzkZDQwMul4uXXnrpnK7cDw8P8+CDD3L06FGcTie79rczWPZJUs4GXEOPc0XBT3CZh+npPHdHrjCb2RgQpFQLr5kvfFqOyEbx9P4AgNGyB5Am17RtpGIjFngn5lTXjGOwALbIqyh6nEjBVlqbUxSWmPD4DOGleTBBtc9G34keACorZ8lqOkeMkeHpgqDVprBo3VLeGLgKV+xlzNEjOBJtmNUMkRnGbGfCbzcxLLNExgxBEGBk5KQDt2vMaFKuLLCScq9CCjP28H4ALNE3scUOGeKq2c9QKIvNLjCZjbVOOAQBNLMfITNz5jaWlhrCbbTvIIqemnFcGGBoeBAhVIpL/cT9N4DM4hzdNX1DqeMcehzN5GPYspp0Ok1fXx9LliwBjONBYbGJUH922vutsrISm802ZWxY0ySdrSkC1gj2oXboPP1oLxiCYLmewlJaMXk8mYtgMEhBQcGsY8MTxGKxS35ceAKTyZRzhmBPTw9CiMnXU56LA7F1O6gmxJVXI+55ILf7KApiScNl5fQUtfWwfA3yqYeNxmBAplLoP/43KCxB3PUHcOR1ZOv0SANee2m83GuOi3Oe8Ss3+RzBOcnpyN3U1CSbmpr+pampqaGpqcnZ1NS0fPzrvAczz2WBeM8fgQD5yx9e6KXkOQtkKonc+Tis2WgE2ubJMw9YLIajKVdBEL8xFiZHziBH8GJjctQ0LwguCN5zHxkGKK00k0pKuk8zMiuj4clx4fCoRk9HhuolVmz2hRkJPRVVVU+6BN/iTMqV5uZmHnzwQeLxOHfffTc33ngj0WiUo8c7CZf8AZHCOzGn23n3iu/jHn0a9LecZMssptQJrJHXcA49TUHvz/B2fwtr9I3TPubK+xpxmQUvdp19EPp8ILQE3t4foWYjjJZ9wGiIPQ1J9zoy1kqcQ49PjtxOInUco8+RsVbQ1ltGOiWpqzcucmi65PhwkqVBIz/Q6XTi8/kW7Dl5rCrxjE5Gm+5G8wdNJIu2M5II4uh9iEr1EBldRXPlVqTgs5sYlVmiEX3yOZza8ts9lkYRUOq2IBUbKdcKrNHXEVoU9+AjZC3FxL1bkVIyFMoSKDTNGBOhmY33rpqZXcwvLCxEVVUyY0YhRMY6s8slFApRWBhk3UYXmqWQpHst9rE900pPbJFXMaf7iAZuxuc/OXq8dOlJobGwxDgehEeniq6qqrJ06VJaW1tJJo3XR8fxFIm4pG61G4RAvrH/tM9ldHSUkZERFo/0IcoXzfq8T0UIQV1dHV1dXaRSqVm3jcVil/y48ARn4hDs7u6msLBw8sJknosDUVKO8pXvID7y+ZwF8ssV5db3wtgI8vnfASAf+TmE+lA+8CeIbXeBwzXNJSizWfSHfgQlFYh3zN5oPh8RLJcLs75SGxsblzU2Nr7Q2NgYbmxsfLaxsXHxeVpXnjwXFcJfiLj53ciXn0c2H7rQy8lzhsgXnoFYBOWmuy9HZj32AAAgAElEQVT0UvJcQpypQ5DxtkSG3r6CoIzkR4YXEmG2GE2D5zAyDFBSbsbrVzl6KImmzXDtNhqe/B0eOZjAZGZSDDofNDQ04Ha7z8oleODAAZ544gmCwSD3338/VVVVLFq0CL/fzyuvvIIEEp7NyDVfYoQGGny78bX/M/aR53ANPIyv698obPlb/F1fx9P/II6RHZjSvShaFE/fz3AMPzvj2KfZbuOqSjd7e6Jk56O9OFekRE0PYB/ZhbfnOwTbvowp1cNYyX1kbXOMCwqFSOEdKFoMb8/3UDInA9YtscOYMkPEvFtpbU7j8akEioxjWOdYimRWssRvpauri6qqqgV1rxTYDFfiTC5BgEV1Dg4n78JMnNqCQ7SEK3HkKISUus2Myiy6BmaTG5PJxPDwyfdXdzhFicuCWTWeX8K9AUVP4uv5Hmp2jHDhu0CoxKI6qaTEX2iasUhqUhDMzn7yqaqqUc6SGEAKE7pp+rFUSsng4CDFxUVYbcapWtx3w7gb8CkssSPYxvbiHHoK59CTZKzlpFyrJssliouL8XhOXrQpHM8RHJihZGfZsmVomsbLL79MJiM5djhFsNhEUY3XyNA+eHpBsL29HYBFoW6oyF0QBKMZV9f1yabc0xGPxy8bh2CuGYLZbJb+/n7Ky09fqJDnwiF8gbwYmAvLVkFtPfKJh5AtR5BP/xpx9U2I+tUImx1x4+3G+HXPyQuH8rmnoL8H5Z4PIuaKESgYn7gI5wXBuZjr1fp1oBW4D+gB/mXBV5Qnz0WKuPk94AuiP/jdOTNV8lw8SF1D/u7XUL0U6pZf6OXkuYR4q0NwrowjYbWC0w0j8zgyfL59+uMjw/lSkQXE40Oe4xVtIQT1q2wk45KO4zM4cMZHhocHs/SfyFJXb8NiPX8nMBMuwf7+/jNyCba3t7Nr1y6qq6t597vfjdvtBoznu379eoaGhujsNBposXhJVN3HY8fuI51RcQ89hi36GlKxEfe+g7Hi+xmq/Ayhmr9jeNGfM1z5GZKuNbiGn8Q98AuQ00/MN1W6iaV13ug/fRnCfCGyERwju/B3/jOBzn/GPfQ4ihYn7r2akYpPkXY25LSfrK2ScMkfoKZD+Lu+jiVutDc6Rp9HM3npji4jGtGpXmqdFP2OjReKFIkYyWRyQceFAQqsswuCQggWr6vlzeEtAOwfrcRpzu31Wuu3MTr+u4yNuwRPFQS7xtJUek7mV2bs1WgmL6Z0H4mCq8jaDaFrOGTsI1B0cqxzysiwyTj5nMshCMbYsF1EyJr8IKY/j3A4TCqVIhg86f7ULEGS7nXYI/vx9v6IgtCvcIw8C8JMpPBOEAoOh4MlS5ZwxRVTs8hsdoUCrzJj63ZJSQnV1dXs2LGDg68OkE5Jlq82ogPEyiugrdlwFM9AW1sbPqcDTyaBKF885/N+6+M6nc7JApSZkFLmR4ZnoK+vD03T8oJgnrc1QgiU2+6F4RD6P/8NeLyIez548vYbbgerDTnuEpSJOPI3/wlLV8LqK+d+gPzIcM7M9Wm6HvhIU1PTY8DHgIsjSTlPnguAsFqN0eHOFuQLv7/Qy8mTKwf2wUAvYvvdl1U+R56F51RBUFXV3F5fviAylwzBuVxTF+q1HI+CyQSzNbvlOTe8fjiHDMEJCkvMBItMHDucIpt5y+tpfGT48OsJrDZB9dLz//tcvnw5BQUFObsEh4aGePzxxwkEAtx8883TBPhly5bhdDp55ZVXJr9ntSpIdx2/OvwAA1VfYLD6i4yWf4RY8BZS7tVo1hJQxkUdxUy4+F6i/m3YI6/i7fkeQotNeYy1JU5sJsGersi5/wDeitRQM0NYom9S0Pszgu1fxTX0OLrqIFJ4F4OL/pLhqs8QC76TrO3MhICUayUjlZ9CN7nxnPgh7v5fYkm2E/dupe1YFqtNUFZ5UtxqHkzgsigkhow23IUWBD1Ww8E2U7HIBCaTwLl8Ozt63smvhmswq7kJgh6bCdVu/D8yXiwyIQhmdUlvJE25UznZtCsU4p4taCYf0cA7J/czFMpisQpcbmVGhyCKGU115ywIBhxZYvr07EeAwUHjM6KwcGr7cLTwdkZL3sdw+ccZXPxXhGq/xNDiv5jiFL3llluoq6ubts/CEjPDg9lpxwIhBNdddx2KorD/1Z2UVJjw+o3nJVauBymRh16dtr90Ok1PTw+LbeM/g/IzK7eYGBvu6OggnZ452iCVSqHr+mUzMpyrQ7Cnx8j1LCvLR+DkeZuzcj1U1UIqgfKHn0A4Th4ThasAcc3NyL3PIUN9RrlnZAzlvQ/k9ve20w2qKS8I5sBcn6aWpqamJEBTU1MUWPi06Tx5LmLEVdcY9uZf/QSZWHiHQJ5zQ2Yz6L99EAJFiPWbL/Ry8lxinDoyPOe48AT+4Pw6BM838RjYnXlxfQERHv+8/QFbv8pGOiVpbT7pEpRSQixCyFHLcEhjSYMNk+n8/z5VVWXDhg309/fz0EMPsW/fPgYGBmYUB+PxOI888ggWi4U77rhjUox/6/7Wrl1LV1cXAwMnC8Aqqy2kUgp9IdeMbqwpCEHcfyNjxfdjTnXjPfHDKfmDVpPCFWUuXuyKoJ3D2LDQU1hiR3EOPYm357sE2r9GYcv/JNDxf/D2/QQ11krcs4Whqs8xWvFxEp5N6GbvWT8egGYpZLjik6Tca7BH9qMrNgbFOgZ6syyqtaKqJ18Dx4eT1AWM/MBAILDgDq25RoYncBZYeNa2lNgZNs5WBa2k0YmGdfx+P9FolFQqxYmxBOXxdiIvPczu3bsnt0/4rmZo0V8gJ5REYGggi7/QhBBiZkEQY2x4rpFhgNKSYvyOLEOxmT83QqEQQogpDkEwimLSrhVk7YvQTR4Quf8cikpMSB0GB6YLTm63myXVW0ik+lBtp4zwVi8BlxveeGXafTo7O9F1ncWJMLg9iIIzz5isra1F07TTuoRjMUOQzzsEp9LT00MwGMRmy5+W53l7I4RA+fDnEH/0p4i1G6ffvv1uUBX0pu8bI8VXXYtYvCTnfePx5gXBHJjrDMba2Nj496d8bX/L1zQ1NX1x/peVJ8/FiRAC5d6Pov/j55GPNk2xNue5+JBN34fOFpSP/+XcWRN58pwhE6JEMpnM+YRF+AuRxw/n9gAXo+iWiBkZd3kWDo/PCNqW8pyFV1/QRHG5iZajSRbXWYyx4EScqLWQI3IVDqfCoprp4tr5oqGhgVgsRktLC3v27GHPnj3YbDbKysooLCwkGAwSCAR48sknSSQS3HPPPZNjwjOxcuVK9u7dy6uvvkpDgzFSW1RqwmIVdLWlKSk3n/a+p5Jyr2ZMqHj6fkbBwC8JF983+X7cVOlmd2eE5sEEy4tydy4pmWFskVewxo5gSp1AIJEopE2lDCYr6R9uYDTuIZbx0hcpw+GysGyljdLKc38dnFyEhXBRIynHMqRio+2ooZEurjv5GkhmdTpGU7yn3saJwydYtWrV/Dz2LJwcGZ7bHRVL6zgtZ/Z5Xuu3MXwiy9iYRnm1kfV36NAhXj7wBkvio+hCMDo6OvVOp/zM4zGdRFxSs8w4bZoQBE8dGQZDELQkZs/EA3Ca05hU6B3QmOnVPDAwgM/ny/1CUw74giZUFUJ9mWnvg1hUIz5agaeghL37drOsvgan04lQVETDOuShV5C6PiUXrb29HavVSnF/M5xBociplJWVYbfbOX78+GQr8qlMxHFcLg7BXEpFNE2jr6+PFStWnKdV5cmzsIiyKkTZzA5j4QsgttyI3PUkmEyId73vzHZe4MtnCObAXJ80PwdOnRP4r7d8nW8ZznPZIaqXIDZfj/z9I8hrbkYUlV7oJeWZAf2lncgdjyK23YW44h0Xejl5LkFObfebKz9wEn8Q4lFkMoGw2efefk7O78ewjEfBcXm4NS4Ybg9kM5BMgP3cT4TrV9rZ+WSE40dSlFeZOfZagt7NX0WRcMU6O4p64YRnRVHYuHEjGzduJBaL0dXVRWdnJ/39/bS2tk7Z9rbbbqOoqGjW/VmtVlauXMlrr702KfAoiqBysYXW5hTRiIbLndt7Ne1aQSxwM66hJ8haioj7bwRgQ7kTk2KMDc8lCAotgTX6BrbIK1iS7UgEGVsVcd91pO3VtPeV8MpewxVXWAxFi3UCHp2ShJvmQyn274lTcFhh5XoHgcJ5EoeEIOVeSyYt6Wwbo7zSPFlcAdA6nESXUEyYYU2jqurMRkHPBpdFRTD7yPAEsYyec37gBHUBO7+TY0TGtMnijeeffx7V5uSAey3XmfoZHU7S250mUGiazNOMhjW62tJ0dxgjrcHx0pUJF9dbj/u6yYeSfc3InxSn/32pGaPluK03xpIZhP/BwcF5z4dTVUGgyDRjscjRg0kUVeHmm2/kof/+L5599lluu+0248aVV8DeXdDRYjgGMVzG7e3tVFVVob7+O8TVN53VmhRFoaamhubmZrLZ7DQB9HJzCOYyMjwwMEA2m83nB+a5bBA3vxu5+/eIG+9EBIvP7M4eHwwNzL3dZc6sf100NTU9cL4WkifP2wnx7g8gX9mD/tN/R/ns3+XbpC4yZE8H8sf/BnUNRu5jnjwLgKqqKIqCruu5Ozl84yNgI4NQeg65XBcsQ9AYGc6zgEw0OEfG5kUQLPCqlC8y03o0RcuRFCZFoab9UWpvXomtfN0573++cDqd1NfXU19fDxgZZUNDQ4RCITweD4sW5eZCWrt2LQcOHGDPnj1ceaURPF6zzEp7S4rDB5JcuTX312/cew1quh/X8O/QLEWkXKtwmFXWljjY0xXlgfVF08QcoUWxRg9jjb2BJd6CQCNrLiTqv5mke+3k6O9AX4YX93QyHHuBrBajrS8NB4x9bNu2jetuXk5PZ4ajbyR5aWeUzde78AXmzzHW1ZZCyzItP3KiUESJDKAoynnJKVMVgduqzjkyDBBLa2flEPylHELPgtXiora2lkAgwJ5MOSKUIhUaJKvFeHm34UhzexRUVTA6rCGE4TJdvcFKgdd43NkcggKJmhlFs0wd9z0VU8aIjTgxojM8PDwpUgIkEgmi0ei0/MD5oKjEzEBvglhUw+lSkbrRKtzTmWH1eh8lpZKNGzfywgsv8OSTT5JOpwmPjjDWcB3qo0/gL34Nv9+PzWYjHo+zOOCDdOqsHYIAdXV1HDp0iM7OTmpqaqbcNiEIXk4OwblGhru7uwHygmCeywZRVIryD98CX2Dujd96X48P2Xp0AVZ1aZFXMfLkOQuEN4C49yNw+IARcprnokEm4ujf/CrYHSgf+wJiHkdu8uQ5FSHE5NhwroKg8I+fJOZSLHIxkogh8g7BBUW4x7PiImPzts/6VTa8fpVlK23cWNdGfcsvsHov7t+jxWKhtLSU1atX5ywGgpGHVlNTw+uvvz5ZFGGzK9TV2+jryTA0Q4baaRGCSNG7SdsWUdD/C0xJo8F4c5WbgViGthEjm1HJjGIf3Y23+9sE2/6RgtB/Y0qHSHi3MFzxCYarPkfcf92kGDg2kmXf82MMRp5HKCkaGpazefNmbrjhBlwuFy0tLQhFULHYwtZtLqw2hb3PxYhF5hbMAPQ58g2lLmk7lsYXVCcLJCY4NpQg6DAR6u2hpKRkxrzGhaDAqubkEIyfhUOwwKoibcbPJB413KabNm2iK6qx3G5HCAtmq8aWG1wsW2XDalOQEpavsbHtjgKuutpFcdlJ8W+2DEEANTt7sYiaHkTHRCxj4uDBg1NuC4VCwPRCkfmgsNRYb6g3Syqp8+KuGEffSFK+yMyaDUYG4Pr16yktLaW1tZVwOEyB10eDFqcuOYYQgpaWFvbv34+qqizCEK9ExeKzXlNFRQVWq5WWlpZpt03k856v1+CFZmJkeLaSpZ6eHvx+P3b7fEwY5Mnz9kAEihDKWUQ/FfggGkZquX12Xq7kz5Tz5DlLxNbt8OZryF//DLlsFaK2/kIv6bJHplLo3/snCPWifP7LCK//Qi8pzyWOxWIhmUyesUNQDoeY2+N3EWYIxmP5keGF5lSH4DzhcKps3WaklekvjBqD5q6Cedv/xUZ9fT3Hjx+ns7OT6upqwHAJdrSkOPRagqu3u3LP5RMmxkreh7/7G/i7v4mmFnCXtYRspRWt7zi+WAfmlOHayVqKiPuuJ+VaQdZSOqOTNx7TeWlXjOHIq6TSY9x9691TxnJDoRCHDx+eHKG02hQ2Xuvk+d9FeXFXjK03uqaM+J5KIq5z5GCC7vYMNofA6zPh9at4/CpWq0BRBaoqGBnMEo/pLF8z3Xl1bCjJEo9g4I0BNm6cHvK+UBRYVSI5ZQhquM7QIQgQ8JohZDQNB4pM6FLSE05xlcdFUjGT1oxx4UChCRpm31c2m52xWX5CEFQys2dWqZkhdEuQZcvqOXz4MJs2bZosiFhIQdDpUnA4FTpaUjS/mSSTkay50k5ltQXTuMiqKAr33HMPwOTz061Z5C9+gPL+D0FRKYlEAk3TsO181DiWnIPbXVVVqquraW1tRdO0KWPYsVjMyDK8GPN0FwCz2YyUEl3XZ4wh0XWd3t7eSRd1njx55sDjBSkhMgreM3cYXi7kHYJ58pwlQgjE+z8FviD6d/6Pka2V54Ih246hf/mzcGAvovEjiKUrL/SS8lwGTOQI5i4IBgyRYL6ahmdxEiwI+ZHhhWfcISjnURCcQjRs/Os8fTnH251FixbhcDg4evTkqJDJJKhfbWdsRKOnY+4mz1ORJhcj5R8jEriVjKMGqx7mD0sP8Q7LbnQpifpvZqjqcwxXfY5YYDtZaxkj8Sw/3NPPf+zqY+ebY/SH0oRHNV7aFSUSO8FI5DBr1qyZltFXXV1NNpulp6dn8nsut8pVVztJJnT2Phcjm536vs9mJEcOJnjmsTA9nRkcJQJfwERkTOPIwSQv7Yyx66kozz4e4fe/DfPKi3FsdjGtXCKc0uiLZiiOdkyu5XzhsamM5TQyrOM4Q4cgwKJCKxmpMzJiiI5D8SzJrMSZVnE4raTT6VmdWaeSyWSmjQsD6KobiYqamcMhmBkiaw6wdu1aMpkMhw4dmrwtFArhdrsXpEFWCEFhiYnwmI7ZLLh6m5uqGuv0sXchpnxPbLgahEDu3YUQAofDYZT7dHdAYck55+HW1dWRSqUmx2EnmBAELxcm/o44XY7gwMAAmUwmPy6cJ0+OTLafj43OvuFlTt4hmCfPOSAcTpSP/jn6//or5I+/AR/7wmVzJfNiQWazyMeakI82gceP8mdfQixfc6GXlecyYWKUKddSEWEyGyMMw6HZN5zzxPT8H2dkJm2UXeQdggvLhENwQribb6JhUNV5ySe8WFFVlZUrV7J//35SqdSkcF+xyExbs8rhgwlKK8yoptzfR7rZS8J3NYnxr3e1DvG9fV1Ik5N3N/i52e3lxNEkQ4NZekMZZAoCGI8b7pXsxcin02SK4dgL+Hw+tmzZMu1xysvLUVWV9vb2KaPS/qCJKzY72bc7xp4dUVxuY6xVShgKZUklJWVVZp5PhXmme4z7Vwe5b0uQdFonPKqRSUs0DXTN+NcXUFGUqc//+FACuxYj2vkmy5Ytm7PEZT4psJoIJxOzbpPWdDK6xGk5c0GwLmjjVeIMjguCXWMp7CiQEBR4rPSFdDRNy+nizkwFGAAIBc3sm10QlBpqZpiUs4HCYCEVFRUcOHCAtWvXoqoqoVCIYPD0+YPnSt1yK3anQnWdFZM5t9e/8AdhyQrk3p3I2++d/DtX9nScU37gBFVVVZjNZlpaWqa85uPx+JR8xUudiddUJpOZUlo2wcRFgrwgmCdPjnjGBcF80/Cs5PyJ2tjYuL2xsfF7jY2Nvxn/ekNjY+MNC7e0PHneHojaesTd70Pu34186mGkrl/oJV02yL5u9K/9JfI3/4W46hqUv/3XvBiY57xyxg5BAH8Q+XbMEIwbAe95QXBhERYrWG0QXiiHYARcBZf8xas1a9agadqUbDIh/h97dx4f51ne+/97z6Z1pNHiRd5ky47tOLGdxFnIvpCEsCWsT2gKBVoIlLL0d9pSKC300MMpvwKltLQUKFvoKfBAGtpAacMSspw6TojjLMTO4jVektiSRttomeU+fzwzthxtI2meWTSf9+uV18izPLoV6dFovnNd12206Zw6jSSs9j09Oq/jX9HVpo9cvV5rYjX6xs7j+swPj+nJXSPad3hUh4dH1d2Q1KrNYW27pF5Lzw5pZHlKu+uGtCt+vxLDCV161csnrTILh8NauXKlDhw4MKFibenysLaeX6exUavuE2nFe9Lqi6fVFAvqsmsb9WhkUL840qeljWF9/4kTOhQfVSQSUPvisDpWRLSiM6JVXTVac0bNhNmBkvTUiWFtGNqjUCikyy67bF7/f2aruTaogbG0MtO8GZIY8/6+mu2mIpLU1VqruE1peNA7xuH+MS0z3hs6sRavGm9sbCyvY00ZCMprGw6mpn7xGUj1ySitdMQLus4991wNDg7q2WefVTKZVDwe96VdOKe+IagzzqzNOwzMMRdeIT1/RHrO2/3bJsekF4/KFCAQDIVCWr16tfbu3auhoSE99thjuv3229Xb26vGxsZ5H79SzFQheOTIEbW0tFRV1SQwL9lA0Manr9qudnm9gnEc5wOSPiTpnyS9KXv1sKS/lTTx7U2gyphXvEH2mSdlf/AN2e2/UODGW6RzXzblCy5rrTcf6vjzUm29tKTDqxxCXmwmI/vL/5C9/ZtSuEaB9/6xzLZLS70sVKHZbioiyZsjePTgzPcrt7wmFwjSMuy/aLM06E8gaAf6F/T8wJwVK1aoublZe/bs0aZNp4bCtS8OacnykJ7ZPaIVqyOqq5/79JwzF9frf758lR47OKR9D4zpUGZEzzQN67e3LdaWpafOk2WK6NxUrR577DHdf+CIDtR36S8fHtZHG0bU1TqxNXT16tU6cOCA4vG4WlpaTrttVVeNVnVNrB764e5u/dueXr1mQ4ucs9v0/h/t1989cEyfvr5TwUB+v0wO7turtmS3Lr7iiqKHDk01QWWsNDiWUVPN5IHfYNJrKZ5Ly3BTTVCpiJVJGqWSVof7xrQ6WKNwxKg5dioQzGdH22QyOW0gGB55bsrH5nYYToe9KsDVq1erpaVFjzzyiJqammSt9TUQnCuz7RLZ73zZaxtetVY69pyUyUjLVxfk+GvXrtUzzzyjr33ta5KklpYWXXTRRdq8eXNBjl8Jcm8QTNcyvHr16iKuCKhwJysEaRmeTr6vYH5f0std1z3gOM4fZ6/bI2mDP8sCKosJBBR4/8dkH7pf9s7vKvOlv5RWdclc81opk5b6eqX+Xtm+XunEC9KLx6TxrTGBgLS4Q+pYKbPpXJkrb1jw1RtzZXtOKPPNL0i7H5XO3qbA2z/A5iEombkEgqa1XfaJh2WtrazzPDsn1dRXT8VGyUSbZf2qEByqjkDQGKONGzdqx44dGhgY8GaeZZ11Tp1++Z8DevzhhLZdUqcnnnhCDzzwgEZHR0+ek8YYrVmzRpdeeqlisdiUn8daq8QBq0jI6A1XtWpxS/i0AG5wcFCPP/64Hn/8cY2MjGjFihW67rKr9Zn/e0wf/q+Des8FS3Tt2ubTfhfkXvQfOHBAfapTXTigJY1T77T6y/19+sbO47p0VVS/s22xAsbo3ecv0ef+71H96Kle3XTmzM+Ro6OjCh1+VLY+pi1btsx4/0LLhYD9I6kpA8H+7C7EU90+k4ZoQOqVBgfSei4+qvNNVIuWnNrFdjYVgpNVd0pSOtSiQGZYJj0sG5w4Wy841u3dL+xVCBpjdM455+juu+/WY489JsmfDUXmyzQ2SZvOlX3wPtk3vF32iLfjtlkx/wpByZtXecYZZ6i5uVnr169XW1tbZT0/FsD4luHJjI6OsrswMAsmHPG6WvpoGZ5Ovq9gopJyb3flavnDkvJ75gSqgAkEZS66Uvb8y2R33CP7o+/KfvMLp+5Q3yg1xaT2JTLrNnmDmBctlR0Zlo4+J/v8c9LhA7KPPCDFu2Ve99bSfTFlyKZSsvf/VPaO26RUSuat75O54hVV9wcjykuuZTjfGYKSvArBsVEvYJtqY4d8Nwsp5qYiw7QMF01jk9TnU4vL4IC0bO67glaSDRs2aMeOHXr66ae1bdu2k9c3NAa18exa7Xr4mJ4+sEM9vS9q5cqV6ujokLVW1lqNjY1p9+7d2r9/v8455xxdcMEFk8/1OpTU8edTOuvcOnW0nQrtrLW677779Oijj8paq66uLm3dulUrVqyQMUaff+Vqffb+o/rijudPhnaXdzYpHDSKRqOqb4rp5zv36L4n61QbCuj3L+nQxSsn/r7YfmhAf7v9mDYvqdf/d0mHAtnnxMs7o7r3QIP++dHjumhFo5ZGpw4UJeme/96hSGZUyzdfrUCg+HsONtd6L0n6RtNaMcV9TiS8yqn2+rl1VCxpC0u90vGelPr704rYgBYtDSkQ8b6vhWgZzmR3Gg6mepWaLBBMnlDGRJQJnvpebty4Udu3b9dTTz2lmpqa08LrcmIuulL28V9Jz+6WjhyQQiFpUUdBjh0Oh/XKV76yIMeqVNNVCKZSKaXT6ZPhNYA8NbXIMkNwWvkGgvdK+oikT4277oOS7i74ioAKZ4JBmUuukb3wCq+loqFRisZkpng3eXycZa2V/fbfy/7YVSYcUeDVTnEWXcastdLO/1bmX78tvXhUWn+WVxW4eFmplwbMrUKwbbH3ztqJF+a+02sJcnDLDMGiMU3NsocP+HPwwX6v2qcKxGIxLV26VHv27DktEEylUnqx9xEd6f6VgoGIXn7Nddp01sYJbzBdcMEF2r59u3bu3Kndu3fr8ssv18aNG0/ePjqa0a8fGVasNag1605/of74449r165dOvPMM3XhhRequbn5tNuba0P682tW6u79ffrh7h59YfsxfXvXcV29pkk7jw0pOBbTypGD+s1tMT34/Ig+fe8RvXFTq35z6yIFA0aJZFpfe/hF/VH3MZwAACAASURBVGxvn85oq9VHr1iucPBUkGeM0XsvXKr337lff7/jeX3y5SunfAPtxIkT2vPEozpas1yvXFeasPhUheDUOw13J7zKqbb6ue2J2LW0RoeeSWr/sRHFkiEpKLUvCWtwaHYVgslkcspdgNO5QDDZo1TNxL9Tgslurzpw3PciHA7r7LPP1q9+9SstWrSobN/oNFsvlI1EZB+6V/bEC9LSlTKzGZeBaU03QzBXNUggCMxScwsVgjPI97f4ByTd6TjOuyVFHcd5SlK/pNf6tjKgwplQSFq5ZnaPMUZ66/ukZFL2h//shYLXv86nFZY/++yTyrhfl/Y/LS1bpcD7/1TackHZ/rGM6jOnTUWy1Vn2yCGZznVT36/cfs6ZIVg8jc3SQLzgbeU2kzm5qUi12LBhg+655x6dOHFCbW1t2r9/v+6991719/era816pYfOUTIx+SYrDQ0Nuvbaa7Vlyxbdc889uuuuu9TX16cLL7xQxhg9uWtYyTGrrVfVy4xrE37hhRd07733qrOzU9dee+2U38NgwOjatTG9vKtZjxwb0h27e3T7kz1a3hTRK85Zr4MPHNB5jYN6/XVd+uqvXtTtT/Zob8+IXrW+Rf/08As6kUjpTWe16S2b2xUOTvwc7fVhveO8RfrSgy/ovoMDumL16d/3VCqlXbt26cEHH5QJhnWgcb1WxyZWQRZDU202EBydJhAcTqk2FJjTDEFJWtdepyc0ov5uq+WmRqE6qb4hoLGkF7KMjua30cz0LcNeIBiYYqfhYPKEUpGJVXVbtmzRzp07tWTJkrzWUAqmtk5m60Wyv7pfCoZlzix+a/lCNl3LcC6sJhAEZsc0t8juf7rUyyhreb2CcV33mOM4F0i6UNIqee3DD7quy3aqQIGZQEB6xwel5Jjs97+uTDiswNWvLvWyispaK/vTH8r+4FtSrFXmHR+SufgqmcDc5gYBfpnTpiKLOrxWq6OHfFqVT2gZLp5os5RKebNm62be5CBvw0OSzVRVILh+/Xrdd999evjhhzUyMqKDBw+qpaVFr3vd67Rq1SrtfmxYz+4e1fLOsBYtmTzkWbx4sd74xjfqZz/7mXbs2KGRkRFtXH+xDh9I6oxNNWqKnXpuGh4e1n/8x3+ooaFB119/fV6BrjFG5y1r1HnLGhXPztCzmYy+uvOXOnDggNatW6f3XbRU69pq9eWHXtCu5xPqiIb1l9d1auOi6WeKXb8uptt/3aNf7u87LRA8ePCg7rnnHsXjcXV1dWmHWasVwbrTqgyLqTlbIdg3OvmGCpLUnUiprT4055A8WhPUSDCjhpGAOkxEbUu839tzmSE41e98G6xVJlCn4GSBoE0rmOzVaOPEjTIaGxt1yy23lP2uuubCK2Qfus/7RwF2GMYp07UMEwgCc9TUwqYiM8j7FYzrulbSjux/AHxkgkHpXX8gm0rK/suXZWNtMue+rNTLKgo7OiL7rb/z/uDcdokC7/iQTC1DlFGe5tQyHApJS5bLVlogmBjygswwL0h8F822lw70FTYQHOj3LhvLc0aZH+rq6tTZ2amnnnpKkUhEl19+ubZs2XJy7uf6TbU69lxSjz00rCtvCCkUmjxsCgQCuu6661RbW6tdu3bpwN5BrVhyqc7YdKp11Fqru+66S0NDQ3rzm988pw0AYtlZegoGtWrVKh08ePBkpej162LqaqnVrueH9JoNLaoNTR/eZTIZ7d27V+f0Pay+IwnddjgiI6t0Oq3+/n7FYjHdeOONWrmqU9/+/jO6pmvyNthiCAcDqgsFZmwZnmu7cE6oXooOesdYucL7XVbIQFDy2oaDqYmBYDAVl1Hm5IYiL9XaWgEbpJ11nvemUGJIpkA7DMNDhSDgg+aYNDoiO5KQqS3g31MLSF7Pqo7jPKdTm4mcxnXdVQVdEQBJXmgQeM+Hlfmrjyrztc8r8NHPyCxf2KebPf68Mv/wv6UjB2Xe8HaZG95AezDK2pw2FZFklnfK7t0zj89cgvMiMSTVNXBOFoGJNnt/dA30eTvQF8qgFwhWywzBnIsvvlhtbW3aunWrGhpOr3ANhoy2XFCn7XcPaef2IZ1/SYMCk7TfSl4l3+WXX67+3qD2HXxYNfXDeuihFWpsbFRjY6OOHDmigwcP6qqrripI6+eaNWv07LPP6vjx41q8eLEkaV1brda1TR/cpdNp7dmzRzt37lRvb6/qGqMaDtQpHanTkmhExhht2bJFW7ZsUSgU0qH4qEZSGZ3RVto335pqg+qbrmU4kdKWpfN7QRdrDkmDUkZWixZ7FVnBYFCBQKCggWBo9NiE64NjJ7K3Tx4IVgITDstsu1T2vruoECyw6WYI5trZCQSBWWpq8S774hKB4KTyfZvtpduddkj6kKTvFnY5AMYz4YgCv/tRZT71P5T5h08p8Cefk2ko73aSubCplOzP75S987tSMKjABz8hc/Z5pV4WMKP6eu+Pi1lXAi1bJT147wzvWJZZ8DY85O2WDv81jasQLKTBXIVgdQWC7e3tam9vn/r2xWFtPq9Oj+8c1sPbE9p2Sb0CgcnPv77etOzoWVrfVasjL+zSgw8ePe32DRs2aPPmiS2hc9HZ6QUuBw4cOBkIziQej+uOO+7QwMCA2tvbdcMNN2jt2rV6750HFG6O6J1XT9w05JnuYUnSGTMEjX5rqglOOUMwnbHqGU6ptW5uOwznLF8S1gtH0hqJZBQKe99jY4wikUhegaC1duZAMNSqmsEnvfZ8c6qKM5js9m4PT/2zWAnMa94irV4n01rZX0e5mS4QpEIQmBsTa/HeYO3rlZawIeVk8p0heM9Lr3Mc55eS/lPSFwq8JgDjmNZ2LxT87MeU+cpnFPjgx72W4gVi7LFfKfOPn/F2ZN58vgK/cavMoqWlXhaQl+bmZt18881atGjRrB5nlq/y/kA5+pzUtcGXtRWaTQwyP7BYGr1A0A70FTQWtlUaCOZj9Rk1yljp148Ma+f2hM67eGIomMlYPfrQsGpqjK6+/jyFI9uUTqeVSCQ0ODiosbExrVixomBVtPX19VqyZIn279+vCy+8cMb7W2t1zz33aHR0VDfeeKM6OztPruXSVVH9+54eDY6m1Vhz+t8QDx0ZVEMkoOVNpQ0bYrVBnUhMPkMwPpJSxkrt82wZXr+8Tocf7ldN6+nfo3wDwVxYM9WmIpKUDrfIKK1AekCZ0KndpYPJE8qYiDLByn5jxbS2y1xxQ6mXseAEAgEFg0ECQaCQshWCtq+33N5mLxvzmRw8Kml2W6gCmBOz7kyZW94jPfmI7L/eVurlFIQ9/rwyX/4r9X7C20Al8P4/VfCDHycMRMVZsmSJAoFZPp0u8yp/7JGDk99uJ53SMff7FUK2ZRhFEM0GdoWuEBwa8C4JBCfVtb5Gm86p1bHDST3yQEKZzOnn176nRtUfT2vztjqFI95Li2AwqGg0qo6ODnV2ds56fMCMa+rq0gsvvKDBwcEZ77t//34dPHhQF110kVavXn1aMHlpZ1RpKz1weOC0xxzoHdH25wb16vUtCpR4HMDihrCeH0jKTvJ7rTsbFM53hmCsPqRzr6nXDZc0n3b9bAPBmVqGJU3YWCSY7FY60l5+O8ijbIRCIWYIAoXUnG0Z7u8t7TrKWL4zBD/5kqvqJb1K0k8KviIAkwpc8Qplntsne9cdynSuVeDCK0q9pDmx8R7ZH7uy9/2XFAiq4S2/o+HLb5CJ1JR6aUDxtC+RIhGvQnAuSvGCcjgh05Zf2yLmx0RqpJq6U5uAFMpAvxQKSzWlbQ0tZ2s31MpaafejIzr+Qr+aW4JqbgmqoTGgp349oqUrwupYUbwX5WvXrtX27du1b98+bdmyZcr7pVIp3XvvvWptbZ30futaa7W4Iaz/PjSga9fGTl7/ncdPqD4c0E0bS7+hRUc0ouFURn0jacXqTn+J0j2cCwTn1zIsSWsWT/z5L2QgmBkXCCbrTtVOBJPdStXQsoaphUKhKSsEA4HArDYwAyCpISoFg17LMCaV72+Vlw4cGZL015K+XdjlAJiOufldsocPyN72RdmVXTIdK0q9pLzZ4YTsT34g+/N/l9Jpmcuuk3nNzWpct0EjJ06UenlAUZlAQOpYJXt0igpBqfyqSIaHaBkupmiTNBAv7DEH+6XGJjaGmcG6jbVqaAzoxWMp9fWmtf/pUWUyXpa6+bzibrzR0tKiWCymvXv3ThsIPvLII+rv79frX//6SasUjTEn24YHRtOK1gS1r2dEDzw3qN/Y3D6hjbgUlkW9oPXowNjEQDDhVU3Nt0JwKpFIRENDQzPeL1e9NW3LcCgmK3N6haBNK5js1WhjYeZLYmEKh8NTBoKRSITf3cAsmUBAisYIBKeR7wzBd/q9EAAzM6GwAu/+I2X+4veV+fL/r8BHPytTU/6VdXZoUJnPf1w6tFfmgitkbvoNmcW8S47qZpatlN39aKmXkT9ahosr2ixb4ApBmw0EMbOOFZGTlYCZtFV/X1rhsFFt3Xym7cyeMUZr167VI488opGREdXWTqxuGxgY0EMPPaS1a9dq5cqJm4bkXNoZ1R27e7TjsFcl+N3HT6ghEtBrN7b4+SXkbVnTqUBw0+LTN1vqTqQUChg1+RRc1tTUqLd35heM+VQIygSVCTUrknhGI03nKR1uUzDZK6NMxW8oAn9N1zJMuzAwR80tsuNahm0mLfu9r8lcco1M57oSLqw8TPls5jjONfkcwHXdXxRuOQBmYlrbFXjXHyjzhT+X/c4/yrzjQ6Ve0rTs0KAyf/1n0tGDCvzen8psvaDUSwLKw/JOafvdskMDMg3ROR6kODMEbXJMSo5RIVhM0WYp3l3YYw72n5pPiLwFgkax1tK16nV1denhhx/WgQMHtHHjxgm333///bLW6vLLL5/2OOPbhlfHarXj8KB+c0u7GiKlrw6UpEUNYQWMdGxgYiDSnUiprT7k25zDQrYMS1Ki+RI1dv+XWg9+TmMNZyoV6ZAkpcNt818sFqzpWoYJBIE5am6Rer1uNJtOy37jb2R33CPF2ggENX2F4NfyeLyV1FWgtQDIkznrXJlXO7I/+p4yZ5ylwKXXlnpJk7JDA8r89ce9MPB9fyKz+fxSLwkoG2ZZdqfhI4ek9WedfuNMm4UUu2toONtKRyBYNCbaJHtoX2EPOjggs5IKpUqzdOlSNTQ0aO/evRMCwcOHD+uZZ57RRRddpKam6cPe8W3DI6mMopGAXlMm1YGSFAoYLWkM69jAxGCuO5FUW51/oWy+gWA+LcOSNNxyuUajW1XX94Dq+naoZuhJSVKKCkFMY6aWYQCzZ5pbZA88I5tKyX7987IP3Sfzurcq8Mo3lnppZWHKZ1bXddlBGChj5rVvkX12t+y//KNs5zqZFatLvaTTeGHgn0lHDxEGApPJ7TR89JDMSwPBcpPIBoK0DBdPY7M02CdrbeHmRtEyXJGMMerq6tLu3buVSqVOVqdlMhnde++9ikaj2rZtW17HyrUN//rFYb1t6yLVh8ujOjBnWTSio5MEgicSKZ3R5t9mOJFIROl0+rT/v5PJt0JQkjKhJg21Xa+hlqtVO/CIAulB2SC/QzG1UCik4eHhCdePjY2pvr5+kkcAmFFTTBroU+arn5F2bpd50zsUeMUbSr2qslHcQSgACsYEggq8+w+kukZlvvpZ2dTEFptSsdYq85XPSEefU+B9HyMMBCbT2i7V1knTbSxSLrKBoKlvLPFCqkhTs5RKSSMTXxzOhU2npcQggWCF6urqUiqV0qFDh05e9+STT+rEiRO67LLL8t59NNc2HK0J6lUbYjM/oMg6ohEdGxiTHVclba1Vz3CqIDsMTyVXfTXZ/LbxZhMInhQIa6T5QiVarym/zaJQVqgQBHzQ3OJ13uzcLnPz7xAGvkRez2aO4zRJ+nNJV0pq17hmJdd1V/myMgAzMk0tCvzW7ynzd38h+5PbZV77llIvybNrh/TkLpm33CqzOb+qBaDaGGOkZatkjz5X6qXMLEHLcNE1NnuXA3GprgCVIYlB7w9iAsGKtGLFCkUiEe3bt09dXV0aHR3V9u3btWzZMq1bl/8MJGOM/vCyZcpkbNlVB0peheBIyio+klZLtkV4YCyjsbT1bYdh6VQgODY2prq6qXeSzgWGswoEgTyxqQhQeGbJcllJ5pb3KHD1q0u9nLKTb4XgP0g6T9InJbVK+oCkQ5I+79O6AOTJbLlA5sIrZH/syh49NPMDfGaTY8q4X5OWrZK56pWlXg5Q1szyTunIPCoEi7OniGxuhmAhginkxTTlAsEC7TQ8OOBdNs51AxuUUjAY1Jo1a7Rv3z5lMhk99NBDGh4e1hVXXDHrlvIN7XU6c3F5nssdUa8KcHzbcHfCC0iKFQhOJ1e9NdMMQWAu2FQEKDyz6RwF/uZfCAOnkG8geL2kN7qu+2+S0tnLmyW9zbeVAcibufldUm2dMrd9UTaTKela7E//TTrxggJvebdMsPyqD4CysmylNNgv2x+feNu0L/KL3HZGhWDxRcdVCBbCoBcsGnYZrlhdXV0aGRnR7t27tWvXLm3atEmLFy8u9bIKqiPqhR7HTgsEvYCkvQgtw/kGglQIwg+TtQznZlsSCAJzZxoYeTOVfAPBgKS+7MeDjuPEJB2TxD7NQBkwTTEZ53ekvXtk7/lJydZh492y//F96ZyXyZy5tWTrACqFyW4sMq8qwWI4uakIf1AVTbZl2BasQjB7HFqGK1ZnZ6eCwaDuvvtuBYNBXXzxxaVeUsEtbggraKSj/RMDwVafdxmWpNHR0WnvlwtrgrzhCR+EQiGl02llxr25n2shJhAE4Id8A8FH5c0PlKT7JP29pC9JetqPRQGYPXPx1dKmc2Rvv02253hJ1mD/9TYpnVLA+e2SfH6g4izP7TRc5nMEhwelYEjiBUnx5Cr5Bvqmv1+eLIFgxYtEIlq5cqUymYzOP/98NTQsvIrdYMBoSWNExwZPzVE7kUgqYHRypqAf8q0QTCaTCoVChdv5GxgnV3k6vkow9zNJIAjAD/kGgu+WdCD78QclDUuKSfotH9YEYA6MMQq89X2SzSjzna8U/fPbfU/Jbr9b5rrXySxaWvTPD1SkppjUEJ2407DNczhgvvebr8SQVN/Ai+AiMpEaqaauYIHgyQrBBgLBSrZ161atWbNG5557bqmX4ptl0fCEluFYbUihgH+/f2bTMky7MPxCIAig2KZ9RnMcZ5Pruk+6rrsvd53rusclvcv3lQGYNbNoqcxrbpb919tkn9gpc/Z5Rfm81lplvvtVqblV5lVvKsrnBBYCY4y0fNXkGwJNF74VO5hLDEl1C68aqexFmwobCEYiMjU1hTkeSqKzs1OdnZ2lXoavOqIRPfFiQtZaGWPUPZzydUMRaXaBIBuKwC+5ny0CQQDFMlOF4COO4zzkOM7vOY7TVpQVAZgXc+1N0uIOZb73VdlUcuYHFMLO7dL+p2Ve/zaZ2vLcuRAoV2bZKunIIdliVfvNgR0eYkORUog2F26G4EA/7cKoCB3RiEZSVj3DXijSnUj6HgiGQiEFAgEqBFFSuZ+t3NxAiUAQgL9mCgSXSfqWvNbgI47j3OE4zk2O4/BMCJQpEw4rcPO7pOePyP7iR75/PptJK/PDf5Y6VspcfJXvnw9YcJZ1SsNDUryn1CuZWoJAsCSizQXbZdgOEgiiMixryu007IUi3YmU2nzcYVjyqrUjkUjeMwQBP9AyDKDYpg0EXdftdl33i67rXiRpq6RfS/obScccx/k7x3EuKMYiAcyO2XKBtPl82Tu/K9vX6+vnsg/8Unr+sAKv+02ZALvuAbNllq3yPjhtp+F8qwWLN0PQ0DJcdCba5FX2FQKBICrEsqgX/h0bGFMimVYimVG7jxuK5OQTCNIyDD/RMgyg2PLdVESu6z7luu6fuq67RtItkl4j6QHfVgZgXgLO70jJpOzt3/Ltc9hkUvbfvyN1rpPOvdi3zwMsaMu9QNC+dGORckLLcGlEY9JgX2HayYcGZAgEUQHa68MKBaSjA2PqSXjBSKvPLcNS/oEgFYLwCy3DAIptVs9ojuO8TF77sCOpT9In/VgUgPkzS5fLXHeT7H/eLnvlDTJrNxb8c9j775K6X1Tgbb/H7qPAHJnGJqm5RToyycYi5YKW4dKINkmplDScmP//fyoEUSGCAaMljREdGxjTiWwg2O5zy7CUfyBYX8+sZPhjupZhKlMB+GHGQNBxnE5Jb8v+t0TSDyS93nXd+3xeG4B5Mq9+s+z2u5X5zlcU+MhfyRTwXW07Oir7Y1daf7a06ZyCHReoSss7ZY+UZ4WgTY5JyTF2GS6FaMy7HOybVyBoUykv1CUQRIVYFg3r6EBS3QmvUsrvTUUkLxBMJBLT3ieZTBLMwDdTtQxHIhHeeAfgi2lbhh3HuUfSM5Iul/Q/JXW4rvsuwkCgMpjaegV+41bp4LOyP/hGQY9t7/6R1NerwOvfyh8pwDyZ5Z3S0UOymbR3Rb4tosUYITg85F3WNxbhk2E8E80GeP198ztQYsC7JBBEheiIehWC3dkKwWIFgrQMo5SmqhCkXRiAX2Z6RvuJpFtc1z1SjMUAKDyz7RKZl79W9ud3KrNmvQIXXTnvY9rEkOxPbpc2ny+zblMBVglUueWrvSq8F5+Xli6f+f7FDOETuUCQCsGiizZ7l4PzDAQHcoFgdH7HAYpkWTSisbTV090jitYEFQnmPfZ8zggEUWq5CsHxMwRHR0cJBAH4ZtpnNNd1P12shQDwj3nTO2UPPit72xdlV6z2qpHmwf7kB9LwkAKve2uBVghUN7N8lVfsd+TgqUCwXCpvs4GgIRAsvmwgaAf6Na+fhoG4JLGpCCpGR9QLQJ58MaHFjcVp0c0nEEwmkwSC8A0VggCKzf+32wCUnAmFFHjPH0t19cp86dOyuYqfObDdx2V/9u8yF10ls6qrgKsEqljHKskY2SMHSr2SiXK/L5ghWHy5CsH++LwOY3OPb26Z54KA4uiIeiHgUDKjtrriBHCRSESpVErpdHrS2zOZjDKZDDME4ZtAICBjzIRdhgkEAfiFQBCoEibWqsCtH5aOH1PmG1+QzWTmdBz7w3/2jkd1IFAwpqZGWtQhm9tpOO/ZgP4PEbTDtAyXiglHpJo6b4fg+ejv9S4JBFEh2uvDCgW8uti2IuwwLOlk6DI+jBkvV7VFhSD8YoxRKBSiQhBA0RAIAlXErD9L5s3vlHY9cDLYmw17aK/sjl/KXHujTNsiH1YIVLEVnV7LcD6YIVg9mpqlgXnOEOyLS8EQG8OgYgQDRkuzrcLF2FBEOhUITtU2TCCIYgiHwwSCAIom72c0x3Guk/QWSYtd132t4zjnS2pyXfcXvq0OQMGZl98oHTss+5MfKNO+WIErbsjrcdZaZX7wTamhUeaVb/J3kUAVMss6ZR/ZITs2mrumpOs56WTLMGFSSTQ2yc47EOyVmmPsCI+KsqwposP9Y2UTCOYqBwkE4adQKETLMICiyatC0HGcD0j6kqRnJF2RvXpY0v/yaV0AfGKMkbnlvdLZ22T/zz/KPv5wfg/89U5p96Myr3kLmwsAPjArOiWbkY49V+qlnG540Ksu4wVJaUTnXyFo+3ulaKxACwKKo+NkhWBxW4ZHR0cnvZ0KQRTD+JbhTCajZDKpmpqaEq8KwEKVb8vw70u6NrvrcG7w2B5JG+a7AMdxPuM4zh7HcR5zHOcOx3H4ixXwmQkGFXjPH0krVivz5b+SPbRv2vvbTNqrDly0VObK/CoKAcxSdvdve/igijEbMG/DCam+geqyEjHRZmlgvjME48wPRMVZ0eyFIIvKpEIwF9KwqQj8NL5lOFcpSIUgAL/kGwhGJeVKFnKvUsKSJn/GnJ2fSjrbdd0tkp6W9NECHBPADExtvQIf+DOpoUGZv/2k7LHDk97Pjo3Kfv+b0pGDCrzht2RC/CEM+GJxhxSOSLPZadgWIThMDLHDcCllKwTtfL7X/XEZAkFUmCtXN+nDly07GQz6LVeFxQxBlNL4luHczyKBIAC/5BsI3ivpIy+57oOS7p7vAlzXvct13dzk1AckrZjvMQHkx8TaFPjgJ6TkqDJ//n5lvv33sr3dkryZgXbXDmU+8X7Zn/2bzKUvl7ZdWuIVAwuXCQSljpWyuY1Fpi3IK161nk0MsaFIKUWbpXTKq9ScA5tJS/19UhMNGKgsNaGALu1sKtrnY4YgysH4lmECQQB+y/cZ7QOS7nQc592Soo7jPCWpX9JrC7ye35b0vQIfE8A0zPJOBT75D7I/dmXv/S/Z7XfLXPlK2ecPS088LC1bpcAffkpmw+ZSLxVY8MzyVbJPPipFi/cieEbDBIIl1dTsXfbH5/Z9GOz3ZlMSCALTomUY5YBAEEAx5RUIuq57zHGcCyRdKGmVvPbhB13XzUz/SI/jOD+TtHSSmz7muu6/Ze/zMUkpSf9nmuPcKunW7JrU3t6ez6cvulAoVLZrAybV3i598GNK3/xODX7v6xr5xZ0yNbVqeOcHVf+qN8n4+G445wtwytD6szS4/W4FQkGFIzWKjTs3xp8rI01R9UlqaWlRyOfz58ToiEJLlp22FhTP2Ko16pXUrLQic/geJAfj6pHUtGKVaqvoe8hzC2bLWitjzJQ/O0eOHJEkLVq0SG1tbcVenq84X8pHY2Ojuru71d7ert7eXknezxzfn/LAuYKFJu9X+a7rWkk7sv/Niuu61053u+M4b5f0Gkkvz36eqY7zFUlfyf7TnjhxYrZLKYr29naV69qAaQUj0i3vVeCGN0k1NRpuiGo4Hvf1U3K+AKfYmPdHZqb7uEZXjZ52bow/VzL9A5Kk3p5embqor2tKD/QrEwxxnpaIDXh/qsUP7FNg6arZP/7gfknSgAlpsIq+hzy3YC4ikYji8fikPzu5cGZgYGB+Mz3LEOdL+chkMhod9Z7/jx8/LkkaHh7m+1MmOFdQKZYtW5bX/fIKG9VPlwAAHhxJREFUBB3H2Srp85LOkdSYvdpIsq7rzquG2XGcGyT9saQrXded24AcAAVlWnnnCyiJFZ2nPp5mV19jirgP8fAgLcOlFMtWImXnu86W7fNCDDXTMgzMJBKJzDhDkJZh+ImWYQDFlG+F4Hck3S5vI5HhAq/hi5JqJP3UcRxJesB13fcW+HMAAFD+mlulhqg0NFDqlUiSbDIpjY2xy3AJmdo6qa5eis8tEFR/NhBsYpdhYCbTBYLsMoxiyAWC1loCQQC+y/cZbamkj0/XzjtXruuuK/QxAQCoRMYYafkq6elfl3opnuEh77K+cfr7wV+xNtk5B4JxKVLjBYsApjVTIGiMUSAQKPKqUE1CoZCstUqn0yd/FqlKBeCXfJ/RviXpFj8XAgAAvJ2/8+dz43AiFwhSIVhSsdY5twyrLy41Ux0I5GOmluFQKOS9cQP4JBf+pVIpjY2NKRwOE0ID8E2+FYKflrTdcZw/kfTC+Btc172m4KsCAKBaLV+d/WCaF53FekGarRA0dfXF+XyYlIm1ye55bE6Ptf29UhPzA4F8RCIR9ff3T3pbKpWiXRi+y/2MJZNJjY2N0S4MwFf5Pqv9QNJ+SXeo8DMEAQBAllneWbwNQ2ZChWB5aGmT+npkM2mZQHB2j+3rlTpW+LMuYIGZqWWY1k34LRcI5ioECQQB+CnfQPAcSW2u607+DAkAAApjVi3D/rK5QLCOGYIlFWuTMhmpv89rH56N/rjMhs3+rAtYYPJpGQb89NKWYQJBAH7KdyDBfZI2+bkQAACQbc9tXyKTzwtP63Mt4fCgd0mFYEmZlmwIOMuNRWwq6e1YTcswkJdIJKJkMqlMJjPhNlqGUQxUCAIopnyf1fZLustxnDs0cYbgxwu+KgAAqljgvX8s1U43t69IMwRpGS4PsTbvMt4t6Yz8H9ff5102EwgC+ciFL8lkUjU1NafdRiCIYnjpDMGGBp5/Afgn32e1ekk/lhSRtHLc9WUz5ggAgIXCdK4r9RI8iSEpGJQiNTPfF/5paZck2d7u2UXB/b2SJNPELsNAPnKB4Ojo6KSBYG1tbSmWhSry0pbhl/4cAkAh5RUIuq77Tr8XAgAAyszwkFTXIFOsXY0xuWizF8z2zq5lWH1x77KZQBDIRy58mWyOYDKZVGMj81ThL1qGARRT3nXvjuOcIek3JC2XdETSd1zXfcavhQEAgBJLDNEuXAZMIOCFerOdIZitEBQVgkBecuHLZIEgLcMohtzP2NjYGIEgAN/ltamI4zivlfSwpI2SeiRtkPQrx3Fu9HFtAABgWv5O7rAJr0IQZSDWJhvvmd1j+rMVgk3NhV8PsADNFAjm2jkBv+QCweHhYUkiEATgq3zf5vrfkm5yXffu3BWO41wl6YuS/t2HdQEAgKkUq4N3mArBshFrk44emt1j+nql+gaZMC8ogXxQIYhSy4XOiURCEoEgAH/lVSEoaYWk+15y3f3Z6wEAwEI0NEggWCZMS9vcWoZpFwbyRiCIUsv9jBEIAiiGfAPBXZL+4CXX/Y/s9QAAYCFKDMo0REu9CkhSrFUaGZYdSeT/mL44G4oAszBVIJhOp5XJZGgZhu+MMQqFQhoaGpJEIAjAX/m+zfW7ku50HOdDkp6TtFLSkCRmCAIAUCo+jhC01kqJQameXTXLQqzNu+ztkTrq83tMf1ymc61/awIWmFzg99JAMJVKSRIVgiiKUChEhSCAosirQtB13T2SzpR0s6TPSXIkbXJdd7ePawMAAJMqwhDBsVEplSIQLBOmJRcInsj/Qf29UlPMnwUBC5AxRpFIhEAQJUUgCKBY8n5Wc103pYlzBAEAwEI0NOhdNhAIloVshaCNd+cVB9vREWlkmJZhYJYmCwSTyaQkAkEURzgc1uCg9xxMIAjAT9M+qzmOc59maEhyXfeKgq4IAACUXmJAkmQIBMvDyZbhPDcW6Y97l2wqAsxKJBLR6OjoaddRIYhiGv9zRiAIwE8zPav907iPjaS/l/Q+/5YDAADyZn0cIpgdaE7LcHkwNTXe9yLek98DsoGgaaZlGJiN6VqG2VQExUAgCKBYpg0EXdf91vh/O47z1y+9DgAAFJkpwgzBBC3DZaelTTaeZ4VgX693SYUgMCuTVQjSMoxiyv2chUIhBQJ5jfwHgDnhNwwAAJjADnktw1QIlpFYa94tw7Y/FwhSIQjMBpuKoNRylahUBwLwG4EgAACY6GSFYLS068BJJtaWf8twX9yrJI02+7soYIGhZRillgueCQQB+G2mTUWueen9Hce5Wjq1wZ3rur/wY2EAAGAmPs8QDASk2jr/Pgdmp6VN6u+VTaVkZqpU6u+VGptkgsHirA1YIKgQRKkRCAIolpme1b72kn93S/r6uH9bSV0FXREAAJheEUYIKjEg1TfIFGNeIfITa/M2kunvlVoXTXtX2x+XmpkfCMxWNBpVMplUIpFQfX29JGYIorhoGQZQLDNtKrKmWAsBAABlZGhQqqdduJyYWJtXE9rbPWMgqL5e5gcCc9Da2ipJ6unpORkIUiGIYqJCEECxMEMQAABMYIcG2WG43LR4QUVecwT74zLsMAzMWltbmySpu/vUBj4EgigmAkEAxUIgCABApfJxhKASg1J9g4+fALMW84IKG59+p2FrrVch2EyFIDBbDQ0NikQi6uk5Fbwnk0kFAgEFmcmJIqBlGECxEAgCAFBxijDXLzEoww7D5aWxSQqGvJbh6QwnpFRSokIQmDVjjNra2k6rEEyn01QHomioEARQLASCAABgoqFBqZ6W4XJiAgEp1irNUCGo/l7vkk1FgDlpbW1VT0+PV20rr0IwV7UF+I0KQQDFQiAIAABOYzMZKTHEDMFy1NImO9MMwb64JMmwqQgwJ21tbRoZGdHw8LAkb4YgFYIoFioEARQLgSAAADjdyLBkM1QIliETa5uxZdjmKgRpGQbmJLfTcK5tmEAQxUQgCKBYCAQBAKhYPu0qMjTgXVIhWH5ibVK8+2Qr46T6ci3DVAgCc5HbaTi3sUgymSQQRNHkftZqampKvBIACx2BIAAAlcb4vKlIYsj7NASC5aelVRobPfk9mlS8x9t8hApPYE7q6+tVU1NDhSBKYvHixVq/fr2WLl1a6qUAWOAIBAEAwOlyFYIESuUn5lUuTbexiD20V1q+ytuEBMCs5XYazlUIplIpNhVB0dTU1OiGG25QXV1dqZcCYIHjL0UAAHC6xKB3SSBYdkwuEJxijqDNZKSDz8qsXl+8RQELUGtrq7q7vfZ8WoYBAAsRgSAAAJVqujly8zlsLhBsiPpyfMxDixcI2qkqBF885rUTrzmjiIsCFp62tjaNjo4qkUjQMgwAWJAIBAEAqDg+zxAcokKwbMXapFBIOvbcpDfbA09LkswaKgSB+Ri/0zAtwwCAhYhAEAAAnG5oUAqFpUik1CvBS5hwWFp7puzuRye/w/5npJpaqWNFcRcGLDDjdxqmQhAAsBARCAIAgNMlBqWGRhm/dzPGnJgzt0rP7Zcd6Jtwm93/tNS5TiYQLMHKgIWjrq5OtbW16u7uZoYgAGBBIhAEAKBS+TNCUHZokHbhMmY2nSNJsnseO+16m0pKz+2TYX4gMG/GGLW2turFF1+UJAJBAMCCQyAIAECl8btwL1shiDLVuVaqa5Ce3HX69YcPSKkU8wOBAmlra1N3t7eBDzMEAQALDYEgAAA43dAAFYJlzASC0sbNsk/ukh2307Td/4z3wWoCQaAQWltblclkJFEhCABYeAgEAQDA6RJDMgSCZc2ceY7Uc1w6fuzUlfuflppiUmt76RYGLCC5jUUkAkEAwMJDIAgAQMXyaYggLcNl7+QcwXFtw/bAM9Ka9WwGAxRIa2vryY9pGQYALDQEggAAVBofAx+bTkvDCVqGy93iDql1kezuRyVJNjEkPX9YZjUbigCFUl9fr7q6OklSMMjO3QCAhYVAEAAAnJIY8i4boqVdB6ZljJE5c6u05zHZTFo6+KxkLRuKAAWWqxKkQhAAsNAQCAIAgFOGBrzLhobSrgMzO3OrF+Ae3Ou1C0vS6nWlXROwwOTmCDJDEACw0PDMBgAATkkMShKbilQAc+ZWWXlzBO3BZ6XFy2So7AQKKhcIUiEIAFhoCAQBAKhU1odNRbKBIC3D5c80xaQVa7w5gi8cldlwdqmXBCw4GzZskLVWLS0tpV4KAAAFRcswAAAVx8dNRYaygSAVghXBbNoqPfNrKd4tMT8QKLhIJKItW7awezcAYMEhEAQAAKecrBBkhmAlMGeeI2Uy3sfsMAwAAIA80TIMAABOoUKwspyxSQqFvPbxVV2lXg0AAAAqBIEgAACVyo8ZgkODUk2tTIgB+pXA1NRKGzZLoyMy4UiplwMAAIAKQSAIAECl8XOUVWJQaqA6sJIE3v1HJ9uGAQAAgHwQCAIAgJPs0ADtwhXGEOACAABglthUBAAAnJIYJBAEAAAAFjgCQQAAcEpiiJZhAAAAYIEjEAQAoOL4OERwaECGCkEAAABgQSMQBAAAp7CpCAAAALDgEQgCAABJkk2OSWNjzBAEAAAAFjgCQQAAKpW1hT3e0KB3SYUgAAAAsKARCAIAUGmMTzMEE7lAMOrP8QEAAACUBQJBAADgyVYIsqkIAAAAsLARCAIAAE+uQpBAEAAAAFjQCAQBAKhYhZ0haJkhCAAAAFSFUKkXkOM4zh9K+oykRa7rnij1egAAKFs+jRBUYsC7JBAEAAAAFrSyqBB0HGelpOskHSr1WgAAqFpDQ95lXX1p1wEAAADAV2URCEr6vKQPq9C9TwAAIH9DA1J9g0wgWOqVAAAAAPBRyVuGHce5UdIR13UfdRxnpvveKulWSXJdV+3t7UVY4eyFQqGyXRtQbjhfgPyMP1dGm5oVl9TcHFOkgOdPXzqpZLSZcxIVj+cWIH+cL0B+OFew0BQlEHQc52eSlk5y08ck/Ymk6/M5juu6X5H0lew/7YkT5TlqsL29XeW6NqDccL4A+Rl/rtj+PklSXzwuU8DzJ93bI9XWc06i4vHcAuSP8wXID+cKKsWyZcvyul9RAkHXda+d7HrHcTZLWiMpVx24QtJOx3EudF33+WKsDQCAyuPTriLZlmEAAAAAC1tJW4Zd131c0uLcvx3HOSDpfHYZBgCgBBKDMi20wgAAAAALXblsKgIAAEptaFBqiJZ6FQAAAAB8VvJNRcZzXXd1qdcAAEDFsLaAh7JSYlBqoGUYAAAAWOioEAQAoNIYH2YIjo5I6bRU31j4YwMAAAAoKwSCAADAaxeWCAQBAACAKkAgCAAApP5eSZJpbinxQgAAAAD4jUAQAICKVbgZgor3eJex1sIdEwAAAEBZIhAEAACyuUCwmUAQAAAAWOgIBAEAgFchGAhITc2lXgkAAAAAnxEIAgAAKd4tNbXIBIKlXgkAAAAAnxEIAgBQqQo4QtDGe5gfCAAAAFQJAkEAACqNMYU/Zl+PFGsr/HEBAAAAlB0CQQAAIPV2y1AhCAAAAFQFAkEAAKqcHRuVEoO0DAMAAABVgkAQAIBq19frXdIyDAAAAFQFAkEAACpWgXYV6e2WJFqGAQAAgCpBIAgAQKUp8KYitq/H+4BAEAAAAKgKBIIAAFS7eC4QpGUYAAAAqAYEggAAVLt4txSOSPUNpV4JAAAAgCIgEAQAoFLZAs0QjPdIsVaZArciAwAAAChPBIIAAFScAs8QjPdIzcwPBAAAAKoFgSAAANUu3iPTwvxAAAAAoFoQCAIAUMWstd4MQSoEAQAAgKpBIAgAQKUqxAzB4YQ0NirFCAQBAACAakEgCABApSnkCMG+Hu+SQBAAAACoGgSCAABUs95uSZKJMUMQAAAAqBYEggAAVDEbp0IQAAAAqDYEggAAVDNahgEAAICqQyAIAEDFKeAQwd5uqa5Bpqa2cMcEAAAAUNYIBAEAqGK2r4fqQAAAAKDKEAgCAFDN4gSCAAAAQLUhEAQAoFJZO/9jxHtkCAQBAACAqkIgCABApTGFmSFoMxlvUxECQQAAAKCqEAgCAFCtBvuldFpqbiv1SgAAAAAUEYEgAADVKt4jSTItVAgCAAAA1YRAEACAahXv9i6bCQQBAACAakIgCABAxZrfpiI2WyGoGC3DAAAAQDUhEAQAoNIUZk+Rky3Dam4p0AEBAAAAVAICQQAAqlW8W4o2y4RCpV4JAAAAgCIiEAQAoErZeI8UY34gAAAAUG0IBAEAqFTzGyEo9fUwPxAAAACoQgSCAABUnAINEeztlqFCEAAAAKg6BIIAAFQhm0pJA320DAMAAABViEAQAIBq1N/rXRIIAgAAAFWHQBAAgEpl5zFEMN4jSTLMEAQAAACqDoEgAACVxsx/hqA9/rz3QUv7vI8FAAAAoLIQCAIAUI2efVKqqZOWrSr1SgAAAAAUGYEgAABVyO55XDpjk0wwWOqlAAAAACgyAkEAACrW3GYI2r5e6fnDMhvOLvB6AAAAAFQCAkEAAKqMffoJSZLZsKXEKwEAAABQCgSCAABUm6cel2rrpFVdpV4JAAAAgBIgEAQAoMrYp56QzjiL+YEAAABAlSIQBACgith4D/MDAQAAgCpHIAgAQKWaw54iJ+cHrt9c4MUAAAAAqBQEggAAVBpj5v7Yp56Q6uqZHwgAAABUMQJBAACqiH36cWndJuYHAgAAAFWMQBAAgCph493S80dkNtAuDAAAAFQzAkEAACrW7IYI2qey8wPZUAQAAACoagSCAABUmrnOEHya+YEAAAAACAQBAKga9qknpDPOkgkwPxAAAACoZgSCAABUARvvll44QrswAAAAAAJBAAAqls1/huCp+YFsKAIAAABUOwJBAAAqzhxmCO7eJdU1SCvXFH45AAAAACoKgSAAAAucHRuV3bld5pwLmR8IAAAAgEAQAICFzu7aIQ0nZC6+ptRLAQAAAFAGCAQBAKhUeY4QtP/9c6l1kcT8QAAAAACSQqVegCQ5jvMBSe+XlJL0Y9d1P1ziJQEAUL5mMULQxrulJx+VedWbZAK8DwgAAACgDCoEHce5WtJNkra4rnuWpM+WeEkAACwY9oFfSjZDuzAAAACAk0oeCEr6XUmfdl13VJJc132xxOsBAGBBsNbK/vcvpLUbZZYsK/VyAAAAAJSJcmgZXi/pcsdxPiVpRNIfuq77UInXBABABZhhiOCBZ6Vjz8m87X3FWQ4AAACAimCszXMi+Tw4jvMzSUsnueljkj4l6ReSPiTpAknfk9Tluu6EhTmOc6ukWyXJdd1tvi0YAAAAAAAAqEwzTh0vSiA4Hcdx/lNey/Avs//eK+llruseL+nC5sFxnF+5rnt+qdcBVALOFyA/nCtA/jhfgPxxvgD54VzBQlMOMwR/KOkaSXIcZ72kiKQTJV0RAAAAAAAAsECVwwzBr0v6uuM4T0gak/T2ydqFAQAAAAAAAMxfyQNB13XHJL211OsosK+UegFABeF8AfLDuQLkj/MFyB/nC5AfzhUsKCWfIQgAAAAAAACgeMphhiAAAAAAAACAIil5y3AlcBzn65JeI+lF13XPzl63VdI/SmqUdEDSb7qu2+84TkTSlyWdLykj6UPjdlCOSPqipKuyt33Mdd3bi/rFAD5zHGelpNskLZX3c/4V13W/4DhOq6TvSVot75xxXNftdRzHSPqCpFdJSkh6h+u6O7PHerukP80e+n+5rvutYn4tgJ8Kea5kj9ckabekO1zXfX8xvxbAbwV+bvkrSa+W98b4T+X9rUbLDBaMOZwvGyV9Q9J58l6ffHa64xT5ywF8U6hzJXusmKR/knS2JCvpt13X3V7ELweYNSoE8/NNSTe85Lp/kvQR13U3S7pD0h9lr3+3JGWvv07S5xzHyf1//pi8UHG9pE2S7vF53UAppCT9geu6Z0p6maTfcxxnk6SPSPq567pnSPp59t+S9EpJZ2T/u1XSlyQp+0T8CUkXSbpQ0iccx2kp5hcC+Kwg58o4fyGeV7BwFeq55RJJl0raIu9F2wWSrizi1wEUw2zPlx5JH5T02TyPAywUhTpXJO9NqP90XXejpK3y3qQFyhqBYB5c171X3sk/3gZJ92Y//qmkN2Y/3iTvl4Zc131RUlxetaAk/bakv8zelnFd94SPywZKwnXdY7kqDNd1B+Q9GS6XdJOkXIXftyS9LvvxTZJuc13Xuq77gKSY4zgdkl4h6aeu6/a4rtsr7zx7aTAPVKwCnityHGebpCWS7irilwAUTQHPFyupVlJEUo2ksKQXivaFAEUw2/PFdd0XXdd9SFIyz+MAC0KhzpVsl8YVkr6Wvd+Y67rxonwRwDwQCM7dE5JuzH78Zkkrsx8/Kukmx3FCjuOskbRN0spsCbEk/YXjODsdx/m+4zhLirtkoLgcx1kt6VxJOyQtcV33mOQ9+UpanL3bcknPjXvY4ex1U10PLDjzOVeyVeif06lKdWBBm8/5km3fulvSsex//+W6LlUcWLDyPF9mexxgwfl/7d1/qJ5lHcfx94ltgW26YuZi0cYMIhIpw19EDgwHZpEGfv4onGxCkT9ggTJcEGFZ649kQZBEK6jGGV/NX4OV/0k1N/yB4mIKlk53FH/gcOokYu34x30PH9w5Z53tOc/Zee7365/nnOu+74vrhud7znN/n+91XScZKyuB14HfJ3kiyW+TfGQmxyv1gwnBE7eOpqT4cWAR8N+2/Xc0HzofAzYDD9OUIs8DPgnsrKrzgF1MXGosDYUkC4E/A+ur6q0pTh2ZoG18inZpqPQhVq4HdlTV/gmOS0PlZOMlyaeBz9J8JlsGXJrkkv6PVJp904iXgfQjnar68B6fR7Ou4K+r6gvAId6fZiydskwInqCqeqaqVlfVF4FR4N9t++Gq+n5Vfb6qvgEsBp4F3qBZ1Pretou7aP5oSEMnyXyaf6pbq+qetvnVnumNnwBea9vHeL/CFpqHtJenaJeGRp9i5WLgxiT7aL5oWpNk0wCGLw1Un+LlKmB3Vb1TVe8Af6FZN0oaKtOMl+n2Iw2NPsXKGDBWVUcraO/GZ33NASYET1CSj7evH6LZBfXO9vfTjpYHJ7kMOFxVe9vd67bT7DAM8BVg76DHLc20dmfHLcDTVXVHz6EHgGvbn68F7u9pX5NkJMlFwMG2NP9BYHWSj7abiaxu26Sh0K9YqapvV9WnqmoFcDPNuml+K62h0sf/LS8Cq9qlXebTbCjilGENlROIl+n2Iw2FfsVKVb0C7E/ymbbJZ33NCfNmewBzQZJRmkTekiRjNDufLkxyQ3vKPTTbj0OzvsCDSY4ALwHX9HS1Afhjks00awysHcDwpUH7Es37fk+SJ9u2jcAmoJJcR/NAdnV7bAfwVeBfNFW0awGq6kCSHwOPtufdVlUf3NxHmsv6EitSR/QrXu4GLgX20Ey5/2tVbR/IHUiDM614SbKUZrmj04EjSdbTbJR47kT9VNWOgd2JNLP6EivtNOObgK1JFgDP4ec0zQEj4+MuySVJkiRJkiR1hVOGJUmSJEmSpA4xIShJkiRJkiR1iAlBSZIkSZIkqUNMCEqSJEmSJEkdYkJQkiRJkiRJ6hATgpIkSZIkSVKHzJvtAUiSJOnUkGQfcBZwGPgfsBf4A/CbqjpynGtXAM8D86vq8MyOVJIkSSfDCkFJkiT1+npVLQKWA5uADcCW2R2SJEmS+skKQUmSJB2jqg4CDyR5Bdid5Bc0ScKfAGcDB4EtVfWj9pK/ta9vJgG4rKp2JVkH3AIsBR4BvlNVLwzuTiRJkvRBVghKkiRpUlX1CDAGfBk4BKwBFgNXAN9LcmV76iXt6+KqWtgmA68ENgLfBM4E/g6MDnL8kiRJOpYVgpIkSTqel4GPVdVDPW1PJRkFVgH3TXLdd4GfVdXTAEl+CmxMstwqQUmSpNljQlCSJEnHsww4kORCmnUFzwEWAB8G7priuuXAL9vpxkeNtP2ZEJQkSZolJgQlSZI0qSTn0yTw/kFTCfgr4PKq+k+SzcCS9tTxCS7fD9xeVVsHMlhJkiT9X1xDUJIkScdIcnqSrwHbgD9V1R5gEXCgTQZeAHyr55LXgSPAyp62O4Fbk3yu7fOMJFcP5g4kSZI0GROCkiRJ6rU9yds01X0/AO4A1rbHrgdua4//EKijF1XVu8DtwM4kbya5qKruBX4ObEvyFvBP4PLB3YokSZImMjI+PtHsDkmSJEmSJEnDyApBSZIkSZIkqUNMCEqSJEmSJEkdYkJQkiRJkiRJ6hATgpIkSZIkSVKHmBCUJEmSJEmSOsSEoCRJkiRJktQhJgQlSZIkSZKkDjEhKEmSJEmSJHWICUFJkiRJkiSpQ94D3ZYxmn+0pE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 descr="C:\Users\togara\Dropbox\Personal\Flatiron\Projects\Mod4_TS\monthovermonth%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5" y="2819400"/>
            <a:ext cx="9144000" cy="356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60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10011</a:t>
            </a:r>
          </a:p>
          <a:p>
            <a:r>
              <a:rPr lang="en-US" dirty="0" smtClean="0"/>
              <a:t>10128</a:t>
            </a:r>
          </a:p>
          <a:p>
            <a:r>
              <a:rPr lang="en-US" dirty="0" smtClean="0"/>
              <a:t>10021</a:t>
            </a:r>
          </a:p>
          <a:p>
            <a:r>
              <a:rPr lang="en-US" dirty="0" smtClean="0"/>
              <a:t>10014</a:t>
            </a:r>
          </a:p>
          <a:p>
            <a:r>
              <a:rPr lang="en-US" dirty="0" smtClean="0"/>
              <a:t>11106 (not Manhattan*)</a:t>
            </a:r>
          </a:p>
          <a:p>
            <a:r>
              <a:rPr lang="en-US" dirty="0" smtClean="0"/>
              <a:t>11231 (not Manhattan*)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Zip Codes to explore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4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252728"/>
          </a:xfrm>
        </p:spPr>
        <p:txBody>
          <a:bodyPr/>
          <a:lstStyle/>
          <a:p>
            <a:r>
              <a:rPr lang="en-US" dirty="0" smtClean="0"/>
              <a:t>10011 forecast</a:t>
            </a:r>
            <a:endParaRPr lang="en-US" dirty="0"/>
          </a:p>
        </p:txBody>
      </p:sp>
      <p:pic>
        <p:nvPicPr>
          <p:cNvPr id="8194" name="Picture 2" descr="C:\Users\togara\Dropbox\Personal\Flatiron\Projects\Mod4_TS\10011 forecastr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39" y="920342"/>
            <a:ext cx="7810761" cy="578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566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</TotalTime>
  <Words>189</Words>
  <Application>Microsoft Office PowerPoint</Application>
  <PresentationFormat>On-screen Show (4:3)</PresentationFormat>
  <Paragraphs>38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Waveform</vt:lpstr>
      <vt:lpstr>Time Series Modeling</vt:lpstr>
      <vt:lpstr>Deliverable </vt:lpstr>
      <vt:lpstr>Data Set</vt:lpstr>
      <vt:lpstr>Narrowed down data</vt:lpstr>
      <vt:lpstr>What is our investor’s goal?</vt:lpstr>
      <vt:lpstr>Which NYC borough to invest in?</vt:lpstr>
      <vt:lpstr>Month over month % return</vt:lpstr>
      <vt:lpstr>Manhattan Zip Codes to explore</vt:lpstr>
      <vt:lpstr>10011 forecast</vt:lpstr>
      <vt:lpstr>10128 forecast</vt:lpstr>
      <vt:lpstr>10021 forecast</vt:lpstr>
      <vt:lpstr>10014 forecast</vt:lpstr>
      <vt:lpstr>11106 forecast</vt:lpstr>
      <vt:lpstr>11231 forecast</vt:lpstr>
      <vt:lpstr>Recommendation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O Gara</dc:creator>
  <cp:lastModifiedBy>Thomas O Gara</cp:lastModifiedBy>
  <cp:revision>5</cp:revision>
  <dcterms:created xsi:type="dcterms:W3CDTF">2019-10-10T17:14:49Z</dcterms:created>
  <dcterms:modified xsi:type="dcterms:W3CDTF">2019-10-10T17:50:28Z</dcterms:modified>
</cp:coreProperties>
</file>