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13748A2-B020-4A5A-9D5C-51E50C0020BE}">
  <a:tblStyle styleId="{213748A2-B020-4A5A-9D5C-51E50C0020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a5c4b9b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a5c4b9b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a5c4b9b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6a5c4b9b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a5c4b9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a5c4b9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a5c4b9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a5c4b9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a5c4b9b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a5c4b9b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a5c4b9b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a5c4b9b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6a5c4b9b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6a5c4b9b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a5c4b9b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a5c4b9b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6a5c4b9b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6a5c4b9b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a5c4b9b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a5c4b9b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800">
                <a:solidFill>
                  <a:schemeClr val="dk2"/>
                </a:solidFill>
              </a:rPr>
              <a:t>Adaptive Level Generator for Puzzle Game 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Adaptive (3)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2" name="Google Shape;112;p22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{213748A2-B020-4A5A-9D5C-51E50C0020BE}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Difficulty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Obstacle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Food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Finished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Time new &lt; Time old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+1.5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Time new &lt; Time old + 5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+1.0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Web Count = min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+1.5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Web Count &gt; min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+1.0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Adaptive (4)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9" name="Google Shape;119;p23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{213748A2-B020-4A5A-9D5C-51E50C0020BE}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Difficulty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Obstacle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Food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Killed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By Obstacle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-1.5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Remaining web is zero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-1.5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Design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888" y="1093425"/>
            <a:ext cx="6510224" cy="36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Obstacle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Wall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Gear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Laser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Electricity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Character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Spider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Spider Baby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Stage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Space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How to play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Navigate the spider to walk on the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Avoid the obstacles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Collect the foods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Bring them to child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Level Generator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Adaptive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Time</a:t>
            </a:r>
            <a:r>
              <a:rPr lang="id" sz="1200">
                <a:solidFill>
                  <a:schemeClr val="dk1"/>
                </a:solidFill>
              </a:rPr>
              <a:t>			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Food collected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Web 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Killed by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Adaptive (2)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5" name="Google Shape;105;p21"/>
          <p:cNvGraphicFramePr/>
          <p:nvPr/>
        </p:nvGraphicFramePr>
        <p:xfrm>
          <a:off x="952500" y="186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{213748A2-B020-4A5A-9D5C-51E50C0020BE}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Difficulty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Obstacle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Food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Finished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Food count &gt; 80%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+1.5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Food count  50% - 80%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+</a:t>
                      </a:r>
                      <a:r>
                        <a:rPr lang="id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>
                          <a:solidFill>
                            <a:schemeClr val="dk1"/>
                          </a:solidFill>
                        </a:rPr>
                        <a:t>Food count  &lt; 50%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+1.0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