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a5c4b9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a5c4b9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a5c4b9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a5c4b9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7ba2ad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7ba2ad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a5c4b9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a5c4b9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a5c4b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a5c4b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a5c4b9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a5c4b9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a5c4b9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a5c4b9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7ba2ad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7ba2ad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a5c4b9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a5c4b9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a7ba2ad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a7ba2ad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a5c4b9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a5c4b9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800">
                <a:solidFill>
                  <a:schemeClr val="dk2"/>
                </a:solidFill>
              </a:rPr>
              <a:t>Automatic Level Design With Limited Path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Breadth First Search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400" y="984250"/>
            <a:ext cx="55626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Food Placement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150" y="1152475"/>
            <a:ext cx="6393000" cy="35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Food Placement (2)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25" y="1209000"/>
            <a:ext cx="6416801" cy="35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3800" y="547173"/>
            <a:ext cx="61947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453801" y="2177046"/>
            <a:ext cx="61947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613" y="1288900"/>
            <a:ext cx="6236774" cy="35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45900" y="384375"/>
            <a:ext cx="78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Building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Finding 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Food Placement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play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Navigate the spider to walk on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Collect the foods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Bring them to child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Building Block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25" y="1249475"/>
            <a:ext cx="6640700" cy="365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Recursive Division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3675"/>
            <a:ext cx="9144001" cy="26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Recursive Division (One Destroyed)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0" y="1281225"/>
            <a:ext cx="6534926" cy="36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Recursive Division (Two Destroyed)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22408"/>
          <a:stretch/>
        </p:blipFill>
        <p:spPr>
          <a:xfrm>
            <a:off x="982600" y="1079700"/>
            <a:ext cx="6741526" cy="377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Find Track (Path Finding)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0" y="1281225"/>
            <a:ext cx="6534926" cy="365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1492100" y="1722575"/>
            <a:ext cx="5737925" cy="2923550"/>
          </a:xfrm>
          <a:custGeom>
            <a:rect b="b" l="l" r="r" t="t"/>
            <a:pathLst>
              <a:path extrusionOk="0" h="116942" w="229517">
                <a:moveTo>
                  <a:pt x="970" y="4368"/>
                </a:moveTo>
                <a:lnTo>
                  <a:pt x="0" y="60655"/>
                </a:lnTo>
                <a:lnTo>
                  <a:pt x="122279" y="62596"/>
                </a:lnTo>
                <a:lnTo>
                  <a:pt x="123735" y="9220"/>
                </a:lnTo>
                <a:lnTo>
                  <a:pt x="158187" y="10190"/>
                </a:lnTo>
                <a:lnTo>
                  <a:pt x="161098" y="116942"/>
                </a:lnTo>
                <a:lnTo>
                  <a:pt x="229517" y="116457"/>
                </a:lnTo>
                <a:lnTo>
                  <a:pt x="229031" y="107238"/>
                </a:lnTo>
                <a:lnTo>
                  <a:pt x="172744" y="108693"/>
                </a:lnTo>
                <a:lnTo>
                  <a:pt x="170318" y="0"/>
                </a:lnTo>
                <a:lnTo>
                  <a:pt x="106752" y="486"/>
                </a:lnTo>
                <a:lnTo>
                  <a:pt x="107237" y="52891"/>
                </a:lnTo>
                <a:lnTo>
                  <a:pt x="10675" y="52891"/>
                </a:lnTo>
                <a:lnTo>
                  <a:pt x="10190" y="339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