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8" r:id="rId4"/>
    <p:sldId id="267" r:id="rId5"/>
    <p:sldId id="269" r:id="rId6"/>
    <p:sldId id="270" r:id="rId7"/>
    <p:sldId id="271" r:id="rId8"/>
    <p:sldId id="27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1AF17A-A331-4E0A-AB8A-94A54789787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848600" cy="1927225"/>
          </a:xfrm>
        </p:spPr>
        <p:txBody>
          <a:bodyPr/>
          <a:lstStyle/>
          <a:p>
            <a:pPr algn="ctr"/>
            <a:r>
              <a:rPr lang="en-US" sz="3600" b="1" dirty="0" smtClean="0"/>
              <a:t>English Tenses for beginner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Muhammad Noor 	( 05111850010003 </a:t>
            </a:r>
            <a:r>
              <a:rPr lang="en-US" dirty="0" smtClean="0"/>
              <a:t>)</a:t>
            </a:r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781800" cy="990600"/>
          </a:xfrm>
        </p:spPr>
        <p:txBody>
          <a:bodyPr/>
          <a:lstStyle/>
          <a:p>
            <a:r>
              <a:rPr lang="en-US" dirty="0" smtClean="0"/>
              <a:t>Background &amp;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Tense is </a:t>
            </a:r>
            <a:r>
              <a:rPr lang="en-US" dirty="0"/>
              <a:t>a category that expresses time reference with reference to the moment of speaking. Main tenses found in many languages include the past, present, and future. (https://en.wikipedia.org/wiki/Grammatical_tense)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students </a:t>
            </a:r>
            <a:r>
              <a:rPr lang="en-US" dirty="0"/>
              <a:t>who are not English as a mother tongue have problem to understand and use </a:t>
            </a:r>
            <a:r>
              <a:rPr lang="en-US" dirty="0" smtClean="0"/>
              <a:t>tense.</a:t>
            </a:r>
            <a:endParaRPr lang="en-US" dirty="0"/>
          </a:p>
          <a:p>
            <a:pPr algn="just"/>
            <a:endParaRPr lang="en-US" dirty="0" smtClean="0"/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781800" cy="990600"/>
          </a:xfrm>
        </p:spPr>
        <p:txBody>
          <a:bodyPr/>
          <a:lstStyle/>
          <a:p>
            <a:r>
              <a:rPr lang="en-US" dirty="0" smtClean="0"/>
              <a:t>Propose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Making a game to help students understanding the pattern and application tenses using </a:t>
            </a:r>
            <a:r>
              <a:rPr lang="en-US" dirty="0" err="1" smtClean="0"/>
              <a:t>Pare’s</a:t>
            </a:r>
            <a:r>
              <a:rPr lang="en-US" dirty="0" smtClean="0"/>
              <a:t> Culture.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781800" cy="990600"/>
          </a:xfrm>
        </p:spPr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game tells the story of a student studying tenses to take an English exam at his school.</a:t>
            </a:r>
          </a:p>
          <a:p>
            <a:pPr lvl="0"/>
            <a:r>
              <a:rPr lang="en-US" dirty="0"/>
              <a:t>The game has 3 main chapters:</a:t>
            </a:r>
          </a:p>
          <a:p>
            <a:pPr lvl="0"/>
            <a:r>
              <a:rPr lang="en-US" dirty="0"/>
              <a:t>Chapter 1: </a:t>
            </a:r>
            <a:r>
              <a:rPr lang="en-US" dirty="0" smtClean="0"/>
              <a:t> At </a:t>
            </a:r>
            <a:r>
              <a:rPr lang="en-US" dirty="0"/>
              <a:t>student’s home, at night before an exam when he studying tense.</a:t>
            </a:r>
          </a:p>
          <a:p>
            <a:pPr lvl="0"/>
            <a:r>
              <a:rPr lang="en-US" dirty="0"/>
              <a:t>Chapter 2: On the way from home to school where the student has a conversation with other people.</a:t>
            </a:r>
          </a:p>
          <a:p>
            <a:pPr lvl="0"/>
            <a:r>
              <a:rPr lang="en-US" dirty="0"/>
              <a:t>Chapter 3: At school, the student takes an English exam.</a:t>
            </a:r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</a:t>
            </a:r>
            <a:r>
              <a:rPr lang="en-US" dirty="0"/>
              <a:t>section, students will learn tenses according to the </a:t>
            </a:r>
            <a:r>
              <a:rPr lang="en-US" dirty="0" err="1" smtClean="0"/>
              <a:t>pare’s</a:t>
            </a:r>
            <a:r>
              <a:rPr lang="en-US" dirty="0" smtClean="0"/>
              <a:t> culture.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44484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267200" y="2133600"/>
            <a:ext cx="4648200" cy="4267200"/>
          </a:xfrm>
          <a:prstGeom prst="wedgeRectCallout">
            <a:avLst>
              <a:gd name="adj1" fmla="val -71907"/>
              <a:gd name="adj2" fmla="val 8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Tenses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Past, Present, Future</a:t>
            </a:r>
          </a:p>
          <a:p>
            <a:pPr algn="ctr"/>
            <a:r>
              <a:rPr lang="en-US" dirty="0" smtClean="0"/>
              <a:t>Tenses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Kondisi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Simple, </a:t>
            </a:r>
            <a:r>
              <a:rPr lang="en-US" dirty="0" err="1" smtClean="0"/>
              <a:t>Continous</a:t>
            </a:r>
            <a:r>
              <a:rPr lang="en-US" dirty="0" smtClean="0"/>
              <a:t>, Future, Past Future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87063"/>
              </p:ext>
            </p:extLst>
          </p:nvPr>
        </p:nvGraphicFramePr>
        <p:xfrm>
          <a:off x="4432300" y="3581400"/>
          <a:ext cx="4254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/>
                <a:gridCol w="33528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Present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 (s, 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will, shall + Vbi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have + 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 + V-ing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Nominal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be + 3 </a:t>
                      </a:r>
                      <a:r>
                        <a:rPr lang="en-US" sz="1100" u="none" strike="noStrike" dirty="0" smtClean="0">
                          <a:effectLst/>
                        </a:rPr>
                        <a:t>Complement (Adjective ,  Noun ,  adverb)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Passive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 + 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45735"/>
              </p:ext>
            </p:extLst>
          </p:nvPr>
        </p:nvGraphicFramePr>
        <p:xfrm>
          <a:off x="4419600" y="5200650"/>
          <a:ext cx="4267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014"/>
                <a:gridCol w="974834"/>
                <a:gridCol w="864476"/>
                <a:gridCol w="1397876"/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Perubahan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will / shall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V1 (s/es)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 / am / 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have / has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V1 (bi)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was / were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would / should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6761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chapter 2, </a:t>
            </a:r>
            <a:r>
              <a:rPr lang="en-US" dirty="0"/>
              <a:t>students on their way from home to school meet several people and hold talks. </a:t>
            </a:r>
            <a:r>
              <a:rPr lang="en-US" dirty="0" smtClean="0"/>
              <a:t>Students </a:t>
            </a:r>
            <a:r>
              <a:rPr lang="en-US" dirty="0"/>
              <a:t>must choose questions or answers according to what is conveyed by others.</a:t>
            </a:r>
          </a:p>
        </p:txBody>
      </p:sp>
      <p:sp>
        <p:nvSpPr>
          <p:cNvPr id="5" name="AutoShape 2" descr="Gambar terkait"/>
          <p:cNvSpPr>
            <a:spLocks noChangeAspect="1" noChangeArrowheads="1"/>
          </p:cNvSpPr>
          <p:nvPr/>
        </p:nvSpPr>
        <p:spPr bwMode="auto">
          <a:xfrm>
            <a:off x="155575" y="-1608138"/>
            <a:ext cx="5981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59436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are you </a:t>
            </a:r>
            <a:r>
              <a:rPr lang="en-US" dirty="0" smtClean="0"/>
              <a:t>go 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15000" y="3048000"/>
            <a:ext cx="3048000" cy="2895600"/>
          </a:xfrm>
          <a:prstGeom prst="wedgeRectCallout">
            <a:avLst>
              <a:gd name="adj1" fmla="val -78928"/>
              <a:gd name="adj2" fmla="val 34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 :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Go to school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I go to school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I am go to school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I am going to school</a:t>
            </a:r>
            <a:endParaRPr lang="en-US" dirty="0"/>
          </a:p>
        </p:txBody>
      </p:sp>
      <p:pic>
        <p:nvPicPr>
          <p:cNvPr id="10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 algn="just"/>
            <a:r>
              <a:rPr lang="en-US" dirty="0" smtClean="0"/>
              <a:t>If the </a:t>
            </a:r>
            <a:r>
              <a:rPr lang="en-US" dirty="0"/>
              <a:t>answer is correct, students continue their journey to school and meet other </a:t>
            </a:r>
            <a:r>
              <a:rPr lang="en-US" dirty="0" smtClean="0"/>
              <a:t>people.</a:t>
            </a:r>
          </a:p>
          <a:p>
            <a:pPr algn="just"/>
            <a:r>
              <a:rPr lang="en-US" dirty="0" smtClean="0"/>
              <a:t>If the </a:t>
            </a:r>
            <a:r>
              <a:rPr lang="en-US" dirty="0"/>
              <a:t>answer is wrong, students will get an explanation of which answer is </a:t>
            </a:r>
            <a:r>
              <a:rPr lang="en-US" dirty="0" smtClean="0"/>
              <a:t>correct.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AutoShape 2" descr="Gambar terkait"/>
          <p:cNvSpPr>
            <a:spLocks noChangeAspect="1" noChangeArrowheads="1"/>
          </p:cNvSpPr>
          <p:nvPr/>
        </p:nvSpPr>
        <p:spPr bwMode="auto">
          <a:xfrm>
            <a:off x="155575" y="-1608138"/>
            <a:ext cx="5981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38100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are you </a:t>
            </a:r>
            <a:r>
              <a:rPr lang="en-US" dirty="0" smtClean="0"/>
              <a:t>go 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15000" y="914400"/>
            <a:ext cx="3048000" cy="2895600"/>
          </a:xfrm>
          <a:prstGeom prst="wedgeRectCallout">
            <a:avLst>
              <a:gd name="adj1" fmla="val -78928"/>
              <a:gd name="adj2" fmla="val 34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choose the wrong </a:t>
            </a:r>
            <a:r>
              <a:rPr lang="en-US" dirty="0" smtClean="0"/>
              <a:t>answer 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Correct answer :</a:t>
            </a:r>
          </a:p>
          <a:p>
            <a:pPr algn="ctr"/>
            <a:r>
              <a:rPr lang="en-US" dirty="0" smtClean="0"/>
              <a:t>d. </a:t>
            </a:r>
            <a:r>
              <a:rPr lang="en-US" dirty="0" smtClean="0"/>
              <a:t>I go </a:t>
            </a:r>
            <a:r>
              <a:rPr lang="en-US" dirty="0" smtClean="0"/>
              <a:t>to school</a:t>
            </a:r>
          </a:p>
          <a:p>
            <a:pPr algn="ctr"/>
            <a:r>
              <a:rPr lang="en-US" dirty="0" smtClean="0"/>
              <a:t>(simple present)</a:t>
            </a:r>
            <a:endParaRPr lang="en-US" dirty="0" smtClean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</a:t>
            </a:r>
            <a:r>
              <a:rPr lang="en-US" dirty="0" smtClean="0"/>
              <a:t>chapter, </a:t>
            </a:r>
            <a:r>
              <a:rPr lang="en-US" dirty="0"/>
              <a:t>students take an exam about tenses. the questions are given related to tenses that have been studied</a:t>
            </a:r>
          </a:p>
        </p:txBody>
      </p:sp>
      <p:sp>
        <p:nvSpPr>
          <p:cNvPr id="5" name="AutoShape 2" descr="Gambar terkait"/>
          <p:cNvSpPr>
            <a:spLocks noChangeAspect="1" noChangeArrowheads="1"/>
          </p:cNvSpPr>
          <p:nvPr/>
        </p:nvSpPr>
        <p:spPr bwMode="auto">
          <a:xfrm>
            <a:off x="155575" y="-1608138"/>
            <a:ext cx="5981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5"/>
          <a:stretch/>
        </p:blipFill>
        <p:spPr bwMode="auto">
          <a:xfrm>
            <a:off x="381000" y="3200400"/>
            <a:ext cx="4908517" cy="285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267200" y="3713844"/>
            <a:ext cx="4495800" cy="1790700"/>
          </a:xfrm>
          <a:prstGeom prst="wedgeRectCallout">
            <a:avLst>
              <a:gd name="adj1" fmla="val -77330"/>
              <a:gd name="adj2" fmla="val 4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 Narrow" pitchFamily="34" charset="0"/>
              </a:rPr>
              <a:t>Question : Future </a:t>
            </a:r>
            <a:r>
              <a:rPr lang="en-US" sz="1600" dirty="0" smtClean="0">
                <a:latin typeface="Arial Narrow" pitchFamily="34" charset="0"/>
              </a:rPr>
              <a:t>Perfect </a:t>
            </a:r>
            <a:r>
              <a:rPr lang="en-US" sz="1600" dirty="0" err="1" smtClean="0">
                <a:latin typeface="Arial Narrow" pitchFamily="34" charset="0"/>
              </a:rPr>
              <a:t>Continous</a:t>
            </a:r>
            <a:r>
              <a:rPr lang="en-US" sz="1600" dirty="0" smtClean="0">
                <a:latin typeface="Arial Narrow" pitchFamily="34" charset="0"/>
              </a:rPr>
              <a:t> (Verbal </a:t>
            </a:r>
            <a:r>
              <a:rPr lang="en-US" sz="1600" dirty="0" err="1" smtClean="0">
                <a:latin typeface="Arial Narrow" pitchFamily="34" charset="0"/>
              </a:rPr>
              <a:t>Aktif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Positif</a:t>
            </a:r>
            <a:r>
              <a:rPr lang="en-US" sz="1600" dirty="0" smtClean="0">
                <a:latin typeface="Arial Narrow" pitchFamily="34" charset="0"/>
              </a:rPr>
              <a:t>) </a:t>
            </a:r>
          </a:p>
          <a:p>
            <a:r>
              <a:rPr lang="en-US" sz="1600" dirty="0" smtClean="0">
                <a:latin typeface="Arial Narrow" pitchFamily="34" charset="0"/>
              </a:rPr>
              <a:t>Answer :</a:t>
            </a:r>
            <a:endParaRPr lang="en-US" sz="1600" dirty="0" smtClean="0">
              <a:latin typeface="Arial Narrow" pitchFamily="34" charset="0"/>
            </a:endParaRPr>
          </a:p>
          <a:p>
            <a:pPr marL="342900" indent="-342900">
              <a:buAutoNum type="alphaLcPeriod"/>
            </a:pPr>
            <a:r>
              <a:rPr lang="en-US" sz="1600" dirty="0">
                <a:latin typeface="Arial Narrow" pitchFamily="34" charset="0"/>
              </a:rPr>
              <a:t>S + will, Shall + have + V3 (+ O + </a:t>
            </a:r>
            <a:r>
              <a:rPr lang="en-US" sz="1600" dirty="0" err="1">
                <a:latin typeface="Arial Narrow" pitchFamily="34" charset="0"/>
              </a:rPr>
              <a:t>Adv</a:t>
            </a:r>
            <a:r>
              <a:rPr lang="en-US" sz="1600" dirty="0" smtClean="0">
                <a:latin typeface="Arial Narrow" pitchFamily="34" charset="0"/>
              </a:rPr>
              <a:t>)</a:t>
            </a:r>
          </a:p>
          <a:p>
            <a:pPr marL="342900" indent="-342900">
              <a:buAutoNum type="alphaLcPeriod"/>
            </a:pPr>
            <a:r>
              <a:rPr lang="en-US" sz="1600" dirty="0">
                <a:latin typeface="Arial Narrow" pitchFamily="34" charset="0"/>
              </a:rPr>
              <a:t>S + Would, Should + be + V3 </a:t>
            </a:r>
            <a:endParaRPr lang="en-US" sz="1600" dirty="0" smtClean="0">
              <a:latin typeface="Arial Narrow" pitchFamily="34" charset="0"/>
            </a:endParaRPr>
          </a:p>
          <a:p>
            <a:pPr marL="342900" indent="-342900">
              <a:buAutoNum type="alphaLcPeriod"/>
            </a:pPr>
            <a:r>
              <a:rPr lang="en-US" sz="1600" dirty="0">
                <a:latin typeface="Arial Narrow" pitchFamily="34" charset="0"/>
              </a:rPr>
              <a:t>S + will, Shall + have + been + V-</a:t>
            </a:r>
            <a:r>
              <a:rPr lang="en-US" sz="1600" dirty="0" err="1">
                <a:latin typeface="Arial Narrow" pitchFamily="34" charset="0"/>
              </a:rPr>
              <a:t>ing</a:t>
            </a:r>
            <a:r>
              <a:rPr lang="en-US" sz="1600" dirty="0">
                <a:latin typeface="Arial Narrow" pitchFamily="34" charset="0"/>
              </a:rPr>
              <a:t> (+ O + </a:t>
            </a:r>
            <a:r>
              <a:rPr lang="en-US" sz="1600" dirty="0" err="1">
                <a:latin typeface="Arial Narrow" pitchFamily="34" charset="0"/>
              </a:rPr>
              <a:t>Adv</a:t>
            </a:r>
            <a:r>
              <a:rPr lang="en-US" sz="1600" dirty="0" smtClean="0">
                <a:latin typeface="Arial Narrow" pitchFamily="34" charset="0"/>
              </a:rPr>
              <a:t>)</a:t>
            </a:r>
          </a:p>
          <a:p>
            <a:pPr marL="342900" indent="-342900">
              <a:buAutoNum type="alphaLcPeriod"/>
            </a:pPr>
            <a:r>
              <a:rPr lang="en-US" sz="1600" dirty="0">
                <a:latin typeface="Arial Narrow" pitchFamily="34" charset="0"/>
              </a:rPr>
              <a:t>S + had + been + V-</a:t>
            </a:r>
            <a:r>
              <a:rPr lang="en-US" sz="1600" dirty="0" err="1">
                <a:latin typeface="Arial Narrow" pitchFamily="34" charset="0"/>
              </a:rPr>
              <a:t>ing</a:t>
            </a:r>
            <a:r>
              <a:rPr lang="en-US" sz="1600" dirty="0">
                <a:latin typeface="Arial Narrow" pitchFamily="34" charset="0"/>
              </a:rPr>
              <a:t> (+ O + </a:t>
            </a:r>
            <a:r>
              <a:rPr lang="en-US" sz="1600" dirty="0" err="1">
                <a:latin typeface="Arial Narrow" pitchFamily="34" charset="0"/>
              </a:rPr>
              <a:t>Adv</a:t>
            </a:r>
            <a:r>
              <a:rPr lang="en-US" sz="1600" dirty="0">
                <a:latin typeface="Arial Narrow" pitchFamily="34" charset="0"/>
              </a:rPr>
              <a:t>)</a:t>
            </a:r>
          </a:p>
        </p:txBody>
      </p:sp>
      <p:pic>
        <p:nvPicPr>
          <p:cNvPr id="10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19771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/>
              <a:t>Terima</a:t>
            </a:r>
            <a:r>
              <a:rPr lang="en-US" sz="2400" dirty="0" smtClean="0"/>
              <a:t> </a:t>
            </a:r>
            <a:r>
              <a:rPr lang="en-US" sz="2400" dirty="0" err="1" smtClean="0"/>
              <a:t>Kasih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Matur</a:t>
            </a:r>
            <a:r>
              <a:rPr lang="en-US" sz="2400" dirty="0" smtClean="0"/>
              <a:t> </a:t>
            </a:r>
            <a:r>
              <a:rPr lang="en-US" sz="2400" dirty="0" err="1" smtClean="0"/>
              <a:t>Nuwun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Hatur</a:t>
            </a:r>
            <a:r>
              <a:rPr lang="en-US" sz="2400" dirty="0" smtClean="0"/>
              <a:t> </a:t>
            </a:r>
            <a:r>
              <a:rPr lang="en-US" sz="2400" dirty="0" err="1" smtClean="0"/>
              <a:t>Nuhun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Thank You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Shukraan</a:t>
            </a:r>
            <a:r>
              <a:rPr lang="en-US" sz="2400" dirty="0" smtClean="0"/>
              <a:t> </a:t>
            </a:r>
            <a:r>
              <a:rPr lang="en-US" sz="2400" dirty="0" err="1" smtClean="0"/>
              <a:t>Lak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Danke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XieXie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Dhanyavaad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Arigato</a:t>
            </a:r>
            <a:br>
              <a:rPr lang="en-US" sz="2400" dirty="0" smtClean="0"/>
            </a:br>
            <a:r>
              <a:rPr lang="en-US" sz="2400" dirty="0" err="1" smtClean="0"/>
              <a:t>Bedankt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Grazie</a:t>
            </a:r>
            <a:br>
              <a:rPr lang="en-US" sz="2400" dirty="0" smtClean="0"/>
            </a:br>
            <a:r>
              <a:rPr lang="en-US" sz="2400" dirty="0" err="1" smtClean="0"/>
              <a:t>Gomawo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Merci</a:t>
            </a:r>
            <a:br>
              <a:rPr lang="en-US" sz="2400" dirty="0" smtClean="0"/>
            </a:br>
            <a:r>
              <a:rPr lang="en-US" sz="2400" dirty="0" err="1" smtClean="0"/>
              <a:t>Blagodaryu</a:t>
            </a:r>
            <a:r>
              <a:rPr lang="en-US" sz="2400" smtClean="0"/>
              <a:t> Vas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Gracias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432</TotalTime>
  <Words>479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English Tenses for beginner</vt:lpstr>
      <vt:lpstr>Background &amp; Problems</vt:lpstr>
      <vt:lpstr>Propose</vt:lpstr>
      <vt:lpstr>Plot</vt:lpstr>
      <vt:lpstr>PowerPoint Presentation</vt:lpstr>
      <vt:lpstr>PowerPoint Presentation</vt:lpstr>
      <vt:lpstr>PowerPoint Presentation</vt:lpstr>
      <vt:lpstr>PowerPoint Presentation</vt:lpstr>
      <vt:lpstr>Terima Kasih Matur Nuwun Hatur Nuhun Thank You Shukraan Lak Danke XieXie Dhanyavaad Arigato Bedankt Grazie Gomawo Merci Blagodaryu Vas Gracias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54</cp:revision>
  <dcterms:created xsi:type="dcterms:W3CDTF">2018-11-30T10:30:08Z</dcterms:created>
  <dcterms:modified xsi:type="dcterms:W3CDTF">2019-04-11T00:48:05Z</dcterms:modified>
</cp:coreProperties>
</file>