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8" r:id="rId4"/>
    <p:sldId id="267" r:id="rId5"/>
    <p:sldId id="269" r:id="rId6"/>
    <p:sldId id="273" r:id="rId7"/>
    <p:sldId id="274" r:id="rId8"/>
    <p:sldId id="275" r:id="rId9"/>
    <p:sldId id="276" r:id="rId10"/>
    <p:sldId id="277" r:id="rId11"/>
    <p:sldId id="27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1AF17A-A331-4E0A-AB8A-94A54789787A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03788BC-639D-4360-A9C6-FD81E83995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848600" cy="1927225"/>
          </a:xfrm>
        </p:spPr>
        <p:txBody>
          <a:bodyPr/>
          <a:lstStyle/>
          <a:p>
            <a:pPr algn="ctr"/>
            <a:r>
              <a:rPr lang="en-US" sz="3600" b="1" dirty="0" smtClean="0"/>
              <a:t>Untitled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84860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Muhammad Noor 	( 05111850010003 </a:t>
            </a:r>
            <a:r>
              <a:rPr lang="en-US" dirty="0" smtClean="0"/>
              <a:t>)</a:t>
            </a:r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Correct or Wrong Answer</a:t>
            </a:r>
            <a:endParaRPr lang="en-US" dirty="0"/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. Artifacts 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60" y="2362200"/>
            <a:ext cx="2343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62199"/>
            <a:ext cx="2324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05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838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. Artifacts (Cont.)</a:t>
            </a:r>
            <a:endParaRPr lang="en-US" dirty="0"/>
          </a:p>
        </p:txBody>
      </p:sp>
      <p:sp>
        <p:nvSpPr>
          <p:cNvPr id="2" name="AutoShape 2" descr="Image of Sala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32560"/>
            <a:ext cx="4949808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8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198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/>
              <a:t>Terima</a:t>
            </a:r>
            <a:r>
              <a:rPr lang="en-US" sz="2400" dirty="0" smtClean="0"/>
              <a:t> </a:t>
            </a:r>
            <a:r>
              <a:rPr lang="en-US" sz="2400" dirty="0" err="1" smtClean="0"/>
              <a:t>Kasih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Matur</a:t>
            </a:r>
            <a:r>
              <a:rPr lang="en-US" sz="2400" dirty="0" smtClean="0"/>
              <a:t> </a:t>
            </a:r>
            <a:r>
              <a:rPr lang="en-US" sz="2400" dirty="0" err="1" smtClean="0"/>
              <a:t>Nuwun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Hatur</a:t>
            </a:r>
            <a:r>
              <a:rPr lang="en-US" sz="2400" dirty="0" smtClean="0"/>
              <a:t> </a:t>
            </a:r>
            <a:r>
              <a:rPr lang="en-US" sz="2400" dirty="0" err="1" smtClean="0"/>
              <a:t>Nuhun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Thank You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Shukraan</a:t>
            </a:r>
            <a:r>
              <a:rPr lang="en-US" sz="2400" dirty="0" smtClean="0"/>
              <a:t> </a:t>
            </a:r>
            <a:r>
              <a:rPr lang="en-US" sz="2400" dirty="0" err="1" smtClean="0"/>
              <a:t>Lak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Danke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XieXie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Dhanyavaad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Arigato</a:t>
            </a:r>
            <a:br>
              <a:rPr lang="en-US" sz="2400" dirty="0" smtClean="0"/>
            </a:br>
            <a:r>
              <a:rPr lang="en-US" sz="2400" dirty="0" err="1" smtClean="0"/>
              <a:t>Bedankt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Grazie</a:t>
            </a:r>
            <a:br>
              <a:rPr lang="en-US" sz="2400" dirty="0" smtClean="0"/>
            </a:br>
            <a:r>
              <a:rPr lang="en-US" sz="2400" dirty="0" err="1" smtClean="0"/>
              <a:t>Gomawo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Merci</a:t>
            </a:r>
            <a:br>
              <a:rPr lang="en-US" sz="2400" dirty="0" smtClean="0"/>
            </a:br>
            <a:r>
              <a:rPr lang="en-US" sz="2400" dirty="0" err="1" smtClean="0"/>
              <a:t>Blagodaryu</a:t>
            </a:r>
            <a:r>
              <a:rPr lang="en-US" sz="2400" smtClean="0"/>
              <a:t> Vas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Gracias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13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5867400"/>
          </a:xfrm>
        </p:spPr>
        <p:txBody>
          <a:bodyPr/>
          <a:lstStyle/>
          <a:p>
            <a:pPr algn="ctr"/>
            <a:r>
              <a:rPr lang="en-US" dirty="0" smtClean="0"/>
              <a:t>Basic </a:t>
            </a:r>
            <a:r>
              <a:rPr lang="en-US" dirty="0" err="1" smtClean="0"/>
              <a:t>Componen</a:t>
            </a:r>
            <a:endParaRPr lang="en-US" dirty="0"/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781800" cy="990600"/>
          </a:xfrm>
        </p:spPr>
        <p:txBody>
          <a:bodyPr/>
          <a:lstStyle/>
          <a:p>
            <a:r>
              <a:rPr lang="en-US" dirty="0" smtClean="0"/>
              <a:t>A. Game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838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full-screen web-page that shows the board games, question, and process button.</a:t>
            </a:r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99" y="1432560"/>
            <a:ext cx="5019401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6781800" cy="990600"/>
          </a:xfrm>
        </p:spPr>
        <p:txBody>
          <a:bodyPr/>
          <a:lstStyle/>
          <a:p>
            <a:r>
              <a:rPr lang="en-US" dirty="0" smtClean="0"/>
              <a:t>B.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Game plays when the participant clicks the start button.</a:t>
            </a:r>
          </a:p>
          <a:p>
            <a:pPr algn="just"/>
            <a:r>
              <a:rPr lang="en-US" dirty="0"/>
              <a:t>The board game </a:t>
            </a:r>
            <a:r>
              <a:rPr lang="en-US" dirty="0" smtClean="0"/>
              <a:t>that </a:t>
            </a:r>
            <a:r>
              <a:rPr lang="en-US" dirty="0"/>
              <a:t>must be finished by the participant with answering the questions correctly.</a:t>
            </a:r>
          </a:p>
          <a:p>
            <a:pPr algn="just"/>
            <a:r>
              <a:rPr lang="en-US" dirty="0"/>
              <a:t>Scoring based on the quality of answers.</a:t>
            </a:r>
          </a:p>
        </p:txBody>
      </p:sp>
      <p:pic>
        <p:nvPicPr>
          <p:cNvPr id="5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457200"/>
          </a:xfrm>
        </p:spPr>
        <p:txBody>
          <a:bodyPr/>
          <a:lstStyle/>
          <a:p>
            <a:r>
              <a:rPr lang="en-US" dirty="0" smtClean="0"/>
              <a:t>Click the start button.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C. </a:t>
            </a:r>
            <a:r>
              <a:rPr lang="en-US" dirty="0"/>
              <a:t>Rule for </a:t>
            </a:r>
            <a:r>
              <a:rPr lang="en-US" dirty="0" smtClean="0"/>
              <a:t>Interaction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97" y="1584960"/>
            <a:ext cx="4932703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13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Participants can begin the game by answering the question that appears. Choose the answer and press process button to check the answer.</a:t>
            </a:r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C. </a:t>
            </a:r>
            <a:r>
              <a:rPr lang="en-US" dirty="0"/>
              <a:t>Rule for </a:t>
            </a:r>
            <a:r>
              <a:rPr lang="en-US" dirty="0" smtClean="0"/>
              <a:t>Interaction (Cont.)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002" y="1432560"/>
            <a:ext cx="4255582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4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Player </a:t>
            </a:r>
            <a:r>
              <a:rPr lang="en-US" dirty="0" err="1" smtClean="0"/>
              <a:t>Vs</a:t>
            </a:r>
            <a:r>
              <a:rPr lang="en-US" dirty="0" smtClean="0"/>
              <a:t> Computer</a:t>
            </a:r>
            <a:endParaRPr lang="en-US" dirty="0"/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. Artifacts</a:t>
            </a:r>
            <a:endParaRPr lang="en-US" dirty="0"/>
          </a:p>
        </p:txBody>
      </p:sp>
      <p:pic>
        <p:nvPicPr>
          <p:cNvPr id="6" name="Picture 2" descr="C:\xampp\htdocs\test\images\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1810204"/>
            <a:ext cx="146967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xampp\htdocs\test\images\play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2" y="1810204"/>
            <a:ext cx="1265238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1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Health</a:t>
            </a:r>
            <a:endParaRPr lang="en-US" dirty="0"/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. Artifacts (Cont.)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71" y="2514600"/>
            <a:ext cx="574430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8" name="Picture 2" descr="F:\09-57-51-Logo-its-biru-transparan -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5422"/>
            <a:ext cx="1554480" cy="64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905000" y="533400"/>
            <a:ext cx="6781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r>
              <a:rPr lang="en-US" dirty="0" smtClean="0"/>
              <a:t>. Artifacts (Cont.)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52863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6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455</TotalTime>
  <Words>143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Untitled</vt:lpstr>
      <vt:lpstr>Basic Componen</vt:lpstr>
      <vt:lpstr>A. Game Space</vt:lpstr>
      <vt:lpstr>B. Boundaries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Matur Nuwun Hatur Nuhun Thank You Shukraan Lak Danke XieXie Dhanyavaad Arigato Bedankt Grazie Gomawo Merci Blagodaryu Vas Gracias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</dc:creator>
  <cp:lastModifiedBy>WINDOWS 7</cp:lastModifiedBy>
  <cp:revision>57</cp:revision>
  <dcterms:created xsi:type="dcterms:W3CDTF">2018-11-30T10:30:08Z</dcterms:created>
  <dcterms:modified xsi:type="dcterms:W3CDTF">2019-05-22T05:58:48Z</dcterms:modified>
</cp:coreProperties>
</file>