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73" r:id="rId11"/>
    <p:sldId id="274" r:id="rId12"/>
    <p:sldId id="265" r:id="rId13"/>
    <p:sldId id="271" r:id="rId14"/>
    <p:sldId id="272" r:id="rId15"/>
    <p:sldId id="275" r:id="rId16"/>
    <p:sldId id="266" r:id="rId17"/>
    <p:sldId id="267" r:id="rId18"/>
    <p:sldId id="268" r:id="rId19"/>
    <p:sldId id="269" r:id="rId20"/>
    <p:sldId id="270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0" r:id="rId33"/>
    <p:sldId id="287" r:id="rId34"/>
    <p:sldId id="289" r:id="rId35"/>
    <p:sldId id="288" r:id="rId36"/>
    <p:sldId id="291" r:id="rId37"/>
    <p:sldId id="292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4" autoAdjust="0"/>
    <p:restoredTop sz="94660"/>
  </p:normalViewPr>
  <p:slideViewPr>
    <p:cSldViewPr>
      <p:cViewPr varScale="1">
        <p:scale>
          <a:sx n="82" d="100"/>
          <a:sy n="82" d="100"/>
        </p:scale>
        <p:origin x="-1613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25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8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84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60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28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26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47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9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18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3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B73E3-F688-4BAF-9E73-AF0459FEF171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2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3223" y="2996952"/>
            <a:ext cx="8124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i="1" dirty="0" err="1" smtClean="0"/>
              <a:t>BigData_MachineLearning_DeepLearning</a:t>
            </a:r>
            <a:endParaRPr lang="ko-KR" alt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3658625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1262063"/>
            <a:ext cx="749617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59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228725"/>
            <a:ext cx="81724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461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471613"/>
            <a:ext cx="701992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416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652588"/>
            <a:ext cx="699135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648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414463"/>
            <a:ext cx="815340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99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233488"/>
            <a:ext cx="818197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416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138238"/>
            <a:ext cx="8372475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648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238250"/>
            <a:ext cx="846772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99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143000"/>
            <a:ext cx="82772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597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038225"/>
            <a:ext cx="851535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46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262063"/>
            <a:ext cx="828675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856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128713"/>
            <a:ext cx="794385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416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90638"/>
            <a:ext cx="84963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669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171575"/>
            <a:ext cx="789622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437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38250"/>
            <a:ext cx="83820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913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290638"/>
            <a:ext cx="862965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7254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43050"/>
            <a:ext cx="70104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4017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590675"/>
            <a:ext cx="68961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0487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304925"/>
            <a:ext cx="81438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468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300163"/>
            <a:ext cx="847725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649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295400"/>
            <a:ext cx="82772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383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276350"/>
            <a:ext cx="806767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856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804988"/>
            <a:ext cx="684847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0595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223963"/>
            <a:ext cx="862012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2546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171575"/>
            <a:ext cx="847725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186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333500"/>
            <a:ext cx="83058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186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914525"/>
            <a:ext cx="62103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186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195388"/>
            <a:ext cx="842010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186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228725"/>
            <a:ext cx="84391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747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6632"/>
            <a:ext cx="5184576" cy="667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84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64" y="1628800"/>
            <a:ext cx="84201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85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1181100"/>
            <a:ext cx="545782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85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314450"/>
            <a:ext cx="829627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648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1552575"/>
            <a:ext cx="57340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99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071563"/>
            <a:ext cx="72009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59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104900"/>
            <a:ext cx="77438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461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</Words>
  <Application>Microsoft Office PowerPoint</Application>
  <PresentationFormat>화면 슬라이드 쇼(4:3)</PresentationFormat>
  <Paragraphs>1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ly</dc:creator>
  <cp:lastModifiedBy>ly</cp:lastModifiedBy>
  <cp:revision>4</cp:revision>
  <dcterms:created xsi:type="dcterms:W3CDTF">2018-06-20T07:57:11Z</dcterms:created>
  <dcterms:modified xsi:type="dcterms:W3CDTF">2018-06-20T08:45:32Z</dcterms:modified>
</cp:coreProperties>
</file>