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90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BF146-CECE-C672-62C3-8EA81FA751D4}"/>
              </a:ext>
            </a:extLst>
          </p:cNvPr>
          <p:cNvSpPr txBox="1"/>
          <p:nvPr/>
        </p:nvSpPr>
        <p:spPr>
          <a:xfrm>
            <a:off x="0" y="0"/>
            <a:ext cx="9144000" cy="907941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세상이 주를 알기 원하네</a:t>
            </a:r>
          </a:p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그가 주신 참된 평안을</a:t>
            </a:r>
          </a:p>
        </p:txBody>
      </p:sp>
    </p:spTree>
    <p:extLst>
      <p:ext uri="{BB962C8B-B14F-4D97-AF65-F5344CB8AC3E}">
        <p14:creationId xmlns:p14="http://schemas.microsoft.com/office/powerpoint/2010/main" val="300324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840D4-48A1-C0E1-E30A-936BB1480CDC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그 사랑 안에서 온전해지겠네</a:t>
            </a:r>
          </a:p>
        </p:txBody>
      </p:sp>
    </p:spTree>
    <p:extLst>
      <p:ext uri="{BB962C8B-B14F-4D97-AF65-F5344CB8AC3E}">
        <p14:creationId xmlns:p14="http://schemas.microsoft.com/office/powerpoint/2010/main" val="31995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F3185-4EFA-1D32-70C7-48F11973DEE8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모든 걸 이루신 우리 주의 사랑이</a:t>
            </a:r>
          </a:p>
        </p:txBody>
      </p:sp>
    </p:spTree>
    <p:extLst>
      <p:ext uri="{BB962C8B-B14F-4D97-AF65-F5344CB8AC3E}">
        <p14:creationId xmlns:p14="http://schemas.microsoft.com/office/powerpoint/2010/main" val="276500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E1476-8A1B-7961-2135-2FB283DD9AC1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온 세상 가운데 우릴 통해 나타나겠네</a:t>
            </a:r>
          </a:p>
        </p:txBody>
      </p:sp>
    </p:spTree>
    <p:extLst>
      <p:ext uri="{BB962C8B-B14F-4D97-AF65-F5344CB8AC3E}">
        <p14:creationId xmlns:p14="http://schemas.microsoft.com/office/powerpoint/2010/main" val="255544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289F0-D946-FF05-A7CA-39C0BA30B889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endParaRPr lang="ko-KR" altLang="en-US" sz="2800" b="1">
              <a:solidFill>
                <a:srgbClr val="FFFFFF"/>
              </a:solidFill>
              <a:effectLst>
                <a:prstShdw prst="shdw14" dist="35921" dir="2700000">
                  <a:scrgbClr r="0" g="0" b="0">
                    <a:alpha val="43000"/>
                  </a:scrgbClr>
                </a:prst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70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F2834-0235-9657-E78C-FC7265A2040F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모두가 누리길 원하네</a:t>
            </a:r>
          </a:p>
        </p:txBody>
      </p:sp>
    </p:spTree>
    <p:extLst>
      <p:ext uri="{BB962C8B-B14F-4D97-AF65-F5344CB8AC3E}">
        <p14:creationId xmlns:p14="http://schemas.microsoft.com/office/powerpoint/2010/main" val="29936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F7230-7F45-EFE9-9C10-65F32DDC4C79}"/>
              </a:ext>
            </a:extLst>
          </p:cNvPr>
          <p:cNvSpPr txBox="1"/>
          <p:nvPr/>
        </p:nvSpPr>
        <p:spPr>
          <a:xfrm>
            <a:off x="0" y="0"/>
            <a:ext cx="9144000" cy="907941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세상이 주를 알기 원하네</a:t>
            </a:r>
          </a:p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우리게 부으신 그 사랑이</a:t>
            </a:r>
          </a:p>
        </p:txBody>
      </p:sp>
    </p:spTree>
    <p:extLst>
      <p:ext uri="{BB962C8B-B14F-4D97-AF65-F5344CB8AC3E}">
        <p14:creationId xmlns:p14="http://schemas.microsoft.com/office/powerpoint/2010/main" val="183716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06C1A2-0218-729B-5CE8-A13C09673446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온 땅에 흐르길 원하네</a:t>
            </a:r>
          </a:p>
        </p:txBody>
      </p:sp>
    </p:spTree>
    <p:extLst>
      <p:ext uri="{BB962C8B-B14F-4D97-AF65-F5344CB8AC3E}">
        <p14:creationId xmlns:p14="http://schemas.microsoft.com/office/powerpoint/2010/main" val="13811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F5BF8-DC7C-F3E6-9E14-95AD55AF388D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endParaRPr lang="ko-KR" altLang="en-US" sz="2800" b="1">
              <a:solidFill>
                <a:srgbClr val="FFFFFF"/>
              </a:solidFill>
              <a:effectLst>
                <a:prstShdw prst="shdw14" dist="35921" dir="2700000">
                  <a:scrgbClr r="0" g="0" b="0">
                    <a:alpha val="43000"/>
                  </a:scrgbClr>
                </a:prst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3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91547-2BA4-8D0C-08CC-F2AE312E206D}"/>
              </a:ext>
            </a:extLst>
          </p:cNvPr>
          <p:cNvSpPr txBox="1"/>
          <p:nvPr/>
        </p:nvSpPr>
        <p:spPr>
          <a:xfrm>
            <a:off x="0" y="0"/>
            <a:ext cx="9144000" cy="907941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주가 주신 그 사랑으로</a:t>
            </a:r>
          </a:p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우리가 서로 사랑할 때</a:t>
            </a:r>
          </a:p>
        </p:txBody>
      </p:sp>
    </p:spTree>
    <p:extLst>
      <p:ext uri="{BB962C8B-B14F-4D97-AF65-F5344CB8AC3E}">
        <p14:creationId xmlns:p14="http://schemas.microsoft.com/office/powerpoint/2010/main" val="7658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592C1-9CC7-464A-F65F-511ADAAFF92B}"/>
              </a:ext>
            </a:extLst>
          </p:cNvPr>
          <p:cNvSpPr txBox="1"/>
          <p:nvPr/>
        </p:nvSpPr>
        <p:spPr>
          <a:xfrm>
            <a:off x="0" y="0"/>
            <a:ext cx="9144000" cy="907941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세상이 우리 주를 보겠네</a:t>
            </a:r>
          </a:p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온전한 사랑 우리게 임했네</a:t>
            </a:r>
          </a:p>
        </p:txBody>
      </p:sp>
    </p:spTree>
    <p:extLst>
      <p:ext uri="{BB962C8B-B14F-4D97-AF65-F5344CB8AC3E}">
        <p14:creationId xmlns:p14="http://schemas.microsoft.com/office/powerpoint/2010/main" val="235762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D3CB9-E97E-BE3E-B72B-B8A128659F12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endParaRPr lang="ko-KR" altLang="en-US" sz="2800" b="1">
              <a:solidFill>
                <a:srgbClr val="FFFFFF"/>
              </a:solidFill>
              <a:effectLst>
                <a:prstShdw prst="shdw14" dist="35921" dir="2700000">
                  <a:scrgbClr r="0" g="0" b="0">
                    <a:alpha val="43000"/>
                  </a:scrgbClr>
                </a:prst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63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0565D-07BD-ABD7-61F4-1F596D5213F9}"/>
              </a:ext>
            </a:extLst>
          </p:cNvPr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noFill/>
        </p:spPr>
        <p:txBody>
          <a:bodyPr vert="horz" tIns="0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우리의 사랑이 두려움을 이기네</a:t>
            </a:r>
          </a:p>
        </p:txBody>
      </p:sp>
    </p:spTree>
    <p:extLst>
      <p:ext uri="{BB962C8B-B14F-4D97-AF65-F5344CB8AC3E}">
        <p14:creationId xmlns:p14="http://schemas.microsoft.com/office/powerpoint/2010/main" val="187531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+mj-lt"/>
            <a:ea typeface="+mj-ea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txt_to_ppt_maker.pptm" id="{2B94065E-881E-476F-A30C-28433FD12254}" vid="{E8DE02F2-EC85-46FD-830E-3D9D0C8526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0</TotalTime>
  <Words>59</Words>
  <Application>Microsoft Office PowerPoint</Application>
  <PresentationFormat>화면 슬라이드 쇼(16:9)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temp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강찬욱</dc:creator>
  <cp:lastModifiedBy>강찬욱</cp:lastModifiedBy>
  <cp:revision>1</cp:revision>
  <dcterms:created xsi:type="dcterms:W3CDTF">2024-03-31T13:22:42Z</dcterms:created>
  <dcterms:modified xsi:type="dcterms:W3CDTF">2024-03-31T13:22:42Z</dcterms:modified>
</cp:coreProperties>
</file>