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62" r:id="rId3"/>
    <p:sldId id="264" r:id="rId4"/>
    <p:sldId id="300" r:id="rId5"/>
    <p:sldId id="311" r:id="rId6"/>
    <p:sldId id="310" r:id="rId7"/>
    <p:sldId id="307" r:id="rId8"/>
    <p:sldId id="296" r:id="rId9"/>
    <p:sldId id="312" r:id="rId10"/>
    <p:sldId id="313" r:id="rId11"/>
    <p:sldId id="314" r:id="rId12"/>
    <p:sldId id="315" r:id="rId13"/>
    <p:sldId id="276" r:id="rId14"/>
    <p:sldId id="277" r:id="rId15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407"/>
    <a:srgbClr val="666666"/>
    <a:srgbClr val="2EAA4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23" autoAdjust="0"/>
  </p:normalViewPr>
  <p:slideViewPr>
    <p:cSldViewPr snapToGrid="0" snapToObjects="1">
      <p:cViewPr>
        <p:scale>
          <a:sx n="50" d="100"/>
          <a:sy n="50" d="100"/>
        </p:scale>
        <p:origin x="-1528" y="-78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77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6399" y="4076699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-5565" y="6390259"/>
            <a:ext cx="2439513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800">
                <a:latin typeface="Noto Sans CJK SC Black"/>
                <a:ea typeface="Noto Sans CJK SC Black"/>
                <a:cs typeface="Noto Sans CJK SC Black"/>
                <a:sym typeface="Noto Sans CJK SC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9600" dirty="0" err="1" smtClean="0">
                <a:solidFill>
                  <a:srgbClr val="FFFFFF"/>
                </a:solidFill>
              </a:rPr>
              <a:t>iO</a:t>
            </a:r>
            <a:r>
              <a:rPr lang="en-US" altLang="zh-CN" sz="9600" dirty="0" err="1" smtClean="0">
                <a:solidFill>
                  <a:srgbClr val="FFFFFF"/>
                </a:solidFill>
              </a:rPr>
              <a:t>S</a:t>
            </a:r>
            <a:r>
              <a:rPr lang="zh-CN" altLang="en-US" sz="9600" dirty="0" smtClean="0">
                <a:solidFill>
                  <a:srgbClr val="FFFFFF"/>
                </a:solidFill>
              </a:rPr>
              <a:t>设计模式 </a:t>
            </a:r>
            <a:r>
              <a:rPr lang="en-US" altLang="zh-CN" sz="9600" dirty="0" smtClean="0">
                <a:solidFill>
                  <a:srgbClr val="FFFFFF"/>
                </a:solidFill>
              </a:rPr>
              <a:t>–</a:t>
            </a:r>
            <a:r>
              <a:rPr lang="zh-CN" altLang="en-US" sz="9600" dirty="0" smtClean="0">
                <a:solidFill>
                  <a:srgbClr val="FFFFFF"/>
                </a:solidFill>
              </a:rPr>
              <a:t> 适配器</a:t>
            </a:r>
            <a:endParaRPr sz="9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创建抽象适配器对象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适配器与视图层建立输出联系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适配器与数据层建立输入联系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类适配器与对象适配器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使用适配器模式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06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适配器模式的优缺点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</a:rPr>
              <a:t> 适配器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55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适配器模式的优点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适配器模式的缺点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适配器模式的优缺点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73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155"/>
          <p:cNvSpPr txBox="1">
            <a:spLocks/>
          </p:cNvSpPr>
          <p:nvPr/>
        </p:nvSpPr>
        <p:spPr>
          <a:xfrm>
            <a:off x="1034533" y="2828020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本套课程中我们学习了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iOS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设计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模式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–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适配器模式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你应当掌握了以下知识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何为适配器模式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数据直接适配带来的困境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使用适配器模式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适配器模式的优缺点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你可以用所学的知识来重新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review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以前所写的代码，进行适当的改进，如果想继续提高，你可以继续在极客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学院学习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iOS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设计模式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–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策略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。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</a:rPr>
              <a:t> 适配器</a:t>
            </a:r>
            <a:endParaRPr sz="54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5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设计模式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适配器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</a:t>
            </a:r>
            <a:r>
              <a:rPr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sz="5400" dirty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  <a:sym typeface="Noto Sans CJK SC Regular"/>
              </a:rPr>
              <a:t>课程概要</a:t>
            </a:r>
          </a:p>
        </p:txBody>
      </p:sp>
      <p:sp>
        <p:nvSpPr>
          <p:cNvPr id="68" name="Shape 68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516669" y="3531024"/>
            <a:ext cx="20431833" cy="4598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何为适配器模式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数据直接适配带来的困境</a:t>
            </a:r>
            <a:endParaRPr lang="zh-CN" altLang="en-US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使用适配器模式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适配器模式的优缺点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</a:rPr>
              <a:t> 适配器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何为适配器模式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何为适配器模式</a:t>
            </a:r>
            <a:endParaRPr sz="5400" dirty="0">
              <a:solidFill>
                <a:srgbClr val="666666"/>
              </a:solidFill>
            </a:endParaRPr>
          </a:p>
        </p:txBody>
      </p:sp>
      <p:pic>
        <p:nvPicPr>
          <p:cNvPr id="3" name="图片 2" descr="屏幕快照 2015-07-25 上午8.24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0" y="2806700"/>
            <a:ext cx="9156700" cy="717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何为适配器模式</a:t>
            </a:r>
            <a:endParaRPr sz="5400" dirty="0">
              <a:solidFill>
                <a:srgbClr val="666666"/>
              </a:solidFill>
            </a:endParaRPr>
          </a:p>
        </p:txBody>
      </p:sp>
      <p:pic>
        <p:nvPicPr>
          <p:cNvPr id="2" name="图片 1" descr="QQ20150725-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0" y="3403600"/>
            <a:ext cx="9652000" cy="69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9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何为适配器模式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7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国家电压频率不一致问题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充电器如何解决电压频率转换问题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充电器与适配器之间的联系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8565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数据直接适配带来的困境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</a:rPr>
              <a:t> 适配器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78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直接赋值的弊端</a:t>
            </a:r>
            <a:endParaRPr lang="zh-CN" altLang="en-US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用对象赋值的灵活性问题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如何降低数据层与视图层的耦合度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数据直接适配带来的困境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0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使用适配器模式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</a:rPr>
              <a:t> 适配器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4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137</Words>
  <Application>Microsoft Macintosh PowerPoint</Application>
  <PresentationFormat>自定义</PresentationFormat>
  <Paragraphs>39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cp:lastModifiedBy>XianMing You</cp:lastModifiedBy>
  <cp:revision>345</cp:revision>
  <dcterms:modified xsi:type="dcterms:W3CDTF">2015-07-25T00:41:14Z</dcterms:modified>
</cp:coreProperties>
</file>